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33" r:id="rId3"/>
    <p:sldMasterId id="2147483745" r:id="rId4"/>
    <p:sldMasterId id="2147483757" r:id="rId5"/>
    <p:sldMasterId id="2147483763" r:id="rId6"/>
    <p:sldMasterId id="2147483775" r:id="rId7"/>
    <p:sldMasterId id="2147483790" r:id="rId8"/>
    <p:sldMasterId id="2147483827" r:id="rId9"/>
  </p:sldMasterIdLst>
  <p:notesMasterIdLst>
    <p:notesMasterId r:id="rId46"/>
  </p:notesMasterIdLst>
  <p:sldIdLst>
    <p:sldId id="256" r:id="rId10"/>
    <p:sldId id="282" r:id="rId11"/>
    <p:sldId id="328" r:id="rId12"/>
    <p:sldId id="322" r:id="rId13"/>
    <p:sldId id="321" r:id="rId14"/>
    <p:sldId id="337" r:id="rId15"/>
    <p:sldId id="325" r:id="rId16"/>
    <p:sldId id="334" r:id="rId17"/>
    <p:sldId id="333" r:id="rId18"/>
    <p:sldId id="300" r:id="rId19"/>
    <p:sldId id="324" r:id="rId20"/>
    <p:sldId id="323" r:id="rId21"/>
    <p:sldId id="341" r:id="rId22"/>
    <p:sldId id="318" r:id="rId23"/>
    <p:sldId id="326" r:id="rId24"/>
    <p:sldId id="280" r:id="rId25"/>
    <p:sldId id="319" r:id="rId26"/>
    <p:sldId id="320" r:id="rId27"/>
    <p:sldId id="327" r:id="rId28"/>
    <p:sldId id="339" r:id="rId29"/>
    <p:sldId id="313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43" r:id="rId40"/>
    <p:sldId id="329" r:id="rId41"/>
    <p:sldId id="336" r:id="rId42"/>
    <p:sldId id="340" r:id="rId43"/>
    <p:sldId id="338" r:id="rId44"/>
    <p:sldId id="33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7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17EA0-70F5-4A4C-BED1-1BDF8CA7C17B}" type="datetimeFigureOut">
              <a:rPr lang="en-US" smtClean="0"/>
              <a:t>15/10/2014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93DF5-312A-D146-ADC5-646D81A55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F36D-46B0-453A-A91D-73291066491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1"/>
            <a:ext cx="9144000" cy="5643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 rot="10800000">
            <a:off x="-1" y="3516352"/>
            <a:ext cx="9144000" cy="3073061"/>
          </a:xfrm>
          <a:custGeom>
            <a:avLst/>
            <a:gdLst>
              <a:gd name="connsiteX0" fmla="*/ 9144000 w 9144000"/>
              <a:gd name="connsiteY0" fmla="*/ 3073061 h 3073061"/>
              <a:gd name="connsiteX1" fmla="*/ 4273477 w 9144000"/>
              <a:gd name="connsiteY1" fmla="*/ 1281912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  <a:gd name="connsiteX0" fmla="*/ 9144000 w 9144000"/>
              <a:gd name="connsiteY0" fmla="*/ 3073061 h 3073061"/>
              <a:gd name="connsiteX1" fmla="*/ 4263852 w 9144000"/>
              <a:gd name="connsiteY1" fmla="*/ 1320413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073061">
                <a:moveTo>
                  <a:pt x="9144000" y="3073061"/>
                </a:moveTo>
                <a:cubicBezTo>
                  <a:pt x="7913646" y="1714986"/>
                  <a:pt x="6461562" y="693942"/>
                  <a:pt x="4263852" y="1320413"/>
                </a:cubicBezTo>
                <a:cubicBezTo>
                  <a:pt x="3285004" y="1599440"/>
                  <a:pt x="1958962" y="2892167"/>
                  <a:pt x="0" y="3022773"/>
                </a:cubicBezTo>
                <a:lnTo>
                  <a:pt x="0" y="1721"/>
                </a:lnTo>
                <a:cubicBezTo>
                  <a:pt x="2542180" y="-27565"/>
                  <a:pt x="6968189" y="322414"/>
                  <a:pt x="9144000" y="642191"/>
                </a:cubicBezTo>
                <a:lnTo>
                  <a:pt x="9144000" y="30730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 rot="10800000">
            <a:off x="-1" y="4234518"/>
            <a:ext cx="9144000" cy="2642535"/>
          </a:xfrm>
          <a:custGeom>
            <a:avLst/>
            <a:gdLst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422295"/>
              <a:gd name="connsiteY0" fmla="*/ 2650486 h 2650486"/>
              <a:gd name="connsiteX1" fmla="*/ 4209662 w 9422295"/>
              <a:gd name="connsiteY1" fmla="*/ 1583686 h 2650486"/>
              <a:gd name="connsiteX2" fmla="*/ 0 w 9422295"/>
              <a:gd name="connsiteY2" fmla="*/ 2391764 h 2650486"/>
              <a:gd name="connsiteX3" fmla="*/ 0 w 9422295"/>
              <a:gd name="connsiteY3" fmla="*/ 0 h 2650486"/>
              <a:gd name="connsiteX4" fmla="*/ 9144000 w 9422295"/>
              <a:gd name="connsiteY4" fmla="*/ 0 h 2650486"/>
              <a:gd name="connsiteX5" fmla="*/ 9422295 w 9422295"/>
              <a:gd name="connsiteY5" fmla="*/ 2631653 h 2650486"/>
              <a:gd name="connsiteX6" fmla="*/ 9097353 w 9422295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097353 w 9144000"/>
              <a:gd name="connsiteY5" fmla="*/ 2650486 h 2650486"/>
              <a:gd name="connsiteX0" fmla="*/ 9137110 w 9144000"/>
              <a:gd name="connsiteY0" fmla="*/ 2642534 h 2642534"/>
              <a:gd name="connsiteX1" fmla="*/ 4209662 w 9144000"/>
              <a:gd name="connsiteY1" fmla="*/ 1583686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  <a:gd name="connsiteX0" fmla="*/ 9137110 w 9144000"/>
              <a:gd name="connsiteY0" fmla="*/ 2642534 h 2642534"/>
              <a:gd name="connsiteX1" fmla="*/ 4046033 w 9144000"/>
              <a:gd name="connsiteY1" fmla="*/ 1651063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642534">
                <a:moveTo>
                  <a:pt x="9137110" y="2642534"/>
                </a:moveTo>
                <a:cubicBezTo>
                  <a:pt x="7503345" y="1239184"/>
                  <a:pt x="5185858" y="1187513"/>
                  <a:pt x="4046033" y="1651063"/>
                </a:cubicBezTo>
                <a:cubicBezTo>
                  <a:pt x="3313773" y="1953075"/>
                  <a:pt x="1504966" y="3036324"/>
                  <a:pt x="0" y="2391764"/>
                </a:cubicBezTo>
                <a:lnTo>
                  <a:pt x="0" y="0"/>
                </a:lnTo>
                <a:lnTo>
                  <a:pt x="9144000" y="0"/>
                </a:lnTo>
                <a:cubicBezTo>
                  <a:pt x="9141703" y="880845"/>
                  <a:pt x="9139407" y="1761689"/>
                  <a:pt x="9137110" y="26425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4681634"/>
            <a:ext cx="9182101" cy="2195473"/>
          </a:xfrm>
          <a:custGeom>
            <a:avLst/>
            <a:gdLst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982164 w 9182101"/>
              <a:gd name="connsiteY0" fmla="*/ 2303197 h 2305017"/>
              <a:gd name="connsiteX1" fmla="*/ 0 w 9182101"/>
              <a:gd name="connsiteY1" fmla="*/ 1691468 h 2305017"/>
              <a:gd name="connsiteX2" fmla="*/ 38100 w 9182101"/>
              <a:gd name="connsiteY2" fmla="*/ 0 h 2305017"/>
              <a:gd name="connsiteX3" fmla="*/ 9182101 w 9182101"/>
              <a:gd name="connsiteY3" fmla="*/ 0 h 2305017"/>
              <a:gd name="connsiteX4" fmla="*/ 9182101 w 9182101"/>
              <a:gd name="connsiteY4" fmla="*/ 2192535 h 2305017"/>
              <a:gd name="connsiteX5" fmla="*/ 9180219 w 9182101"/>
              <a:gd name="connsiteY5" fmla="*/ 2193287 h 2305017"/>
              <a:gd name="connsiteX6" fmla="*/ 4416252 w 9182101"/>
              <a:gd name="connsiteY6" fmla="*/ 1535761 h 2305017"/>
              <a:gd name="connsiteX7" fmla="*/ 1982164 w 9182101"/>
              <a:gd name="connsiteY7" fmla="*/ 2303197 h 230501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195473"/>
              <a:gd name="connsiteX1" fmla="*/ 0 w 9182101"/>
              <a:gd name="connsiteY1" fmla="*/ 1691468 h 2195473"/>
              <a:gd name="connsiteX2" fmla="*/ 38100 w 9182101"/>
              <a:gd name="connsiteY2" fmla="*/ 0 h 2195473"/>
              <a:gd name="connsiteX3" fmla="*/ 9182101 w 9182101"/>
              <a:gd name="connsiteY3" fmla="*/ 0 h 2195473"/>
              <a:gd name="connsiteX4" fmla="*/ 9182101 w 9182101"/>
              <a:gd name="connsiteY4" fmla="*/ 2192535 h 2195473"/>
              <a:gd name="connsiteX5" fmla="*/ 9180219 w 9182101"/>
              <a:gd name="connsiteY5" fmla="*/ 2193287 h 2195473"/>
              <a:gd name="connsiteX6" fmla="*/ 4416252 w 9182101"/>
              <a:gd name="connsiteY6" fmla="*/ 1535761 h 2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2101" h="2195473">
                <a:moveTo>
                  <a:pt x="4416252" y="1535761"/>
                </a:moveTo>
                <a:cubicBezTo>
                  <a:pt x="3646612" y="1760134"/>
                  <a:pt x="1692218" y="2804077"/>
                  <a:pt x="0" y="1691468"/>
                </a:cubicBezTo>
                <a:lnTo>
                  <a:pt x="38100" y="0"/>
                </a:lnTo>
                <a:lnTo>
                  <a:pt x="9182101" y="0"/>
                </a:lnTo>
                <a:lnTo>
                  <a:pt x="9182101" y="2192535"/>
                </a:lnTo>
                <a:lnTo>
                  <a:pt x="9180219" y="2193287"/>
                </a:lnTo>
                <a:cubicBezTo>
                  <a:pt x="8003654" y="1228087"/>
                  <a:pt x="5238444" y="1245466"/>
                  <a:pt x="4416252" y="153576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84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572057"/>
            <a:ext cx="7772400" cy="1470025"/>
          </a:xfrm>
        </p:spPr>
        <p:txBody>
          <a:bodyPr anchor="b" anchorCtr="0"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32001" y="5928087"/>
            <a:ext cx="64008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03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03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03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5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lternate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"/>
            <a:ext cx="7315200" cy="7159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90601"/>
            <a:ext cx="6324600" cy="411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1"/>
            <a:ext cx="9144000" cy="5643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Freeform 8"/>
          <p:cNvSpPr/>
          <p:nvPr userDrawn="1"/>
        </p:nvSpPr>
        <p:spPr>
          <a:xfrm rot="10800000">
            <a:off x="-1" y="3516352"/>
            <a:ext cx="9144000" cy="3073061"/>
          </a:xfrm>
          <a:custGeom>
            <a:avLst/>
            <a:gdLst>
              <a:gd name="connsiteX0" fmla="*/ 9144000 w 9144000"/>
              <a:gd name="connsiteY0" fmla="*/ 3073061 h 3073061"/>
              <a:gd name="connsiteX1" fmla="*/ 4273477 w 9144000"/>
              <a:gd name="connsiteY1" fmla="*/ 1281912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  <a:gd name="connsiteX0" fmla="*/ 9144000 w 9144000"/>
              <a:gd name="connsiteY0" fmla="*/ 3073061 h 3073061"/>
              <a:gd name="connsiteX1" fmla="*/ 4263852 w 9144000"/>
              <a:gd name="connsiteY1" fmla="*/ 1320413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073061">
                <a:moveTo>
                  <a:pt x="9144000" y="3073061"/>
                </a:moveTo>
                <a:cubicBezTo>
                  <a:pt x="7913646" y="1714986"/>
                  <a:pt x="6461562" y="693942"/>
                  <a:pt x="4263852" y="1320413"/>
                </a:cubicBezTo>
                <a:cubicBezTo>
                  <a:pt x="3285004" y="1599440"/>
                  <a:pt x="1958962" y="2892167"/>
                  <a:pt x="0" y="3022773"/>
                </a:cubicBezTo>
                <a:lnTo>
                  <a:pt x="0" y="1721"/>
                </a:lnTo>
                <a:cubicBezTo>
                  <a:pt x="2542180" y="-27565"/>
                  <a:pt x="6968189" y="322414"/>
                  <a:pt x="9144000" y="642191"/>
                </a:cubicBezTo>
                <a:lnTo>
                  <a:pt x="9144000" y="30730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0" name="Freeform 9"/>
          <p:cNvSpPr/>
          <p:nvPr userDrawn="1"/>
        </p:nvSpPr>
        <p:spPr>
          <a:xfrm rot="10800000">
            <a:off x="-1" y="4234518"/>
            <a:ext cx="9144000" cy="2642535"/>
          </a:xfrm>
          <a:custGeom>
            <a:avLst/>
            <a:gdLst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422295"/>
              <a:gd name="connsiteY0" fmla="*/ 2650486 h 2650486"/>
              <a:gd name="connsiteX1" fmla="*/ 4209662 w 9422295"/>
              <a:gd name="connsiteY1" fmla="*/ 1583686 h 2650486"/>
              <a:gd name="connsiteX2" fmla="*/ 0 w 9422295"/>
              <a:gd name="connsiteY2" fmla="*/ 2391764 h 2650486"/>
              <a:gd name="connsiteX3" fmla="*/ 0 w 9422295"/>
              <a:gd name="connsiteY3" fmla="*/ 0 h 2650486"/>
              <a:gd name="connsiteX4" fmla="*/ 9144000 w 9422295"/>
              <a:gd name="connsiteY4" fmla="*/ 0 h 2650486"/>
              <a:gd name="connsiteX5" fmla="*/ 9422295 w 9422295"/>
              <a:gd name="connsiteY5" fmla="*/ 2631653 h 2650486"/>
              <a:gd name="connsiteX6" fmla="*/ 9097353 w 9422295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097353 w 9144000"/>
              <a:gd name="connsiteY5" fmla="*/ 2650486 h 2650486"/>
              <a:gd name="connsiteX0" fmla="*/ 9137110 w 9144000"/>
              <a:gd name="connsiteY0" fmla="*/ 2642534 h 2642534"/>
              <a:gd name="connsiteX1" fmla="*/ 4209662 w 9144000"/>
              <a:gd name="connsiteY1" fmla="*/ 1583686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  <a:gd name="connsiteX0" fmla="*/ 9137110 w 9144000"/>
              <a:gd name="connsiteY0" fmla="*/ 2642534 h 2642534"/>
              <a:gd name="connsiteX1" fmla="*/ 4046033 w 9144000"/>
              <a:gd name="connsiteY1" fmla="*/ 1651063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642534">
                <a:moveTo>
                  <a:pt x="9137110" y="2642534"/>
                </a:moveTo>
                <a:cubicBezTo>
                  <a:pt x="7503345" y="1239184"/>
                  <a:pt x="5185858" y="1187513"/>
                  <a:pt x="4046033" y="1651063"/>
                </a:cubicBezTo>
                <a:cubicBezTo>
                  <a:pt x="3313773" y="1953075"/>
                  <a:pt x="1504966" y="3036324"/>
                  <a:pt x="0" y="2391764"/>
                </a:cubicBezTo>
                <a:lnTo>
                  <a:pt x="0" y="0"/>
                </a:lnTo>
                <a:lnTo>
                  <a:pt x="9144000" y="0"/>
                </a:lnTo>
                <a:cubicBezTo>
                  <a:pt x="9141703" y="880845"/>
                  <a:pt x="9139407" y="1761689"/>
                  <a:pt x="9137110" y="26425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4681634"/>
            <a:ext cx="9182101" cy="2195473"/>
          </a:xfrm>
          <a:custGeom>
            <a:avLst/>
            <a:gdLst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982164 w 9182101"/>
              <a:gd name="connsiteY0" fmla="*/ 2303197 h 2305017"/>
              <a:gd name="connsiteX1" fmla="*/ 0 w 9182101"/>
              <a:gd name="connsiteY1" fmla="*/ 1691468 h 2305017"/>
              <a:gd name="connsiteX2" fmla="*/ 38100 w 9182101"/>
              <a:gd name="connsiteY2" fmla="*/ 0 h 2305017"/>
              <a:gd name="connsiteX3" fmla="*/ 9182101 w 9182101"/>
              <a:gd name="connsiteY3" fmla="*/ 0 h 2305017"/>
              <a:gd name="connsiteX4" fmla="*/ 9182101 w 9182101"/>
              <a:gd name="connsiteY4" fmla="*/ 2192535 h 2305017"/>
              <a:gd name="connsiteX5" fmla="*/ 9180219 w 9182101"/>
              <a:gd name="connsiteY5" fmla="*/ 2193287 h 2305017"/>
              <a:gd name="connsiteX6" fmla="*/ 4416252 w 9182101"/>
              <a:gd name="connsiteY6" fmla="*/ 1535761 h 2305017"/>
              <a:gd name="connsiteX7" fmla="*/ 1982164 w 9182101"/>
              <a:gd name="connsiteY7" fmla="*/ 2303197 h 230501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195473"/>
              <a:gd name="connsiteX1" fmla="*/ 0 w 9182101"/>
              <a:gd name="connsiteY1" fmla="*/ 1691468 h 2195473"/>
              <a:gd name="connsiteX2" fmla="*/ 38100 w 9182101"/>
              <a:gd name="connsiteY2" fmla="*/ 0 h 2195473"/>
              <a:gd name="connsiteX3" fmla="*/ 9182101 w 9182101"/>
              <a:gd name="connsiteY3" fmla="*/ 0 h 2195473"/>
              <a:gd name="connsiteX4" fmla="*/ 9182101 w 9182101"/>
              <a:gd name="connsiteY4" fmla="*/ 2192535 h 2195473"/>
              <a:gd name="connsiteX5" fmla="*/ 9180219 w 9182101"/>
              <a:gd name="connsiteY5" fmla="*/ 2193287 h 2195473"/>
              <a:gd name="connsiteX6" fmla="*/ 4416252 w 9182101"/>
              <a:gd name="connsiteY6" fmla="*/ 1535761 h 2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2101" h="2195473">
                <a:moveTo>
                  <a:pt x="4416252" y="1535761"/>
                </a:moveTo>
                <a:cubicBezTo>
                  <a:pt x="3646612" y="1760134"/>
                  <a:pt x="1692218" y="2804077"/>
                  <a:pt x="0" y="1691468"/>
                </a:cubicBezTo>
                <a:lnTo>
                  <a:pt x="38100" y="0"/>
                </a:lnTo>
                <a:lnTo>
                  <a:pt x="9182101" y="0"/>
                </a:lnTo>
                <a:lnTo>
                  <a:pt x="9182101" y="2192535"/>
                </a:lnTo>
                <a:lnTo>
                  <a:pt x="9180219" y="2193287"/>
                </a:lnTo>
                <a:cubicBezTo>
                  <a:pt x="8003654" y="1228087"/>
                  <a:pt x="5238444" y="1245466"/>
                  <a:pt x="4416252" y="153576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84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572057"/>
            <a:ext cx="7772400" cy="1470025"/>
          </a:xfrm>
        </p:spPr>
        <p:txBody>
          <a:bodyPr anchor="b" anchorCtr="0"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32001" y="5928087"/>
            <a:ext cx="64008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8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241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56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5718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4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396084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4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1"/>
            <a:ext cx="39624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4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49"/>
            <a:ext cx="2438400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28" y="304800"/>
            <a:ext cx="51815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2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8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8666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49"/>
            <a:ext cx="2438400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28" y="304800"/>
            <a:ext cx="51815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2274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0292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2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56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4681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56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1"/>
            <a:ext cx="9144000" cy="5643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 rot="10800000">
            <a:off x="-1" y="3516352"/>
            <a:ext cx="9144000" cy="3073061"/>
          </a:xfrm>
          <a:custGeom>
            <a:avLst/>
            <a:gdLst>
              <a:gd name="connsiteX0" fmla="*/ 9144000 w 9144000"/>
              <a:gd name="connsiteY0" fmla="*/ 3073061 h 3073061"/>
              <a:gd name="connsiteX1" fmla="*/ 4273477 w 9144000"/>
              <a:gd name="connsiteY1" fmla="*/ 1281912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  <a:gd name="connsiteX0" fmla="*/ 9144000 w 9144000"/>
              <a:gd name="connsiteY0" fmla="*/ 3073061 h 3073061"/>
              <a:gd name="connsiteX1" fmla="*/ 4263852 w 9144000"/>
              <a:gd name="connsiteY1" fmla="*/ 1320413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073061">
                <a:moveTo>
                  <a:pt x="9144000" y="3073061"/>
                </a:moveTo>
                <a:cubicBezTo>
                  <a:pt x="7913646" y="1714986"/>
                  <a:pt x="6461562" y="693942"/>
                  <a:pt x="4263852" y="1320413"/>
                </a:cubicBezTo>
                <a:cubicBezTo>
                  <a:pt x="3285004" y="1599440"/>
                  <a:pt x="1958962" y="2892167"/>
                  <a:pt x="0" y="3022773"/>
                </a:cubicBezTo>
                <a:lnTo>
                  <a:pt x="0" y="1721"/>
                </a:lnTo>
                <a:cubicBezTo>
                  <a:pt x="2542180" y="-27565"/>
                  <a:pt x="6968189" y="322414"/>
                  <a:pt x="9144000" y="642191"/>
                </a:cubicBezTo>
                <a:lnTo>
                  <a:pt x="9144000" y="30730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 rot="10800000">
            <a:off x="-1" y="4234518"/>
            <a:ext cx="9144000" cy="2642535"/>
          </a:xfrm>
          <a:custGeom>
            <a:avLst/>
            <a:gdLst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422295"/>
              <a:gd name="connsiteY0" fmla="*/ 2650486 h 2650486"/>
              <a:gd name="connsiteX1" fmla="*/ 4209662 w 9422295"/>
              <a:gd name="connsiteY1" fmla="*/ 1583686 h 2650486"/>
              <a:gd name="connsiteX2" fmla="*/ 0 w 9422295"/>
              <a:gd name="connsiteY2" fmla="*/ 2391764 h 2650486"/>
              <a:gd name="connsiteX3" fmla="*/ 0 w 9422295"/>
              <a:gd name="connsiteY3" fmla="*/ 0 h 2650486"/>
              <a:gd name="connsiteX4" fmla="*/ 9144000 w 9422295"/>
              <a:gd name="connsiteY4" fmla="*/ 0 h 2650486"/>
              <a:gd name="connsiteX5" fmla="*/ 9422295 w 9422295"/>
              <a:gd name="connsiteY5" fmla="*/ 2631653 h 2650486"/>
              <a:gd name="connsiteX6" fmla="*/ 9097353 w 9422295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097353 w 9144000"/>
              <a:gd name="connsiteY5" fmla="*/ 2650486 h 2650486"/>
              <a:gd name="connsiteX0" fmla="*/ 9137110 w 9144000"/>
              <a:gd name="connsiteY0" fmla="*/ 2642534 h 2642534"/>
              <a:gd name="connsiteX1" fmla="*/ 4209662 w 9144000"/>
              <a:gd name="connsiteY1" fmla="*/ 1583686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  <a:gd name="connsiteX0" fmla="*/ 9137110 w 9144000"/>
              <a:gd name="connsiteY0" fmla="*/ 2642534 h 2642534"/>
              <a:gd name="connsiteX1" fmla="*/ 4046033 w 9144000"/>
              <a:gd name="connsiteY1" fmla="*/ 1651063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642534">
                <a:moveTo>
                  <a:pt x="9137110" y="2642534"/>
                </a:moveTo>
                <a:cubicBezTo>
                  <a:pt x="7503345" y="1239184"/>
                  <a:pt x="5185858" y="1187513"/>
                  <a:pt x="4046033" y="1651063"/>
                </a:cubicBezTo>
                <a:cubicBezTo>
                  <a:pt x="3313773" y="1953075"/>
                  <a:pt x="1504966" y="3036324"/>
                  <a:pt x="0" y="2391764"/>
                </a:cubicBezTo>
                <a:lnTo>
                  <a:pt x="0" y="0"/>
                </a:lnTo>
                <a:lnTo>
                  <a:pt x="9144000" y="0"/>
                </a:lnTo>
                <a:cubicBezTo>
                  <a:pt x="9141703" y="880845"/>
                  <a:pt x="9139407" y="1761689"/>
                  <a:pt x="9137110" y="26425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4681634"/>
            <a:ext cx="9182101" cy="2195473"/>
          </a:xfrm>
          <a:custGeom>
            <a:avLst/>
            <a:gdLst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982164 w 9182101"/>
              <a:gd name="connsiteY0" fmla="*/ 2303197 h 2305017"/>
              <a:gd name="connsiteX1" fmla="*/ 0 w 9182101"/>
              <a:gd name="connsiteY1" fmla="*/ 1691468 h 2305017"/>
              <a:gd name="connsiteX2" fmla="*/ 38100 w 9182101"/>
              <a:gd name="connsiteY2" fmla="*/ 0 h 2305017"/>
              <a:gd name="connsiteX3" fmla="*/ 9182101 w 9182101"/>
              <a:gd name="connsiteY3" fmla="*/ 0 h 2305017"/>
              <a:gd name="connsiteX4" fmla="*/ 9182101 w 9182101"/>
              <a:gd name="connsiteY4" fmla="*/ 2192535 h 2305017"/>
              <a:gd name="connsiteX5" fmla="*/ 9180219 w 9182101"/>
              <a:gd name="connsiteY5" fmla="*/ 2193287 h 2305017"/>
              <a:gd name="connsiteX6" fmla="*/ 4416252 w 9182101"/>
              <a:gd name="connsiteY6" fmla="*/ 1535761 h 2305017"/>
              <a:gd name="connsiteX7" fmla="*/ 1982164 w 9182101"/>
              <a:gd name="connsiteY7" fmla="*/ 2303197 h 230501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195473"/>
              <a:gd name="connsiteX1" fmla="*/ 0 w 9182101"/>
              <a:gd name="connsiteY1" fmla="*/ 1691468 h 2195473"/>
              <a:gd name="connsiteX2" fmla="*/ 38100 w 9182101"/>
              <a:gd name="connsiteY2" fmla="*/ 0 h 2195473"/>
              <a:gd name="connsiteX3" fmla="*/ 9182101 w 9182101"/>
              <a:gd name="connsiteY3" fmla="*/ 0 h 2195473"/>
              <a:gd name="connsiteX4" fmla="*/ 9182101 w 9182101"/>
              <a:gd name="connsiteY4" fmla="*/ 2192535 h 2195473"/>
              <a:gd name="connsiteX5" fmla="*/ 9180219 w 9182101"/>
              <a:gd name="connsiteY5" fmla="*/ 2193287 h 2195473"/>
              <a:gd name="connsiteX6" fmla="*/ 4416252 w 9182101"/>
              <a:gd name="connsiteY6" fmla="*/ 1535761 h 2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2101" h="2195473">
                <a:moveTo>
                  <a:pt x="4416252" y="1535761"/>
                </a:moveTo>
                <a:cubicBezTo>
                  <a:pt x="3646612" y="1760134"/>
                  <a:pt x="1692218" y="2804077"/>
                  <a:pt x="0" y="1691468"/>
                </a:cubicBezTo>
                <a:lnTo>
                  <a:pt x="38100" y="0"/>
                </a:lnTo>
                <a:lnTo>
                  <a:pt x="9182101" y="0"/>
                </a:lnTo>
                <a:lnTo>
                  <a:pt x="9182101" y="2192535"/>
                </a:lnTo>
                <a:lnTo>
                  <a:pt x="9180219" y="2193287"/>
                </a:lnTo>
                <a:cubicBezTo>
                  <a:pt x="8003654" y="1228087"/>
                  <a:pt x="5238444" y="1245466"/>
                  <a:pt x="4416252" y="153576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84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572057"/>
            <a:ext cx="7772400" cy="1470025"/>
          </a:xfrm>
        </p:spPr>
        <p:txBody>
          <a:bodyPr anchor="b" anchorCtr="0"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32001" y="5928087"/>
            <a:ext cx="64008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5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4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9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3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241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56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6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3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396084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4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1"/>
            <a:ext cx="39624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4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49"/>
            <a:ext cx="2438400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28" y="304800"/>
            <a:ext cx="51815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3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9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7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56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0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6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29000" y="1524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429000" y="2362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429000" y="3200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29000" y="40386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064"/>
            <a:ext cx="37338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19200"/>
            <a:ext cx="44958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800709"/>
            <a:ext cx="3733800" cy="24476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3800709"/>
            <a:ext cx="4648200" cy="2447695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9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57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6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421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81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5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813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107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068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76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8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344328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460534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0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158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481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567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2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831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470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23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99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28551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53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31608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5445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439063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34010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90317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731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724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152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79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35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241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56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250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534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835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698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152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457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418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403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0281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17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0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220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FF32-E330-4BD2-B14C-5C11A4B6F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60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AF15-3FBF-4BA3-AEEE-93E81B518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89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BC31D-DBB9-414F-9AB4-1810ED689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364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5900"/>
            <a:ext cx="38100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85900"/>
            <a:ext cx="38100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02DA-9B14-4054-AC0C-52E6362E4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390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56472-02BA-4F32-91B0-1344D7309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5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BB881-A8FF-4CE0-B280-81B0834A0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49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0AD55-DF01-4395-8258-43CDBB92A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63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AF042-0282-4EBD-8583-3E716D4FE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5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A43D-6E49-4F31-84A4-9E6C4F98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396084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4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1"/>
            <a:ext cx="39624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4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BA61C-DFB2-40F8-B1F3-814D2A814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665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152402"/>
            <a:ext cx="1962150" cy="63007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2"/>
            <a:ext cx="5734050" cy="63007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F559E-E889-48A5-A312-AE2E7C2C4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07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485900"/>
            <a:ext cx="7772400" cy="49672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DFD2-15A4-4558-A525-0AFA60AEA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45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485900"/>
            <a:ext cx="7772400" cy="49672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3206C-8177-4B95-9321-7F40A293F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26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4F772-6AA2-47D3-A470-F476DF934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50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1"/>
            <a:ext cx="9144000" cy="5643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Freeform 8"/>
          <p:cNvSpPr/>
          <p:nvPr userDrawn="1"/>
        </p:nvSpPr>
        <p:spPr>
          <a:xfrm rot="10800000">
            <a:off x="-1" y="3516296"/>
            <a:ext cx="9144000" cy="3073061"/>
          </a:xfrm>
          <a:custGeom>
            <a:avLst/>
            <a:gdLst>
              <a:gd name="connsiteX0" fmla="*/ 9144000 w 9144000"/>
              <a:gd name="connsiteY0" fmla="*/ 3073061 h 3073061"/>
              <a:gd name="connsiteX1" fmla="*/ 4273477 w 9144000"/>
              <a:gd name="connsiteY1" fmla="*/ 1281912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  <a:gd name="connsiteX0" fmla="*/ 9144000 w 9144000"/>
              <a:gd name="connsiteY0" fmla="*/ 3073061 h 3073061"/>
              <a:gd name="connsiteX1" fmla="*/ 4263852 w 9144000"/>
              <a:gd name="connsiteY1" fmla="*/ 1320413 h 3073061"/>
              <a:gd name="connsiteX2" fmla="*/ 0 w 9144000"/>
              <a:gd name="connsiteY2" fmla="*/ 3022773 h 3073061"/>
              <a:gd name="connsiteX3" fmla="*/ 0 w 9144000"/>
              <a:gd name="connsiteY3" fmla="*/ 1721 h 3073061"/>
              <a:gd name="connsiteX4" fmla="*/ 9144000 w 9144000"/>
              <a:gd name="connsiteY4" fmla="*/ 642191 h 3073061"/>
              <a:gd name="connsiteX5" fmla="*/ 9144000 w 9144000"/>
              <a:gd name="connsiteY5" fmla="*/ 3073061 h 30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073061">
                <a:moveTo>
                  <a:pt x="9144000" y="3073061"/>
                </a:moveTo>
                <a:cubicBezTo>
                  <a:pt x="7913646" y="1714986"/>
                  <a:pt x="6461562" y="693942"/>
                  <a:pt x="4263852" y="1320413"/>
                </a:cubicBezTo>
                <a:cubicBezTo>
                  <a:pt x="3285004" y="1599440"/>
                  <a:pt x="1958962" y="2892167"/>
                  <a:pt x="0" y="3022773"/>
                </a:cubicBezTo>
                <a:lnTo>
                  <a:pt x="0" y="1721"/>
                </a:lnTo>
                <a:cubicBezTo>
                  <a:pt x="2542180" y="-27565"/>
                  <a:pt x="6968189" y="322414"/>
                  <a:pt x="9144000" y="642191"/>
                </a:cubicBezTo>
                <a:lnTo>
                  <a:pt x="9144000" y="30730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71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0" name="Freeform 9"/>
          <p:cNvSpPr/>
          <p:nvPr userDrawn="1"/>
        </p:nvSpPr>
        <p:spPr>
          <a:xfrm rot="10800000">
            <a:off x="-1" y="4234518"/>
            <a:ext cx="9144000" cy="2642535"/>
          </a:xfrm>
          <a:custGeom>
            <a:avLst/>
            <a:gdLst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144000 w 9144000"/>
              <a:gd name="connsiteY5" fmla="*/ 2631653 h 2650486"/>
              <a:gd name="connsiteX6" fmla="*/ 9097353 w 9144000"/>
              <a:gd name="connsiteY6" fmla="*/ 2650486 h 2650486"/>
              <a:gd name="connsiteX0" fmla="*/ 9097353 w 9422295"/>
              <a:gd name="connsiteY0" fmla="*/ 2650486 h 2650486"/>
              <a:gd name="connsiteX1" fmla="*/ 4209662 w 9422295"/>
              <a:gd name="connsiteY1" fmla="*/ 1583686 h 2650486"/>
              <a:gd name="connsiteX2" fmla="*/ 0 w 9422295"/>
              <a:gd name="connsiteY2" fmla="*/ 2391764 h 2650486"/>
              <a:gd name="connsiteX3" fmla="*/ 0 w 9422295"/>
              <a:gd name="connsiteY3" fmla="*/ 0 h 2650486"/>
              <a:gd name="connsiteX4" fmla="*/ 9144000 w 9422295"/>
              <a:gd name="connsiteY4" fmla="*/ 0 h 2650486"/>
              <a:gd name="connsiteX5" fmla="*/ 9422295 w 9422295"/>
              <a:gd name="connsiteY5" fmla="*/ 2631653 h 2650486"/>
              <a:gd name="connsiteX6" fmla="*/ 9097353 w 9422295"/>
              <a:gd name="connsiteY6" fmla="*/ 2650486 h 2650486"/>
              <a:gd name="connsiteX0" fmla="*/ 9097353 w 9144000"/>
              <a:gd name="connsiteY0" fmla="*/ 2650486 h 2650486"/>
              <a:gd name="connsiteX1" fmla="*/ 4209662 w 9144000"/>
              <a:gd name="connsiteY1" fmla="*/ 1583686 h 2650486"/>
              <a:gd name="connsiteX2" fmla="*/ 0 w 9144000"/>
              <a:gd name="connsiteY2" fmla="*/ 2391764 h 2650486"/>
              <a:gd name="connsiteX3" fmla="*/ 0 w 9144000"/>
              <a:gd name="connsiteY3" fmla="*/ 0 h 2650486"/>
              <a:gd name="connsiteX4" fmla="*/ 9144000 w 9144000"/>
              <a:gd name="connsiteY4" fmla="*/ 0 h 2650486"/>
              <a:gd name="connsiteX5" fmla="*/ 9097353 w 9144000"/>
              <a:gd name="connsiteY5" fmla="*/ 2650486 h 2650486"/>
              <a:gd name="connsiteX0" fmla="*/ 9137110 w 9144000"/>
              <a:gd name="connsiteY0" fmla="*/ 2642534 h 2642534"/>
              <a:gd name="connsiteX1" fmla="*/ 4209662 w 9144000"/>
              <a:gd name="connsiteY1" fmla="*/ 1583686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  <a:gd name="connsiteX0" fmla="*/ 9137110 w 9144000"/>
              <a:gd name="connsiteY0" fmla="*/ 2642534 h 2642534"/>
              <a:gd name="connsiteX1" fmla="*/ 4046033 w 9144000"/>
              <a:gd name="connsiteY1" fmla="*/ 1651063 h 2642534"/>
              <a:gd name="connsiteX2" fmla="*/ 0 w 9144000"/>
              <a:gd name="connsiteY2" fmla="*/ 2391764 h 2642534"/>
              <a:gd name="connsiteX3" fmla="*/ 0 w 9144000"/>
              <a:gd name="connsiteY3" fmla="*/ 0 h 2642534"/>
              <a:gd name="connsiteX4" fmla="*/ 9144000 w 9144000"/>
              <a:gd name="connsiteY4" fmla="*/ 0 h 2642534"/>
              <a:gd name="connsiteX5" fmla="*/ 9137110 w 9144000"/>
              <a:gd name="connsiteY5" fmla="*/ 2642534 h 26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642534">
                <a:moveTo>
                  <a:pt x="9137110" y="2642534"/>
                </a:moveTo>
                <a:cubicBezTo>
                  <a:pt x="7503345" y="1239184"/>
                  <a:pt x="5185858" y="1187513"/>
                  <a:pt x="4046033" y="1651063"/>
                </a:cubicBezTo>
                <a:cubicBezTo>
                  <a:pt x="3313773" y="1953075"/>
                  <a:pt x="1504966" y="3036324"/>
                  <a:pt x="0" y="2391764"/>
                </a:cubicBezTo>
                <a:lnTo>
                  <a:pt x="0" y="0"/>
                </a:lnTo>
                <a:lnTo>
                  <a:pt x="9144000" y="0"/>
                </a:lnTo>
                <a:cubicBezTo>
                  <a:pt x="9141703" y="880845"/>
                  <a:pt x="9139407" y="1761689"/>
                  <a:pt x="9137110" y="26425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4681580"/>
            <a:ext cx="9182101" cy="2195473"/>
          </a:xfrm>
          <a:custGeom>
            <a:avLst/>
            <a:gdLst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25878 w 9182101"/>
              <a:gd name="connsiteY6" fmla="*/ 1564637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764817 w 9182101"/>
              <a:gd name="connsiteY0" fmla="*/ 2303374 h 2305051"/>
              <a:gd name="connsiteX1" fmla="*/ 0 w 9182101"/>
              <a:gd name="connsiteY1" fmla="*/ 1691468 h 2305051"/>
              <a:gd name="connsiteX2" fmla="*/ 38100 w 9182101"/>
              <a:gd name="connsiteY2" fmla="*/ 0 h 2305051"/>
              <a:gd name="connsiteX3" fmla="*/ 9182101 w 9182101"/>
              <a:gd name="connsiteY3" fmla="*/ 0 h 2305051"/>
              <a:gd name="connsiteX4" fmla="*/ 9182101 w 9182101"/>
              <a:gd name="connsiteY4" fmla="*/ 2192535 h 2305051"/>
              <a:gd name="connsiteX5" fmla="*/ 9180219 w 9182101"/>
              <a:gd name="connsiteY5" fmla="*/ 2193287 h 2305051"/>
              <a:gd name="connsiteX6" fmla="*/ 4416252 w 9182101"/>
              <a:gd name="connsiteY6" fmla="*/ 1535761 h 2305051"/>
              <a:gd name="connsiteX7" fmla="*/ 1982164 w 9182101"/>
              <a:gd name="connsiteY7" fmla="*/ 2303197 h 2305051"/>
              <a:gd name="connsiteX8" fmla="*/ 1764817 w 9182101"/>
              <a:gd name="connsiteY8" fmla="*/ 2303374 h 2305051"/>
              <a:gd name="connsiteX0" fmla="*/ 1982164 w 9182101"/>
              <a:gd name="connsiteY0" fmla="*/ 2303197 h 2305017"/>
              <a:gd name="connsiteX1" fmla="*/ 0 w 9182101"/>
              <a:gd name="connsiteY1" fmla="*/ 1691468 h 2305017"/>
              <a:gd name="connsiteX2" fmla="*/ 38100 w 9182101"/>
              <a:gd name="connsiteY2" fmla="*/ 0 h 2305017"/>
              <a:gd name="connsiteX3" fmla="*/ 9182101 w 9182101"/>
              <a:gd name="connsiteY3" fmla="*/ 0 h 2305017"/>
              <a:gd name="connsiteX4" fmla="*/ 9182101 w 9182101"/>
              <a:gd name="connsiteY4" fmla="*/ 2192535 h 2305017"/>
              <a:gd name="connsiteX5" fmla="*/ 9180219 w 9182101"/>
              <a:gd name="connsiteY5" fmla="*/ 2193287 h 2305017"/>
              <a:gd name="connsiteX6" fmla="*/ 4416252 w 9182101"/>
              <a:gd name="connsiteY6" fmla="*/ 1535761 h 2305017"/>
              <a:gd name="connsiteX7" fmla="*/ 1982164 w 9182101"/>
              <a:gd name="connsiteY7" fmla="*/ 2303197 h 230501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193287"/>
              <a:gd name="connsiteX1" fmla="*/ 0 w 9182101"/>
              <a:gd name="connsiteY1" fmla="*/ 1691468 h 2193287"/>
              <a:gd name="connsiteX2" fmla="*/ 38100 w 9182101"/>
              <a:gd name="connsiteY2" fmla="*/ 0 h 2193287"/>
              <a:gd name="connsiteX3" fmla="*/ 9182101 w 9182101"/>
              <a:gd name="connsiteY3" fmla="*/ 0 h 2193287"/>
              <a:gd name="connsiteX4" fmla="*/ 9182101 w 9182101"/>
              <a:gd name="connsiteY4" fmla="*/ 2192535 h 2193287"/>
              <a:gd name="connsiteX5" fmla="*/ 9180219 w 9182101"/>
              <a:gd name="connsiteY5" fmla="*/ 2193287 h 2193287"/>
              <a:gd name="connsiteX6" fmla="*/ 4416252 w 9182101"/>
              <a:gd name="connsiteY6" fmla="*/ 1535761 h 219328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229427"/>
              <a:gd name="connsiteX1" fmla="*/ 0 w 9182101"/>
              <a:gd name="connsiteY1" fmla="*/ 1691468 h 2229427"/>
              <a:gd name="connsiteX2" fmla="*/ 38100 w 9182101"/>
              <a:gd name="connsiteY2" fmla="*/ 0 h 2229427"/>
              <a:gd name="connsiteX3" fmla="*/ 9182101 w 9182101"/>
              <a:gd name="connsiteY3" fmla="*/ 0 h 2229427"/>
              <a:gd name="connsiteX4" fmla="*/ 9182101 w 9182101"/>
              <a:gd name="connsiteY4" fmla="*/ 2192535 h 2229427"/>
              <a:gd name="connsiteX5" fmla="*/ 9180219 w 9182101"/>
              <a:gd name="connsiteY5" fmla="*/ 2193287 h 2229427"/>
              <a:gd name="connsiteX6" fmla="*/ 4416252 w 9182101"/>
              <a:gd name="connsiteY6" fmla="*/ 1535761 h 2229427"/>
              <a:gd name="connsiteX0" fmla="*/ 4416252 w 9182101"/>
              <a:gd name="connsiteY0" fmla="*/ 1535761 h 2195473"/>
              <a:gd name="connsiteX1" fmla="*/ 0 w 9182101"/>
              <a:gd name="connsiteY1" fmla="*/ 1691468 h 2195473"/>
              <a:gd name="connsiteX2" fmla="*/ 38100 w 9182101"/>
              <a:gd name="connsiteY2" fmla="*/ 0 h 2195473"/>
              <a:gd name="connsiteX3" fmla="*/ 9182101 w 9182101"/>
              <a:gd name="connsiteY3" fmla="*/ 0 h 2195473"/>
              <a:gd name="connsiteX4" fmla="*/ 9182101 w 9182101"/>
              <a:gd name="connsiteY4" fmla="*/ 2192535 h 2195473"/>
              <a:gd name="connsiteX5" fmla="*/ 9180219 w 9182101"/>
              <a:gd name="connsiteY5" fmla="*/ 2193287 h 2195473"/>
              <a:gd name="connsiteX6" fmla="*/ 4416252 w 9182101"/>
              <a:gd name="connsiteY6" fmla="*/ 1535761 h 219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2101" h="2195473">
                <a:moveTo>
                  <a:pt x="4416252" y="1535761"/>
                </a:moveTo>
                <a:cubicBezTo>
                  <a:pt x="3646612" y="1760134"/>
                  <a:pt x="1692218" y="2804077"/>
                  <a:pt x="0" y="1691468"/>
                </a:cubicBezTo>
                <a:lnTo>
                  <a:pt x="38100" y="0"/>
                </a:lnTo>
                <a:lnTo>
                  <a:pt x="9182101" y="0"/>
                </a:lnTo>
                <a:lnTo>
                  <a:pt x="9182101" y="2192535"/>
                </a:lnTo>
                <a:lnTo>
                  <a:pt x="9180219" y="2193287"/>
                </a:lnTo>
                <a:cubicBezTo>
                  <a:pt x="8003654" y="1228087"/>
                  <a:pt x="5238444" y="1245466"/>
                  <a:pt x="4416252" y="153576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84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4572002"/>
            <a:ext cx="7772400" cy="1470025"/>
          </a:xfrm>
        </p:spPr>
        <p:txBody>
          <a:bodyPr anchor="b" anchorCtr="0"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32001" y="5928087"/>
            <a:ext cx="64008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8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3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-1" y="5177797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6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189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01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0028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6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396084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3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1"/>
            <a:ext cx="39624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3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3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1688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49"/>
            <a:ext cx="2438400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2" y="304800"/>
            <a:ext cx="51815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1598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5280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00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3422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008"/>
            <a:ext cx="37338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19200"/>
            <a:ext cx="44958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800709"/>
            <a:ext cx="3733800" cy="24476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3800709"/>
            <a:ext cx="4648200" cy="2447695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1.xml"/><Relationship Id="rId18" Type="http://schemas.openxmlformats.org/officeDocument/2006/relationships/theme" Target="../theme/theme8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6.xml"/><Relationship Id="rId16" Type="http://schemas.openxmlformats.org/officeDocument/2006/relationships/theme" Target="../theme/theme9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19000"/>
                <a:lumOff val="81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19000"/>
                <a:lumOff val="81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1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14F9-46C3-473E-B00A-BCE9CB3766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E09C3-3A53-4AB0-9926-1567310F8A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B113F-0426-4D0D-8692-C482664DD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63BC-5849-4CEF-92EE-A75EA9284C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312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07E3-2388-45F6-8334-9551E5D416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06BC-8AB3-4269-911F-2A8DC2C05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31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414C1-7866-4522-9253-36309556C5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A7C5C-CE20-4464-8069-CFE82B6030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5900"/>
            <a:ext cx="77724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500815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600" b="0">
                <a:solidFill>
                  <a:srgbClr val="66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06A448-BCB2-4EEC-8008-E0E54A550499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1143000"/>
            <a:ext cx="777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553200" y="6524626"/>
            <a:ext cx="2051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A0FCFC"/>
                </a:solidFill>
                <a:latin typeface="Arial" charset="0"/>
              </a:rPr>
              <a:t>www.smeda.org.pk</a:t>
            </a:r>
          </a:p>
        </p:txBody>
      </p:sp>
    </p:spTree>
    <p:extLst>
      <p:ext uri="{BB962C8B-B14F-4D97-AF65-F5344CB8AC3E}">
        <p14:creationId xmlns:p14="http://schemas.microsoft.com/office/powerpoint/2010/main" val="11131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0FCF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19000"/>
                <a:lumOff val="81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5177797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Freeform 11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0505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19000"/>
                <a:lumOff val="81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15/10/2014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 rot="10800000">
            <a:off x="-1" y="5177853"/>
            <a:ext cx="9158512" cy="1680203"/>
          </a:xfrm>
          <a:custGeom>
            <a:avLst/>
            <a:gdLst/>
            <a:ahLst/>
            <a:cxnLst/>
            <a:rect l="l" t="t" r="r" b="b"/>
            <a:pathLst>
              <a:path w="9158512" h="1680203">
                <a:moveTo>
                  <a:pt x="0" y="1680203"/>
                </a:moveTo>
                <a:lnTo>
                  <a:pt x="8883" y="0"/>
                </a:lnTo>
                <a:lnTo>
                  <a:pt x="9158512" y="0"/>
                </a:lnTo>
                <a:lnTo>
                  <a:pt x="9158512" y="1592013"/>
                </a:lnTo>
                <a:cubicBezTo>
                  <a:pt x="7371490" y="-356354"/>
                  <a:pt x="4089849" y="442569"/>
                  <a:pt x="3770365" y="558415"/>
                </a:cubicBezTo>
                <a:cubicBezTo>
                  <a:pt x="3547599" y="639191"/>
                  <a:pt x="2423419" y="1651197"/>
                  <a:pt x="0" y="16802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7000"/>
                </a:schemeClr>
              </a:gs>
              <a:gs pos="71000">
                <a:schemeClr val="accent1">
                  <a:lumMod val="29000"/>
                  <a:lumOff val="7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Freeform 11"/>
          <p:cNvSpPr/>
          <p:nvPr userDrawn="1"/>
        </p:nvSpPr>
        <p:spPr>
          <a:xfrm rot="10800000">
            <a:off x="-8824" y="5562600"/>
            <a:ext cx="9174590" cy="1295400"/>
          </a:xfrm>
          <a:custGeom>
            <a:avLst/>
            <a:gdLst>
              <a:gd name="connsiteX0" fmla="*/ 822968 w 9174355"/>
              <a:gd name="connsiteY0" fmla="*/ 1295017 h 1295400"/>
              <a:gd name="connsiteX1" fmla="*/ 0 w 9174355"/>
              <a:gd name="connsiteY1" fmla="*/ 1200566 h 1295400"/>
              <a:gd name="connsiteX2" fmla="*/ 0 w 9174355"/>
              <a:gd name="connsiteY2" fmla="*/ 0 h 1295400"/>
              <a:gd name="connsiteX3" fmla="*/ 9150500 w 9174355"/>
              <a:gd name="connsiteY3" fmla="*/ 0 h 1295400"/>
              <a:gd name="connsiteX4" fmla="*/ 9174301 w 9174355"/>
              <a:gd name="connsiteY4" fmla="*/ 1078126 h 1295400"/>
              <a:gd name="connsiteX5" fmla="*/ 3933545 w 9174355"/>
              <a:gd name="connsiteY5" fmla="*/ 507571 h 1295400"/>
              <a:gd name="connsiteX6" fmla="*/ 822968 w 9174355"/>
              <a:gd name="connsiteY6" fmla="*/ 1295017 h 1295400"/>
              <a:gd name="connsiteX0" fmla="*/ 822968 w 9174590"/>
              <a:gd name="connsiteY0" fmla="*/ 1295017 h 1295400"/>
              <a:gd name="connsiteX1" fmla="*/ 0 w 9174590"/>
              <a:gd name="connsiteY1" fmla="*/ 1200566 h 1295400"/>
              <a:gd name="connsiteX2" fmla="*/ 0 w 9174590"/>
              <a:gd name="connsiteY2" fmla="*/ 0 h 1295400"/>
              <a:gd name="connsiteX3" fmla="*/ 9169550 w 9174590"/>
              <a:gd name="connsiteY3" fmla="*/ 0 h 1295400"/>
              <a:gd name="connsiteX4" fmla="*/ 9174301 w 9174590"/>
              <a:gd name="connsiteY4" fmla="*/ 1078126 h 1295400"/>
              <a:gd name="connsiteX5" fmla="*/ 3933545 w 9174590"/>
              <a:gd name="connsiteY5" fmla="*/ 507571 h 1295400"/>
              <a:gd name="connsiteX6" fmla="*/ 822968 w 9174590"/>
              <a:gd name="connsiteY6" fmla="*/ 1295017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4590" h="1295400">
                <a:moveTo>
                  <a:pt x="822968" y="1295017"/>
                </a:moveTo>
                <a:cubicBezTo>
                  <a:pt x="558427" y="1291464"/>
                  <a:pt x="284227" y="1263053"/>
                  <a:pt x="0" y="1200566"/>
                </a:cubicBezTo>
                <a:lnTo>
                  <a:pt x="0" y="0"/>
                </a:lnTo>
                <a:lnTo>
                  <a:pt x="9169550" y="0"/>
                </a:lnTo>
                <a:cubicBezTo>
                  <a:pt x="9172256" y="304580"/>
                  <a:pt x="9175600" y="579914"/>
                  <a:pt x="9174301" y="1078126"/>
                </a:cubicBezTo>
                <a:cubicBezTo>
                  <a:pt x="7496993" y="197290"/>
                  <a:pt x="5262057" y="58536"/>
                  <a:pt x="3933545" y="507571"/>
                </a:cubicBezTo>
                <a:cubicBezTo>
                  <a:pt x="3055556" y="800128"/>
                  <a:pt x="2041778" y="1311389"/>
                  <a:pt x="822968" y="12950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>
                  <a:lumMod val="3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74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0" Type="http://schemas.microsoft.com/office/2007/relationships/hdphoto" Target="../media/hdphoto9.wdp"/><Relationship Id="rId21" Type="http://schemas.openxmlformats.org/officeDocument/2006/relationships/image" Target="../media/image33.png"/><Relationship Id="rId22" Type="http://schemas.microsoft.com/office/2007/relationships/hdphoto" Target="../media/hdphoto10.wdp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7.png"/><Relationship Id="rId6" Type="http://schemas.microsoft.com/office/2007/relationships/hdphoto" Target="../media/hdphoto2.wdp"/><Relationship Id="rId7" Type="http://schemas.openxmlformats.org/officeDocument/2006/relationships/image" Target="../media/image26.png"/><Relationship Id="rId8" Type="http://schemas.microsoft.com/office/2007/relationships/hdphoto" Target="../media/hdphoto3.wdp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5.jpeg"/><Relationship Id="rId10" Type="http://schemas.microsoft.com/office/2007/relationships/hdphoto" Target="../media/hdphoto4.wdp"/><Relationship Id="rId11" Type="http://schemas.openxmlformats.org/officeDocument/2006/relationships/image" Target="../media/image28.png"/><Relationship Id="rId12" Type="http://schemas.microsoft.com/office/2007/relationships/hdphoto" Target="../media/hdphoto5.wdp"/><Relationship Id="rId13" Type="http://schemas.openxmlformats.org/officeDocument/2006/relationships/image" Target="../media/image29.png"/><Relationship Id="rId14" Type="http://schemas.microsoft.com/office/2007/relationships/hdphoto" Target="../media/hdphoto6.wdp"/><Relationship Id="rId15" Type="http://schemas.openxmlformats.org/officeDocument/2006/relationships/image" Target="../media/image30.png"/><Relationship Id="rId16" Type="http://schemas.microsoft.com/office/2007/relationships/hdphoto" Target="../media/hdphoto7.wdp"/><Relationship Id="rId17" Type="http://schemas.openxmlformats.org/officeDocument/2006/relationships/image" Target="../media/image31.png"/><Relationship Id="rId18" Type="http://schemas.microsoft.com/office/2007/relationships/hdphoto" Target="../media/hdphoto8.wdp"/><Relationship Id="rId1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8.png"/><Relationship Id="rId3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4" Type="http://schemas.openxmlformats.org/officeDocument/2006/relationships/slide" Target="slide26.xml"/><Relationship Id="rId5" Type="http://schemas.openxmlformats.org/officeDocument/2006/relationships/image" Target="../media/image59.png"/><Relationship Id="rId6" Type="http://schemas.openxmlformats.org/officeDocument/2006/relationships/slide" Target="slide27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" Type="http://schemas.openxmlformats.org/officeDocument/2006/relationships/slideLayout" Target="../slideLayouts/slideLayout33.xml"/><Relationship Id="rId2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4" Type="http://schemas.openxmlformats.org/officeDocument/2006/relationships/slide" Target="slide26.xml"/><Relationship Id="rId5" Type="http://schemas.openxmlformats.org/officeDocument/2006/relationships/image" Target="../media/image60.png"/><Relationship Id="rId6" Type="http://schemas.openxmlformats.org/officeDocument/2006/relationships/slide" Target="slide27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image" Target="../media/image60.png"/><Relationship Id="rId5" Type="http://schemas.openxmlformats.org/officeDocument/2006/relationships/slide" Target="slide10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image" Target="../media/image60.png"/><Relationship Id="rId5" Type="http://schemas.openxmlformats.org/officeDocument/2006/relationships/slide" Target="slide10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image" Target="../media/image60.png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image" Target="../media/image60.png"/><Relationship Id="rId6" Type="http://schemas.openxmlformats.org/officeDocument/2006/relationships/slide" Target="slide13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2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image" Target="../media/image60.png"/><Relationship Id="rId6" Type="http://schemas.openxmlformats.org/officeDocument/2006/relationships/slide" Target="slide14.xml"/><Relationship Id="rId7" Type="http://schemas.openxmlformats.org/officeDocument/2006/relationships/slide" Target="slide10.xml"/><Relationship Id="rId8" Type="http://schemas.openxmlformats.org/officeDocument/2006/relationships/slide" Target="slide11.xml"/><Relationship Id="rId9" Type="http://schemas.openxmlformats.org/officeDocument/2006/relationships/slide" Target="slide13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image" Target="../media/image60.png"/><Relationship Id="rId6" Type="http://schemas.openxmlformats.org/officeDocument/2006/relationships/slide" Target="slide13.xml"/><Relationship Id="rId7" Type="http://schemas.openxmlformats.org/officeDocument/2006/relationships/slide" Target="slide10.xml"/><Relationship Id="rId8" Type="http://schemas.openxmlformats.org/officeDocument/2006/relationships/slide" Target="slide11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slide" Target="slide6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image" Target="../media/image60.png"/><Relationship Id="rId6" Type="http://schemas.openxmlformats.org/officeDocument/2006/relationships/slide" Target="slide12.xml"/><Relationship Id="rId7" Type="http://schemas.openxmlformats.org/officeDocument/2006/relationships/slide" Target="slide10.xml"/><Relationship Id="rId8" Type="http://schemas.openxmlformats.org/officeDocument/2006/relationships/slide" Target="slide11.xml"/><Relationship Id="rId9" Type="http://schemas.openxmlformats.org/officeDocument/2006/relationships/slide" Target="slide6.xml"/><Relationship Id="rId10" Type="http://schemas.openxmlformats.org/officeDocument/2006/relationships/slide" Target="slide13.xml"/><Relationship Id="rId1" Type="http://schemas.openxmlformats.org/officeDocument/2006/relationships/slideLayout" Target="../slideLayouts/slideLayout40.xml"/><Relationship Id="rId2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486400"/>
            <a:ext cx="8915400" cy="457200"/>
          </a:xfrm>
        </p:spPr>
        <p:txBody>
          <a:bodyPr lIns="36000" rIns="36000">
            <a:norm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Small &amp; Medium Enterprises Development Authority – (SMEDA) Pakistan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124158"/>
            <a:ext cx="7696200" cy="7338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ADFIMI – SME Bank Malaysia Joint International Development Forum, KL, Malaysia, 20-21 October 2014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402142"/>
            <a:ext cx="6477000" cy="2554545"/>
          </a:xfrm>
          <a:prstGeom prst="rect">
            <a:avLst/>
          </a:prstGeom>
          <a:solidFill>
            <a:srgbClr val="D8CEC1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Innovation – A value Creation Tool for SMEs in Changing Business Ecosystem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" y="6015998"/>
            <a:ext cx="750020" cy="8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4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143766" y="146582"/>
            <a:ext cx="7086292" cy="912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</a:rPr>
              <a:t>Business Ecosystem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175262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400" b="1" dirty="0" smtClean="0">
                <a:solidFill>
                  <a:prstClr val="black"/>
                </a:solidFill>
                <a:latin typeface="Tahoma"/>
              </a:rPr>
              <a:t>Competitors </a:t>
            </a:r>
          </a:p>
          <a:p>
            <a:pPr algn="r" defTabSz="914400"/>
            <a:r>
              <a:rPr lang="en-US" sz="1400" dirty="0" smtClean="0">
                <a:solidFill>
                  <a:prstClr val="black"/>
                </a:solidFill>
                <a:latin typeface="Tahoma"/>
              </a:rPr>
              <a:t>Similar Businesses</a:t>
            </a:r>
            <a:endParaRPr lang="en-US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1058901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  <a:latin typeface="Tahoma"/>
              </a:rPr>
              <a:t>Investors</a:t>
            </a:r>
            <a:endParaRPr lang="en-US" sz="1400" b="1" dirty="0">
              <a:solidFill>
                <a:prstClr val="black"/>
              </a:solidFill>
              <a:latin typeface="Tahoma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Tahoma"/>
              </a:rPr>
              <a:t>Banks, Equity Markets, Private Equity</a:t>
            </a:r>
            <a:endParaRPr lang="en-US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0143" y="5018554"/>
            <a:ext cx="1828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  <a:latin typeface="Tahoma"/>
              </a:rPr>
              <a:t>Direct Consumers</a:t>
            </a:r>
            <a:endParaRPr lang="en-US" sz="1400" b="1" dirty="0">
              <a:solidFill>
                <a:prstClr val="black"/>
              </a:solidFill>
              <a:latin typeface="Tahoma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Tahoma"/>
              </a:rPr>
              <a:t>Individual or Corporate Customers, Consumer Protection Orgs., Trade Bodies Etc.</a:t>
            </a:r>
            <a:endParaRPr lang="en-US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575" y="5023395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400" b="1" dirty="0" smtClean="0">
                <a:solidFill>
                  <a:prstClr val="black"/>
                </a:solidFill>
                <a:latin typeface="Tahoma"/>
              </a:rPr>
              <a:t>Government Agencies</a:t>
            </a:r>
            <a:endParaRPr lang="en-US" sz="1400" b="1" dirty="0">
              <a:solidFill>
                <a:prstClr val="black"/>
              </a:solidFill>
              <a:latin typeface="Tahoma"/>
            </a:endParaRPr>
          </a:p>
          <a:p>
            <a:pPr algn="r" defTabSz="914400"/>
            <a:r>
              <a:rPr lang="en-US" sz="1400" dirty="0" smtClean="0">
                <a:solidFill>
                  <a:prstClr val="black"/>
                </a:solidFill>
                <a:latin typeface="Tahoma"/>
              </a:rPr>
              <a:t>Regulators and Development Support Organizations</a:t>
            </a:r>
            <a:endParaRPr lang="en-US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466" y="544323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400" b="1" dirty="0" smtClean="0">
                <a:solidFill>
                  <a:prstClr val="black"/>
                </a:solidFill>
                <a:latin typeface="Tahoma"/>
              </a:rPr>
              <a:t>Core Business</a:t>
            </a:r>
            <a:endParaRPr lang="en-US" sz="1400" b="1" dirty="0">
              <a:solidFill>
                <a:prstClr val="black"/>
              </a:solidFill>
              <a:latin typeface="Tahoma"/>
            </a:endParaRPr>
          </a:p>
          <a:p>
            <a:pPr algn="r" defTabSz="914400"/>
            <a:r>
              <a:rPr lang="en-US" sz="1400" dirty="0" smtClean="0">
                <a:solidFill>
                  <a:prstClr val="black"/>
                </a:solidFill>
                <a:latin typeface="Tahoma"/>
              </a:rPr>
              <a:t>Suppliers, Service </a:t>
            </a:r>
            <a:r>
              <a:rPr lang="en-US" sz="1400" dirty="0">
                <a:solidFill>
                  <a:prstClr val="black"/>
                </a:solidFill>
                <a:latin typeface="Tahoma"/>
              </a:rPr>
              <a:t>P</a:t>
            </a:r>
            <a:r>
              <a:rPr lang="en-US" sz="1400" dirty="0" smtClean="0">
                <a:solidFill>
                  <a:prstClr val="black"/>
                </a:solidFill>
                <a:latin typeface="Tahoma"/>
              </a:rPr>
              <a:t>roviders, distributers etc. </a:t>
            </a:r>
            <a:endParaRPr lang="en-US" sz="1400" dirty="0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8698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105400"/>
            <a:ext cx="1788160" cy="16764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SME Strengths for Innovation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7010400" y="64770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36" y="1183244"/>
            <a:ext cx="9067800" cy="4170372"/>
          </a:xfrm>
          <a:prstGeom prst="rect">
            <a:avLst/>
          </a:prstGeom>
          <a:solidFill>
            <a:srgbClr val="DCE2D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Low Market entry barriers for SMEs</a:t>
            </a:r>
            <a:endParaRPr lang="en-US" sz="2400" dirty="0">
              <a:latin typeface="Arial"/>
              <a:cs typeface="Arial"/>
            </a:endParaRP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Generally more aware of the customer requirements due to presence at the grassroots </a:t>
            </a:r>
            <a:endParaRPr lang="en-US" sz="2400" dirty="0">
              <a:latin typeface="Arial"/>
              <a:cs typeface="Arial"/>
            </a:endParaRP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Better suited for offering customized service to the clients 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Strong entrepreneurial skills leading to identification of niche markets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More aggressive in developing add-ons for products / services offered by larger firms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Passionate personal involvement of the entrepreneur helps peruse individuals and institutions in investing in the new idea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73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105400"/>
            <a:ext cx="1788160" cy="16764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Innovation Value Creation for SMEs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7010400" y="64770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36" y="1247776"/>
            <a:ext cx="9067800" cy="3877984"/>
          </a:xfrm>
          <a:prstGeom prst="rect">
            <a:avLst/>
          </a:prstGeom>
          <a:solidFill>
            <a:srgbClr val="DCE2D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Increase profits / margins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Product diversification / differentiation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Building customer loyalty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Maintenance or increase of market share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Customization of service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Value preposition for suppliers, distributers and service providers</a:t>
            </a:r>
          </a:p>
          <a:p>
            <a:pPr marL="536575" indent="-536575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2400" dirty="0" smtClean="0">
                <a:latin typeface="Arial"/>
                <a:cs typeface="Arial"/>
              </a:rPr>
              <a:t>Value creation for Society in terms of addressing their requirements through social enterprises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70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7176780" y="-2737"/>
            <a:ext cx="1955506" cy="877824"/>
          </a:xfrm>
          <a:prstGeom prst="rect">
            <a:avLst/>
          </a:prstGeom>
          <a:solidFill>
            <a:srgbClr val="00206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177262" y="5993487"/>
            <a:ext cx="1955239" cy="868680"/>
          </a:xfrm>
          <a:prstGeom prst="rect">
            <a:avLst/>
          </a:prstGeom>
          <a:solidFill>
            <a:srgbClr val="4242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-2739"/>
            <a:ext cx="1986590" cy="877824"/>
          </a:xfrm>
          <a:prstGeom prst="rect">
            <a:avLst/>
          </a:prstGeom>
          <a:solidFill>
            <a:srgbClr val="002060">
              <a:alpha val="1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0" y="5976972"/>
            <a:ext cx="1986590" cy="877824"/>
          </a:xfrm>
          <a:prstGeom prst="rect">
            <a:avLst/>
          </a:prstGeom>
          <a:solidFill>
            <a:srgbClr val="4242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89782" y="138807"/>
            <a:ext cx="51839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Types of Innovation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5244" y="4305677"/>
            <a:ext cx="1709928" cy="16818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reflection blurRad="63500" stA="50000" endA="300" endPos="4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67250" y="4305677"/>
            <a:ext cx="2305153" cy="168184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reflection blurRad="63500" stA="50000" endA="300" endPos="4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</a:rPr>
              <a:t>ORGANIZATION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Business Practices  / External Relations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83241" y="2591325"/>
            <a:ext cx="1709928" cy="16818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25244" y="2591325"/>
            <a:ext cx="1709928" cy="168184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67247" y="2591325"/>
            <a:ext cx="1709928" cy="16818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25244" y="869426"/>
            <a:ext cx="1709928" cy="1692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00200" y="876173"/>
            <a:ext cx="2097144" cy="17908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7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PRODUCT</a:t>
            </a:r>
            <a:endParaRPr lang="en-US" sz="24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Features / </a:t>
            </a:r>
            <a:r>
              <a:rPr lang="en-US" sz="14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Usability</a:t>
            </a:r>
            <a:endParaRPr lang="en-US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67250" y="876176"/>
            <a:ext cx="2228953" cy="1681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</a:rPr>
              <a:t>PROCESS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Manufacturing / Logistics / Distribution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002" y="4305677"/>
            <a:ext cx="2175699" cy="168184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reflection blurRad="63500" stA="50000" endA="300" endPos="4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</a:rPr>
              <a:t>MARKETING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Design / Package / Pricing</a:t>
            </a:r>
          </a:p>
        </p:txBody>
      </p:sp>
      <p:sp>
        <p:nvSpPr>
          <p:cNvPr id="11" name="arrow"/>
          <p:cNvSpPr>
            <a:spLocks/>
          </p:cNvSpPr>
          <p:nvPr/>
        </p:nvSpPr>
        <p:spPr bwMode="auto">
          <a:xfrm rot="2700000">
            <a:off x="3724204" y="678481"/>
            <a:ext cx="1115856" cy="2021579"/>
          </a:xfrm>
          <a:custGeom>
            <a:avLst/>
            <a:gdLst>
              <a:gd name="T0" fmla="*/ 673 w 696"/>
              <a:gd name="T1" fmla="*/ 508 h 979"/>
              <a:gd name="T2" fmla="*/ 408 w 696"/>
              <a:gd name="T3" fmla="*/ 72 h 979"/>
              <a:gd name="T4" fmla="*/ 340 w 696"/>
              <a:gd name="T5" fmla="*/ 0 h 979"/>
              <a:gd name="T6" fmla="*/ 272 w 696"/>
              <a:gd name="T7" fmla="*/ 72 h 979"/>
              <a:gd name="T8" fmla="*/ 23 w 696"/>
              <a:gd name="T9" fmla="*/ 506 h 979"/>
              <a:gd name="T10" fmla="*/ 57 w 696"/>
              <a:gd name="T11" fmla="*/ 576 h 979"/>
              <a:gd name="T12" fmla="*/ 200 w 696"/>
              <a:gd name="T13" fmla="*/ 576 h 979"/>
              <a:gd name="T14" fmla="*/ 200 w 696"/>
              <a:gd name="T15" fmla="*/ 944 h 979"/>
              <a:gd name="T16" fmla="*/ 240 w 696"/>
              <a:gd name="T17" fmla="*/ 979 h 979"/>
              <a:gd name="T18" fmla="*/ 440 w 696"/>
              <a:gd name="T19" fmla="*/ 979 h 979"/>
              <a:gd name="T20" fmla="*/ 479 w 696"/>
              <a:gd name="T21" fmla="*/ 940 h 979"/>
              <a:gd name="T22" fmla="*/ 479 w 696"/>
              <a:gd name="T23" fmla="*/ 576 h 979"/>
              <a:gd name="T24" fmla="*/ 481 w 696"/>
              <a:gd name="T25" fmla="*/ 576 h 979"/>
              <a:gd name="T26" fmla="*/ 637 w 696"/>
              <a:gd name="T27" fmla="*/ 576 h 979"/>
              <a:gd name="T28" fmla="*/ 673 w 696"/>
              <a:gd name="T29" fmla="*/ 508 h 979"/>
              <a:gd name="connsiteX0" fmla="*/ 9507 w 9657"/>
              <a:gd name="connsiteY0" fmla="*/ 5189 h 11803"/>
              <a:gd name="connsiteX1" fmla="*/ 5699 w 9657"/>
              <a:gd name="connsiteY1" fmla="*/ 735 h 11803"/>
              <a:gd name="connsiteX2" fmla="*/ 4722 w 9657"/>
              <a:gd name="connsiteY2" fmla="*/ 0 h 11803"/>
              <a:gd name="connsiteX3" fmla="*/ 3745 w 9657"/>
              <a:gd name="connsiteY3" fmla="*/ 735 h 11803"/>
              <a:gd name="connsiteX4" fmla="*/ 167 w 9657"/>
              <a:gd name="connsiteY4" fmla="*/ 5169 h 11803"/>
              <a:gd name="connsiteX5" fmla="*/ 656 w 9657"/>
              <a:gd name="connsiteY5" fmla="*/ 5884 h 11803"/>
              <a:gd name="connsiteX6" fmla="*/ 2711 w 9657"/>
              <a:gd name="connsiteY6" fmla="*/ 5884 h 11803"/>
              <a:gd name="connsiteX7" fmla="*/ 2711 w 9657"/>
              <a:gd name="connsiteY7" fmla="*/ 9642 h 11803"/>
              <a:gd name="connsiteX8" fmla="*/ 3285 w 9657"/>
              <a:gd name="connsiteY8" fmla="*/ 10000 h 11803"/>
              <a:gd name="connsiteX9" fmla="*/ 5730 w 9657"/>
              <a:gd name="connsiteY9" fmla="*/ 11803 h 11803"/>
              <a:gd name="connsiteX10" fmla="*/ 6719 w 9657"/>
              <a:gd name="connsiteY10" fmla="*/ 9602 h 11803"/>
              <a:gd name="connsiteX11" fmla="*/ 6719 w 9657"/>
              <a:gd name="connsiteY11" fmla="*/ 5884 h 11803"/>
              <a:gd name="connsiteX12" fmla="*/ 6748 w 9657"/>
              <a:gd name="connsiteY12" fmla="*/ 5884 h 11803"/>
              <a:gd name="connsiteX13" fmla="*/ 8989 w 9657"/>
              <a:gd name="connsiteY13" fmla="*/ 5884 h 11803"/>
              <a:gd name="connsiteX14" fmla="*/ 9507 w 9657"/>
              <a:gd name="connsiteY14" fmla="*/ 5189 h 11803"/>
              <a:gd name="connsiteX0" fmla="*/ 9845 w 10000"/>
              <a:gd name="connsiteY0" fmla="*/ 4396 h 10480"/>
              <a:gd name="connsiteX1" fmla="*/ 5901 w 10000"/>
              <a:gd name="connsiteY1" fmla="*/ 623 h 10480"/>
              <a:gd name="connsiteX2" fmla="*/ 4890 w 10000"/>
              <a:gd name="connsiteY2" fmla="*/ 0 h 10480"/>
              <a:gd name="connsiteX3" fmla="*/ 3878 w 10000"/>
              <a:gd name="connsiteY3" fmla="*/ 623 h 10480"/>
              <a:gd name="connsiteX4" fmla="*/ 173 w 10000"/>
              <a:gd name="connsiteY4" fmla="*/ 4379 h 10480"/>
              <a:gd name="connsiteX5" fmla="*/ 679 w 10000"/>
              <a:gd name="connsiteY5" fmla="*/ 4985 h 10480"/>
              <a:gd name="connsiteX6" fmla="*/ 2807 w 10000"/>
              <a:gd name="connsiteY6" fmla="*/ 4985 h 10480"/>
              <a:gd name="connsiteX7" fmla="*/ 2807 w 10000"/>
              <a:gd name="connsiteY7" fmla="*/ 8169 h 10480"/>
              <a:gd name="connsiteX8" fmla="*/ 3402 w 10000"/>
              <a:gd name="connsiteY8" fmla="*/ 8472 h 10480"/>
              <a:gd name="connsiteX9" fmla="*/ 5934 w 10000"/>
              <a:gd name="connsiteY9" fmla="*/ 10000 h 10480"/>
              <a:gd name="connsiteX10" fmla="*/ 6474 w 10000"/>
              <a:gd name="connsiteY10" fmla="*/ 10063 h 10480"/>
              <a:gd name="connsiteX11" fmla="*/ 6958 w 10000"/>
              <a:gd name="connsiteY11" fmla="*/ 4985 h 10480"/>
              <a:gd name="connsiteX12" fmla="*/ 6988 w 10000"/>
              <a:gd name="connsiteY12" fmla="*/ 4985 h 10480"/>
              <a:gd name="connsiteX13" fmla="*/ 9308 w 10000"/>
              <a:gd name="connsiteY13" fmla="*/ 4985 h 10480"/>
              <a:gd name="connsiteX14" fmla="*/ 9845 w 10000"/>
              <a:gd name="connsiteY14" fmla="*/ 4396 h 10480"/>
              <a:gd name="connsiteX0" fmla="*/ 9845 w 10000"/>
              <a:gd name="connsiteY0" fmla="*/ 4396 h 10106"/>
              <a:gd name="connsiteX1" fmla="*/ 5901 w 10000"/>
              <a:gd name="connsiteY1" fmla="*/ 623 h 10106"/>
              <a:gd name="connsiteX2" fmla="*/ 4890 w 10000"/>
              <a:gd name="connsiteY2" fmla="*/ 0 h 10106"/>
              <a:gd name="connsiteX3" fmla="*/ 3878 w 10000"/>
              <a:gd name="connsiteY3" fmla="*/ 623 h 10106"/>
              <a:gd name="connsiteX4" fmla="*/ 173 w 10000"/>
              <a:gd name="connsiteY4" fmla="*/ 4379 h 10106"/>
              <a:gd name="connsiteX5" fmla="*/ 679 w 10000"/>
              <a:gd name="connsiteY5" fmla="*/ 4985 h 10106"/>
              <a:gd name="connsiteX6" fmla="*/ 2807 w 10000"/>
              <a:gd name="connsiteY6" fmla="*/ 4985 h 10106"/>
              <a:gd name="connsiteX7" fmla="*/ 2807 w 10000"/>
              <a:gd name="connsiteY7" fmla="*/ 8169 h 10106"/>
              <a:gd name="connsiteX8" fmla="*/ 3402 w 10000"/>
              <a:gd name="connsiteY8" fmla="*/ 8472 h 10106"/>
              <a:gd name="connsiteX9" fmla="*/ 5934 w 10000"/>
              <a:gd name="connsiteY9" fmla="*/ 10000 h 10106"/>
              <a:gd name="connsiteX10" fmla="*/ 6474 w 10000"/>
              <a:gd name="connsiteY10" fmla="*/ 10063 h 10106"/>
              <a:gd name="connsiteX11" fmla="*/ 6958 w 10000"/>
              <a:gd name="connsiteY11" fmla="*/ 4985 h 10106"/>
              <a:gd name="connsiteX12" fmla="*/ 6988 w 10000"/>
              <a:gd name="connsiteY12" fmla="*/ 4985 h 10106"/>
              <a:gd name="connsiteX13" fmla="*/ 9308 w 10000"/>
              <a:gd name="connsiteY13" fmla="*/ 4985 h 10106"/>
              <a:gd name="connsiteX14" fmla="*/ 9845 w 10000"/>
              <a:gd name="connsiteY14" fmla="*/ 4396 h 10106"/>
              <a:gd name="connsiteX0" fmla="*/ 9845 w 10000"/>
              <a:gd name="connsiteY0" fmla="*/ 4396 h 10345"/>
              <a:gd name="connsiteX1" fmla="*/ 5901 w 10000"/>
              <a:gd name="connsiteY1" fmla="*/ 623 h 10345"/>
              <a:gd name="connsiteX2" fmla="*/ 4890 w 10000"/>
              <a:gd name="connsiteY2" fmla="*/ 0 h 10345"/>
              <a:gd name="connsiteX3" fmla="*/ 3878 w 10000"/>
              <a:gd name="connsiteY3" fmla="*/ 623 h 10345"/>
              <a:gd name="connsiteX4" fmla="*/ 173 w 10000"/>
              <a:gd name="connsiteY4" fmla="*/ 4379 h 10345"/>
              <a:gd name="connsiteX5" fmla="*/ 679 w 10000"/>
              <a:gd name="connsiteY5" fmla="*/ 4985 h 10345"/>
              <a:gd name="connsiteX6" fmla="*/ 2807 w 10000"/>
              <a:gd name="connsiteY6" fmla="*/ 4985 h 10345"/>
              <a:gd name="connsiteX7" fmla="*/ 2807 w 10000"/>
              <a:gd name="connsiteY7" fmla="*/ 8169 h 10345"/>
              <a:gd name="connsiteX8" fmla="*/ 3402 w 10000"/>
              <a:gd name="connsiteY8" fmla="*/ 8472 h 10345"/>
              <a:gd name="connsiteX9" fmla="*/ 5934 w 10000"/>
              <a:gd name="connsiteY9" fmla="*/ 10000 h 10345"/>
              <a:gd name="connsiteX10" fmla="*/ 6716 w 10000"/>
              <a:gd name="connsiteY10" fmla="*/ 10345 h 10345"/>
              <a:gd name="connsiteX11" fmla="*/ 6958 w 10000"/>
              <a:gd name="connsiteY11" fmla="*/ 4985 h 10345"/>
              <a:gd name="connsiteX12" fmla="*/ 6988 w 10000"/>
              <a:gd name="connsiteY12" fmla="*/ 4985 h 10345"/>
              <a:gd name="connsiteX13" fmla="*/ 9308 w 10000"/>
              <a:gd name="connsiteY13" fmla="*/ 4985 h 10345"/>
              <a:gd name="connsiteX14" fmla="*/ 9845 w 10000"/>
              <a:gd name="connsiteY14" fmla="*/ 4396 h 10345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549">
                <a:moveTo>
                  <a:pt x="9845" y="4396"/>
                </a:moveTo>
                <a:lnTo>
                  <a:pt x="5901" y="623"/>
                </a:lnTo>
                <a:cubicBezTo>
                  <a:pt x="5604" y="337"/>
                  <a:pt x="5366" y="0"/>
                  <a:pt x="4890" y="0"/>
                </a:cubicBezTo>
                <a:cubicBezTo>
                  <a:pt x="4310" y="0"/>
                  <a:pt x="4175" y="337"/>
                  <a:pt x="3878" y="623"/>
                </a:cubicBezTo>
                <a:lnTo>
                  <a:pt x="173" y="4379"/>
                </a:lnTo>
                <a:cubicBezTo>
                  <a:pt x="-169" y="4725"/>
                  <a:pt x="-5" y="4985"/>
                  <a:pt x="679" y="4985"/>
                </a:cubicBezTo>
                <a:lnTo>
                  <a:pt x="2807" y="4985"/>
                </a:lnTo>
                <a:cubicBezTo>
                  <a:pt x="2795" y="5592"/>
                  <a:pt x="2787" y="7061"/>
                  <a:pt x="2777" y="8099"/>
                </a:cubicBezTo>
                <a:lnTo>
                  <a:pt x="5858" y="9885"/>
                </a:lnTo>
                <a:lnTo>
                  <a:pt x="7008" y="10549"/>
                </a:lnTo>
                <a:cubicBezTo>
                  <a:pt x="7004" y="9510"/>
                  <a:pt x="6982" y="6097"/>
                  <a:pt x="6958" y="4985"/>
                </a:cubicBezTo>
                <a:cubicBezTo>
                  <a:pt x="7990" y="5033"/>
                  <a:pt x="8691" y="4986"/>
                  <a:pt x="9308" y="4985"/>
                </a:cubicBezTo>
                <a:cubicBezTo>
                  <a:pt x="9948" y="4985"/>
                  <a:pt x="10186" y="4708"/>
                  <a:pt x="9845" y="4396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arrow"/>
          <p:cNvSpPr>
            <a:spLocks/>
          </p:cNvSpPr>
          <p:nvPr/>
        </p:nvSpPr>
        <p:spPr bwMode="auto">
          <a:xfrm rot="8100000">
            <a:off x="5781525" y="2138020"/>
            <a:ext cx="1115856" cy="2021579"/>
          </a:xfrm>
          <a:custGeom>
            <a:avLst/>
            <a:gdLst>
              <a:gd name="T0" fmla="*/ 673 w 696"/>
              <a:gd name="T1" fmla="*/ 508 h 979"/>
              <a:gd name="T2" fmla="*/ 408 w 696"/>
              <a:gd name="T3" fmla="*/ 72 h 979"/>
              <a:gd name="T4" fmla="*/ 340 w 696"/>
              <a:gd name="T5" fmla="*/ 0 h 979"/>
              <a:gd name="T6" fmla="*/ 272 w 696"/>
              <a:gd name="T7" fmla="*/ 72 h 979"/>
              <a:gd name="T8" fmla="*/ 23 w 696"/>
              <a:gd name="T9" fmla="*/ 506 h 979"/>
              <a:gd name="T10" fmla="*/ 57 w 696"/>
              <a:gd name="T11" fmla="*/ 576 h 979"/>
              <a:gd name="T12" fmla="*/ 200 w 696"/>
              <a:gd name="T13" fmla="*/ 576 h 979"/>
              <a:gd name="T14" fmla="*/ 200 w 696"/>
              <a:gd name="T15" fmla="*/ 944 h 979"/>
              <a:gd name="T16" fmla="*/ 240 w 696"/>
              <a:gd name="T17" fmla="*/ 979 h 979"/>
              <a:gd name="T18" fmla="*/ 440 w 696"/>
              <a:gd name="T19" fmla="*/ 979 h 979"/>
              <a:gd name="T20" fmla="*/ 479 w 696"/>
              <a:gd name="T21" fmla="*/ 940 h 979"/>
              <a:gd name="T22" fmla="*/ 479 w 696"/>
              <a:gd name="T23" fmla="*/ 576 h 979"/>
              <a:gd name="T24" fmla="*/ 481 w 696"/>
              <a:gd name="T25" fmla="*/ 576 h 979"/>
              <a:gd name="T26" fmla="*/ 637 w 696"/>
              <a:gd name="T27" fmla="*/ 576 h 979"/>
              <a:gd name="T28" fmla="*/ 673 w 696"/>
              <a:gd name="T29" fmla="*/ 508 h 979"/>
              <a:gd name="connsiteX0" fmla="*/ 9507 w 9657"/>
              <a:gd name="connsiteY0" fmla="*/ 5189 h 11803"/>
              <a:gd name="connsiteX1" fmla="*/ 5699 w 9657"/>
              <a:gd name="connsiteY1" fmla="*/ 735 h 11803"/>
              <a:gd name="connsiteX2" fmla="*/ 4722 w 9657"/>
              <a:gd name="connsiteY2" fmla="*/ 0 h 11803"/>
              <a:gd name="connsiteX3" fmla="*/ 3745 w 9657"/>
              <a:gd name="connsiteY3" fmla="*/ 735 h 11803"/>
              <a:gd name="connsiteX4" fmla="*/ 167 w 9657"/>
              <a:gd name="connsiteY4" fmla="*/ 5169 h 11803"/>
              <a:gd name="connsiteX5" fmla="*/ 656 w 9657"/>
              <a:gd name="connsiteY5" fmla="*/ 5884 h 11803"/>
              <a:gd name="connsiteX6" fmla="*/ 2711 w 9657"/>
              <a:gd name="connsiteY6" fmla="*/ 5884 h 11803"/>
              <a:gd name="connsiteX7" fmla="*/ 2711 w 9657"/>
              <a:gd name="connsiteY7" fmla="*/ 9642 h 11803"/>
              <a:gd name="connsiteX8" fmla="*/ 3285 w 9657"/>
              <a:gd name="connsiteY8" fmla="*/ 10000 h 11803"/>
              <a:gd name="connsiteX9" fmla="*/ 5730 w 9657"/>
              <a:gd name="connsiteY9" fmla="*/ 11803 h 11803"/>
              <a:gd name="connsiteX10" fmla="*/ 6719 w 9657"/>
              <a:gd name="connsiteY10" fmla="*/ 9602 h 11803"/>
              <a:gd name="connsiteX11" fmla="*/ 6719 w 9657"/>
              <a:gd name="connsiteY11" fmla="*/ 5884 h 11803"/>
              <a:gd name="connsiteX12" fmla="*/ 6748 w 9657"/>
              <a:gd name="connsiteY12" fmla="*/ 5884 h 11803"/>
              <a:gd name="connsiteX13" fmla="*/ 8989 w 9657"/>
              <a:gd name="connsiteY13" fmla="*/ 5884 h 11803"/>
              <a:gd name="connsiteX14" fmla="*/ 9507 w 9657"/>
              <a:gd name="connsiteY14" fmla="*/ 5189 h 11803"/>
              <a:gd name="connsiteX0" fmla="*/ 9845 w 10000"/>
              <a:gd name="connsiteY0" fmla="*/ 4396 h 10480"/>
              <a:gd name="connsiteX1" fmla="*/ 5901 w 10000"/>
              <a:gd name="connsiteY1" fmla="*/ 623 h 10480"/>
              <a:gd name="connsiteX2" fmla="*/ 4890 w 10000"/>
              <a:gd name="connsiteY2" fmla="*/ 0 h 10480"/>
              <a:gd name="connsiteX3" fmla="*/ 3878 w 10000"/>
              <a:gd name="connsiteY3" fmla="*/ 623 h 10480"/>
              <a:gd name="connsiteX4" fmla="*/ 173 w 10000"/>
              <a:gd name="connsiteY4" fmla="*/ 4379 h 10480"/>
              <a:gd name="connsiteX5" fmla="*/ 679 w 10000"/>
              <a:gd name="connsiteY5" fmla="*/ 4985 h 10480"/>
              <a:gd name="connsiteX6" fmla="*/ 2807 w 10000"/>
              <a:gd name="connsiteY6" fmla="*/ 4985 h 10480"/>
              <a:gd name="connsiteX7" fmla="*/ 2807 w 10000"/>
              <a:gd name="connsiteY7" fmla="*/ 8169 h 10480"/>
              <a:gd name="connsiteX8" fmla="*/ 3402 w 10000"/>
              <a:gd name="connsiteY8" fmla="*/ 8472 h 10480"/>
              <a:gd name="connsiteX9" fmla="*/ 5934 w 10000"/>
              <a:gd name="connsiteY9" fmla="*/ 10000 h 10480"/>
              <a:gd name="connsiteX10" fmla="*/ 6474 w 10000"/>
              <a:gd name="connsiteY10" fmla="*/ 10063 h 10480"/>
              <a:gd name="connsiteX11" fmla="*/ 6958 w 10000"/>
              <a:gd name="connsiteY11" fmla="*/ 4985 h 10480"/>
              <a:gd name="connsiteX12" fmla="*/ 6988 w 10000"/>
              <a:gd name="connsiteY12" fmla="*/ 4985 h 10480"/>
              <a:gd name="connsiteX13" fmla="*/ 9308 w 10000"/>
              <a:gd name="connsiteY13" fmla="*/ 4985 h 10480"/>
              <a:gd name="connsiteX14" fmla="*/ 9845 w 10000"/>
              <a:gd name="connsiteY14" fmla="*/ 4396 h 10480"/>
              <a:gd name="connsiteX0" fmla="*/ 9845 w 10000"/>
              <a:gd name="connsiteY0" fmla="*/ 4396 h 10106"/>
              <a:gd name="connsiteX1" fmla="*/ 5901 w 10000"/>
              <a:gd name="connsiteY1" fmla="*/ 623 h 10106"/>
              <a:gd name="connsiteX2" fmla="*/ 4890 w 10000"/>
              <a:gd name="connsiteY2" fmla="*/ 0 h 10106"/>
              <a:gd name="connsiteX3" fmla="*/ 3878 w 10000"/>
              <a:gd name="connsiteY3" fmla="*/ 623 h 10106"/>
              <a:gd name="connsiteX4" fmla="*/ 173 w 10000"/>
              <a:gd name="connsiteY4" fmla="*/ 4379 h 10106"/>
              <a:gd name="connsiteX5" fmla="*/ 679 w 10000"/>
              <a:gd name="connsiteY5" fmla="*/ 4985 h 10106"/>
              <a:gd name="connsiteX6" fmla="*/ 2807 w 10000"/>
              <a:gd name="connsiteY6" fmla="*/ 4985 h 10106"/>
              <a:gd name="connsiteX7" fmla="*/ 2807 w 10000"/>
              <a:gd name="connsiteY7" fmla="*/ 8169 h 10106"/>
              <a:gd name="connsiteX8" fmla="*/ 3402 w 10000"/>
              <a:gd name="connsiteY8" fmla="*/ 8472 h 10106"/>
              <a:gd name="connsiteX9" fmla="*/ 5934 w 10000"/>
              <a:gd name="connsiteY9" fmla="*/ 10000 h 10106"/>
              <a:gd name="connsiteX10" fmla="*/ 6474 w 10000"/>
              <a:gd name="connsiteY10" fmla="*/ 10063 h 10106"/>
              <a:gd name="connsiteX11" fmla="*/ 6958 w 10000"/>
              <a:gd name="connsiteY11" fmla="*/ 4985 h 10106"/>
              <a:gd name="connsiteX12" fmla="*/ 6988 w 10000"/>
              <a:gd name="connsiteY12" fmla="*/ 4985 h 10106"/>
              <a:gd name="connsiteX13" fmla="*/ 9308 w 10000"/>
              <a:gd name="connsiteY13" fmla="*/ 4985 h 10106"/>
              <a:gd name="connsiteX14" fmla="*/ 9845 w 10000"/>
              <a:gd name="connsiteY14" fmla="*/ 4396 h 10106"/>
              <a:gd name="connsiteX0" fmla="*/ 9845 w 10000"/>
              <a:gd name="connsiteY0" fmla="*/ 4396 h 10345"/>
              <a:gd name="connsiteX1" fmla="*/ 5901 w 10000"/>
              <a:gd name="connsiteY1" fmla="*/ 623 h 10345"/>
              <a:gd name="connsiteX2" fmla="*/ 4890 w 10000"/>
              <a:gd name="connsiteY2" fmla="*/ 0 h 10345"/>
              <a:gd name="connsiteX3" fmla="*/ 3878 w 10000"/>
              <a:gd name="connsiteY3" fmla="*/ 623 h 10345"/>
              <a:gd name="connsiteX4" fmla="*/ 173 w 10000"/>
              <a:gd name="connsiteY4" fmla="*/ 4379 h 10345"/>
              <a:gd name="connsiteX5" fmla="*/ 679 w 10000"/>
              <a:gd name="connsiteY5" fmla="*/ 4985 h 10345"/>
              <a:gd name="connsiteX6" fmla="*/ 2807 w 10000"/>
              <a:gd name="connsiteY6" fmla="*/ 4985 h 10345"/>
              <a:gd name="connsiteX7" fmla="*/ 2807 w 10000"/>
              <a:gd name="connsiteY7" fmla="*/ 8169 h 10345"/>
              <a:gd name="connsiteX8" fmla="*/ 3402 w 10000"/>
              <a:gd name="connsiteY8" fmla="*/ 8472 h 10345"/>
              <a:gd name="connsiteX9" fmla="*/ 5934 w 10000"/>
              <a:gd name="connsiteY9" fmla="*/ 10000 h 10345"/>
              <a:gd name="connsiteX10" fmla="*/ 6716 w 10000"/>
              <a:gd name="connsiteY10" fmla="*/ 10345 h 10345"/>
              <a:gd name="connsiteX11" fmla="*/ 6958 w 10000"/>
              <a:gd name="connsiteY11" fmla="*/ 4985 h 10345"/>
              <a:gd name="connsiteX12" fmla="*/ 6988 w 10000"/>
              <a:gd name="connsiteY12" fmla="*/ 4985 h 10345"/>
              <a:gd name="connsiteX13" fmla="*/ 9308 w 10000"/>
              <a:gd name="connsiteY13" fmla="*/ 4985 h 10345"/>
              <a:gd name="connsiteX14" fmla="*/ 9845 w 10000"/>
              <a:gd name="connsiteY14" fmla="*/ 4396 h 10345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549">
                <a:moveTo>
                  <a:pt x="9845" y="4396"/>
                </a:moveTo>
                <a:lnTo>
                  <a:pt x="5901" y="623"/>
                </a:lnTo>
                <a:cubicBezTo>
                  <a:pt x="5604" y="337"/>
                  <a:pt x="5366" y="0"/>
                  <a:pt x="4890" y="0"/>
                </a:cubicBezTo>
                <a:cubicBezTo>
                  <a:pt x="4310" y="0"/>
                  <a:pt x="4175" y="337"/>
                  <a:pt x="3878" y="623"/>
                </a:cubicBezTo>
                <a:lnTo>
                  <a:pt x="173" y="4379"/>
                </a:lnTo>
                <a:cubicBezTo>
                  <a:pt x="-169" y="4725"/>
                  <a:pt x="-5" y="4985"/>
                  <a:pt x="679" y="4985"/>
                </a:cubicBezTo>
                <a:lnTo>
                  <a:pt x="2807" y="4985"/>
                </a:lnTo>
                <a:cubicBezTo>
                  <a:pt x="2795" y="5592"/>
                  <a:pt x="2787" y="7061"/>
                  <a:pt x="2777" y="8099"/>
                </a:cubicBezTo>
                <a:lnTo>
                  <a:pt x="5858" y="9885"/>
                </a:lnTo>
                <a:lnTo>
                  <a:pt x="7008" y="10549"/>
                </a:lnTo>
                <a:cubicBezTo>
                  <a:pt x="7004" y="9510"/>
                  <a:pt x="6982" y="6097"/>
                  <a:pt x="6958" y="4985"/>
                </a:cubicBezTo>
                <a:cubicBezTo>
                  <a:pt x="7990" y="5033"/>
                  <a:pt x="8691" y="4986"/>
                  <a:pt x="9308" y="4985"/>
                </a:cubicBezTo>
                <a:cubicBezTo>
                  <a:pt x="9948" y="4985"/>
                  <a:pt x="10186" y="4708"/>
                  <a:pt x="9845" y="4396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rrow"/>
          <p:cNvSpPr>
            <a:spLocks/>
          </p:cNvSpPr>
          <p:nvPr/>
        </p:nvSpPr>
        <p:spPr bwMode="auto">
          <a:xfrm rot="13500000">
            <a:off x="4320041" y="4171001"/>
            <a:ext cx="1115856" cy="2021579"/>
          </a:xfrm>
          <a:custGeom>
            <a:avLst/>
            <a:gdLst>
              <a:gd name="T0" fmla="*/ 673 w 696"/>
              <a:gd name="T1" fmla="*/ 508 h 979"/>
              <a:gd name="T2" fmla="*/ 408 w 696"/>
              <a:gd name="T3" fmla="*/ 72 h 979"/>
              <a:gd name="T4" fmla="*/ 340 w 696"/>
              <a:gd name="T5" fmla="*/ 0 h 979"/>
              <a:gd name="T6" fmla="*/ 272 w 696"/>
              <a:gd name="T7" fmla="*/ 72 h 979"/>
              <a:gd name="T8" fmla="*/ 23 w 696"/>
              <a:gd name="T9" fmla="*/ 506 h 979"/>
              <a:gd name="T10" fmla="*/ 57 w 696"/>
              <a:gd name="T11" fmla="*/ 576 h 979"/>
              <a:gd name="T12" fmla="*/ 200 w 696"/>
              <a:gd name="T13" fmla="*/ 576 h 979"/>
              <a:gd name="T14" fmla="*/ 200 w 696"/>
              <a:gd name="T15" fmla="*/ 944 h 979"/>
              <a:gd name="T16" fmla="*/ 240 w 696"/>
              <a:gd name="T17" fmla="*/ 979 h 979"/>
              <a:gd name="T18" fmla="*/ 440 w 696"/>
              <a:gd name="T19" fmla="*/ 979 h 979"/>
              <a:gd name="T20" fmla="*/ 479 w 696"/>
              <a:gd name="T21" fmla="*/ 940 h 979"/>
              <a:gd name="T22" fmla="*/ 479 w 696"/>
              <a:gd name="T23" fmla="*/ 576 h 979"/>
              <a:gd name="T24" fmla="*/ 481 w 696"/>
              <a:gd name="T25" fmla="*/ 576 h 979"/>
              <a:gd name="T26" fmla="*/ 637 w 696"/>
              <a:gd name="T27" fmla="*/ 576 h 979"/>
              <a:gd name="T28" fmla="*/ 673 w 696"/>
              <a:gd name="T29" fmla="*/ 508 h 979"/>
              <a:gd name="connsiteX0" fmla="*/ 9507 w 9657"/>
              <a:gd name="connsiteY0" fmla="*/ 5189 h 11803"/>
              <a:gd name="connsiteX1" fmla="*/ 5699 w 9657"/>
              <a:gd name="connsiteY1" fmla="*/ 735 h 11803"/>
              <a:gd name="connsiteX2" fmla="*/ 4722 w 9657"/>
              <a:gd name="connsiteY2" fmla="*/ 0 h 11803"/>
              <a:gd name="connsiteX3" fmla="*/ 3745 w 9657"/>
              <a:gd name="connsiteY3" fmla="*/ 735 h 11803"/>
              <a:gd name="connsiteX4" fmla="*/ 167 w 9657"/>
              <a:gd name="connsiteY4" fmla="*/ 5169 h 11803"/>
              <a:gd name="connsiteX5" fmla="*/ 656 w 9657"/>
              <a:gd name="connsiteY5" fmla="*/ 5884 h 11803"/>
              <a:gd name="connsiteX6" fmla="*/ 2711 w 9657"/>
              <a:gd name="connsiteY6" fmla="*/ 5884 h 11803"/>
              <a:gd name="connsiteX7" fmla="*/ 2711 w 9657"/>
              <a:gd name="connsiteY7" fmla="*/ 9642 h 11803"/>
              <a:gd name="connsiteX8" fmla="*/ 3285 w 9657"/>
              <a:gd name="connsiteY8" fmla="*/ 10000 h 11803"/>
              <a:gd name="connsiteX9" fmla="*/ 5730 w 9657"/>
              <a:gd name="connsiteY9" fmla="*/ 11803 h 11803"/>
              <a:gd name="connsiteX10" fmla="*/ 6719 w 9657"/>
              <a:gd name="connsiteY10" fmla="*/ 9602 h 11803"/>
              <a:gd name="connsiteX11" fmla="*/ 6719 w 9657"/>
              <a:gd name="connsiteY11" fmla="*/ 5884 h 11803"/>
              <a:gd name="connsiteX12" fmla="*/ 6748 w 9657"/>
              <a:gd name="connsiteY12" fmla="*/ 5884 h 11803"/>
              <a:gd name="connsiteX13" fmla="*/ 8989 w 9657"/>
              <a:gd name="connsiteY13" fmla="*/ 5884 h 11803"/>
              <a:gd name="connsiteX14" fmla="*/ 9507 w 9657"/>
              <a:gd name="connsiteY14" fmla="*/ 5189 h 11803"/>
              <a:gd name="connsiteX0" fmla="*/ 9845 w 10000"/>
              <a:gd name="connsiteY0" fmla="*/ 4396 h 10480"/>
              <a:gd name="connsiteX1" fmla="*/ 5901 w 10000"/>
              <a:gd name="connsiteY1" fmla="*/ 623 h 10480"/>
              <a:gd name="connsiteX2" fmla="*/ 4890 w 10000"/>
              <a:gd name="connsiteY2" fmla="*/ 0 h 10480"/>
              <a:gd name="connsiteX3" fmla="*/ 3878 w 10000"/>
              <a:gd name="connsiteY3" fmla="*/ 623 h 10480"/>
              <a:gd name="connsiteX4" fmla="*/ 173 w 10000"/>
              <a:gd name="connsiteY4" fmla="*/ 4379 h 10480"/>
              <a:gd name="connsiteX5" fmla="*/ 679 w 10000"/>
              <a:gd name="connsiteY5" fmla="*/ 4985 h 10480"/>
              <a:gd name="connsiteX6" fmla="*/ 2807 w 10000"/>
              <a:gd name="connsiteY6" fmla="*/ 4985 h 10480"/>
              <a:gd name="connsiteX7" fmla="*/ 2807 w 10000"/>
              <a:gd name="connsiteY7" fmla="*/ 8169 h 10480"/>
              <a:gd name="connsiteX8" fmla="*/ 3402 w 10000"/>
              <a:gd name="connsiteY8" fmla="*/ 8472 h 10480"/>
              <a:gd name="connsiteX9" fmla="*/ 5934 w 10000"/>
              <a:gd name="connsiteY9" fmla="*/ 10000 h 10480"/>
              <a:gd name="connsiteX10" fmla="*/ 6474 w 10000"/>
              <a:gd name="connsiteY10" fmla="*/ 10063 h 10480"/>
              <a:gd name="connsiteX11" fmla="*/ 6958 w 10000"/>
              <a:gd name="connsiteY11" fmla="*/ 4985 h 10480"/>
              <a:gd name="connsiteX12" fmla="*/ 6988 w 10000"/>
              <a:gd name="connsiteY12" fmla="*/ 4985 h 10480"/>
              <a:gd name="connsiteX13" fmla="*/ 9308 w 10000"/>
              <a:gd name="connsiteY13" fmla="*/ 4985 h 10480"/>
              <a:gd name="connsiteX14" fmla="*/ 9845 w 10000"/>
              <a:gd name="connsiteY14" fmla="*/ 4396 h 10480"/>
              <a:gd name="connsiteX0" fmla="*/ 9845 w 10000"/>
              <a:gd name="connsiteY0" fmla="*/ 4396 h 10106"/>
              <a:gd name="connsiteX1" fmla="*/ 5901 w 10000"/>
              <a:gd name="connsiteY1" fmla="*/ 623 h 10106"/>
              <a:gd name="connsiteX2" fmla="*/ 4890 w 10000"/>
              <a:gd name="connsiteY2" fmla="*/ 0 h 10106"/>
              <a:gd name="connsiteX3" fmla="*/ 3878 w 10000"/>
              <a:gd name="connsiteY3" fmla="*/ 623 h 10106"/>
              <a:gd name="connsiteX4" fmla="*/ 173 w 10000"/>
              <a:gd name="connsiteY4" fmla="*/ 4379 h 10106"/>
              <a:gd name="connsiteX5" fmla="*/ 679 w 10000"/>
              <a:gd name="connsiteY5" fmla="*/ 4985 h 10106"/>
              <a:gd name="connsiteX6" fmla="*/ 2807 w 10000"/>
              <a:gd name="connsiteY6" fmla="*/ 4985 h 10106"/>
              <a:gd name="connsiteX7" fmla="*/ 2807 w 10000"/>
              <a:gd name="connsiteY7" fmla="*/ 8169 h 10106"/>
              <a:gd name="connsiteX8" fmla="*/ 3402 w 10000"/>
              <a:gd name="connsiteY8" fmla="*/ 8472 h 10106"/>
              <a:gd name="connsiteX9" fmla="*/ 5934 w 10000"/>
              <a:gd name="connsiteY9" fmla="*/ 10000 h 10106"/>
              <a:gd name="connsiteX10" fmla="*/ 6474 w 10000"/>
              <a:gd name="connsiteY10" fmla="*/ 10063 h 10106"/>
              <a:gd name="connsiteX11" fmla="*/ 6958 w 10000"/>
              <a:gd name="connsiteY11" fmla="*/ 4985 h 10106"/>
              <a:gd name="connsiteX12" fmla="*/ 6988 w 10000"/>
              <a:gd name="connsiteY12" fmla="*/ 4985 h 10106"/>
              <a:gd name="connsiteX13" fmla="*/ 9308 w 10000"/>
              <a:gd name="connsiteY13" fmla="*/ 4985 h 10106"/>
              <a:gd name="connsiteX14" fmla="*/ 9845 w 10000"/>
              <a:gd name="connsiteY14" fmla="*/ 4396 h 10106"/>
              <a:gd name="connsiteX0" fmla="*/ 9845 w 10000"/>
              <a:gd name="connsiteY0" fmla="*/ 4396 h 10345"/>
              <a:gd name="connsiteX1" fmla="*/ 5901 w 10000"/>
              <a:gd name="connsiteY1" fmla="*/ 623 h 10345"/>
              <a:gd name="connsiteX2" fmla="*/ 4890 w 10000"/>
              <a:gd name="connsiteY2" fmla="*/ 0 h 10345"/>
              <a:gd name="connsiteX3" fmla="*/ 3878 w 10000"/>
              <a:gd name="connsiteY3" fmla="*/ 623 h 10345"/>
              <a:gd name="connsiteX4" fmla="*/ 173 w 10000"/>
              <a:gd name="connsiteY4" fmla="*/ 4379 h 10345"/>
              <a:gd name="connsiteX5" fmla="*/ 679 w 10000"/>
              <a:gd name="connsiteY5" fmla="*/ 4985 h 10345"/>
              <a:gd name="connsiteX6" fmla="*/ 2807 w 10000"/>
              <a:gd name="connsiteY6" fmla="*/ 4985 h 10345"/>
              <a:gd name="connsiteX7" fmla="*/ 2807 w 10000"/>
              <a:gd name="connsiteY7" fmla="*/ 8169 h 10345"/>
              <a:gd name="connsiteX8" fmla="*/ 3402 w 10000"/>
              <a:gd name="connsiteY8" fmla="*/ 8472 h 10345"/>
              <a:gd name="connsiteX9" fmla="*/ 5934 w 10000"/>
              <a:gd name="connsiteY9" fmla="*/ 10000 h 10345"/>
              <a:gd name="connsiteX10" fmla="*/ 6716 w 10000"/>
              <a:gd name="connsiteY10" fmla="*/ 10345 h 10345"/>
              <a:gd name="connsiteX11" fmla="*/ 6958 w 10000"/>
              <a:gd name="connsiteY11" fmla="*/ 4985 h 10345"/>
              <a:gd name="connsiteX12" fmla="*/ 6988 w 10000"/>
              <a:gd name="connsiteY12" fmla="*/ 4985 h 10345"/>
              <a:gd name="connsiteX13" fmla="*/ 9308 w 10000"/>
              <a:gd name="connsiteY13" fmla="*/ 4985 h 10345"/>
              <a:gd name="connsiteX14" fmla="*/ 9845 w 10000"/>
              <a:gd name="connsiteY14" fmla="*/ 4396 h 10345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549">
                <a:moveTo>
                  <a:pt x="9845" y="4396"/>
                </a:moveTo>
                <a:lnTo>
                  <a:pt x="5901" y="623"/>
                </a:lnTo>
                <a:cubicBezTo>
                  <a:pt x="5604" y="337"/>
                  <a:pt x="5366" y="0"/>
                  <a:pt x="4890" y="0"/>
                </a:cubicBezTo>
                <a:cubicBezTo>
                  <a:pt x="4310" y="0"/>
                  <a:pt x="4175" y="337"/>
                  <a:pt x="3878" y="623"/>
                </a:cubicBezTo>
                <a:lnTo>
                  <a:pt x="173" y="4379"/>
                </a:lnTo>
                <a:cubicBezTo>
                  <a:pt x="-169" y="4725"/>
                  <a:pt x="-5" y="4985"/>
                  <a:pt x="679" y="4985"/>
                </a:cubicBezTo>
                <a:lnTo>
                  <a:pt x="2807" y="4985"/>
                </a:lnTo>
                <a:cubicBezTo>
                  <a:pt x="2795" y="5592"/>
                  <a:pt x="2787" y="7061"/>
                  <a:pt x="2777" y="8099"/>
                </a:cubicBezTo>
                <a:lnTo>
                  <a:pt x="5858" y="9885"/>
                </a:lnTo>
                <a:lnTo>
                  <a:pt x="7008" y="10549"/>
                </a:lnTo>
                <a:cubicBezTo>
                  <a:pt x="7004" y="9510"/>
                  <a:pt x="6982" y="6097"/>
                  <a:pt x="6958" y="4985"/>
                </a:cubicBezTo>
                <a:cubicBezTo>
                  <a:pt x="7990" y="5033"/>
                  <a:pt x="8691" y="4986"/>
                  <a:pt x="9308" y="4985"/>
                </a:cubicBezTo>
                <a:cubicBezTo>
                  <a:pt x="9948" y="4985"/>
                  <a:pt x="10186" y="4708"/>
                  <a:pt x="9845" y="4396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rrow"/>
          <p:cNvSpPr>
            <a:spLocks/>
          </p:cNvSpPr>
          <p:nvPr/>
        </p:nvSpPr>
        <p:spPr bwMode="auto">
          <a:xfrm rot="18900000">
            <a:off x="2258419" y="2707189"/>
            <a:ext cx="1115856" cy="2021579"/>
          </a:xfrm>
          <a:custGeom>
            <a:avLst/>
            <a:gdLst>
              <a:gd name="T0" fmla="*/ 673 w 696"/>
              <a:gd name="T1" fmla="*/ 508 h 979"/>
              <a:gd name="T2" fmla="*/ 408 w 696"/>
              <a:gd name="T3" fmla="*/ 72 h 979"/>
              <a:gd name="T4" fmla="*/ 340 w 696"/>
              <a:gd name="T5" fmla="*/ 0 h 979"/>
              <a:gd name="T6" fmla="*/ 272 w 696"/>
              <a:gd name="T7" fmla="*/ 72 h 979"/>
              <a:gd name="T8" fmla="*/ 23 w 696"/>
              <a:gd name="T9" fmla="*/ 506 h 979"/>
              <a:gd name="T10" fmla="*/ 57 w 696"/>
              <a:gd name="T11" fmla="*/ 576 h 979"/>
              <a:gd name="T12" fmla="*/ 200 w 696"/>
              <a:gd name="T13" fmla="*/ 576 h 979"/>
              <a:gd name="T14" fmla="*/ 200 w 696"/>
              <a:gd name="T15" fmla="*/ 944 h 979"/>
              <a:gd name="T16" fmla="*/ 240 w 696"/>
              <a:gd name="T17" fmla="*/ 979 h 979"/>
              <a:gd name="T18" fmla="*/ 440 w 696"/>
              <a:gd name="T19" fmla="*/ 979 h 979"/>
              <a:gd name="T20" fmla="*/ 479 w 696"/>
              <a:gd name="T21" fmla="*/ 940 h 979"/>
              <a:gd name="T22" fmla="*/ 479 w 696"/>
              <a:gd name="T23" fmla="*/ 576 h 979"/>
              <a:gd name="T24" fmla="*/ 481 w 696"/>
              <a:gd name="T25" fmla="*/ 576 h 979"/>
              <a:gd name="T26" fmla="*/ 637 w 696"/>
              <a:gd name="T27" fmla="*/ 576 h 979"/>
              <a:gd name="T28" fmla="*/ 673 w 696"/>
              <a:gd name="T29" fmla="*/ 508 h 979"/>
              <a:gd name="connsiteX0" fmla="*/ 9507 w 9657"/>
              <a:gd name="connsiteY0" fmla="*/ 5189 h 11803"/>
              <a:gd name="connsiteX1" fmla="*/ 5699 w 9657"/>
              <a:gd name="connsiteY1" fmla="*/ 735 h 11803"/>
              <a:gd name="connsiteX2" fmla="*/ 4722 w 9657"/>
              <a:gd name="connsiteY2" fmla="*/ 0 h 11803"/>
              <a:gd name="connsiteX3" fmla="*/ 3745 w 9657"/>
              <a:gd name="connsiteY3" fmla="*/ 735 h 11803"/>
              <a:gd name="connsiteX4" fmla="*/ 167 w 9657"/>
              <a:gd name="connsiteY4" fmla="*/ 5169 h 11803"/>
              <a:gd name="connsiteX5" fmla="*/ 656 w 9657"/>
              <a:gd name="connsiteY5" fmla="*/ 5884 h 11803"/>
              <a:gd name="connsiteX6" fmla="*/ 2711 w 9657"/>
              <a:gd name="connsiteY6" fmla="*/ 5884 h 11803"/>
              <a:gd name="connsiteX7" fmla="*/ 2711 w 9657"/>
              <a:gd name="connsiteY7" fmla="*/ 9642 h 11803"/>
              <a:gd name="connsiteX8" fmla="*/ 3285 w 9657"/>
              <a:gd name="connsiteY8" fmla="*/ 10000 h 11803"/>
              <a:gd name="connsiteX9" fmla="*/ 5730 w 9657"/>
              <a:gd name="connsiteY9" fmla="*/ 11803 h 11803"/>
              <a:gd name="connsiteX10" fmla="*/ 6719 w 9657"/>
              <a:gd name="connsiteY10" fmla="*/ 9602 h 11803"/>
              <a:gd name="connsiteX11" fmla="*/ 6719 w 9657"/>
              <a:gd name="connsiteY11" fmla="*/ 5884 h 11803"/>
              <a:gd name="connsiteX12" fmla="*/ 6748 w 9657"/>
              <a:gd name="connsiteY12" fmla="*/ 5884 h 11803"/>
              <a:gd name="connsiteX13" fmla="*/ 8989 w 9657"/>
              <a:gd name="connsiteY13" fmla="*/ 5884 h 11803"/>
              <a:gd name="connsiteX14" fmla="*/ 9507 w 9657"/>
              <a:gd name="connsiteY14" fmla="*/ 5189 h 11803"/>
              <a:gd name="connsiteX0" fmla="*/ 9845 w 10000"/>
              <a:gd name="connsiteY0" fmla="*/ 4396 h 10480"/>
              <a:gd name="connsiteX1" fmla="*/ 5901 w 10000"/>
              <a:gd name="connsiteY1" fmla="*/ 623 h 10480"/>
              <a:gd name="connsiteX2" fmla="*/ 4890 w 10000"/>
              <a:gd name="connsiteY2" fmla="*/ 0 h 10480"/>
              <a:gd name="connsiteX3" fmla="*/ 3878 w 10000"/>
              <a:gd name="connsiteY3" fmla="*/ 623 h 10480"/>
              <a:gd name="connsiteX4" fmla="*/ 173 w 10000"/>
              <a:gd name="connsiteY4" fmla="*/ 4379 h 10480"/>
              <a:gd name="connsiteX5" fmla="*/ 679 w 10000"/>
              <a:gd name="connsiteY5" fmla="*/ 4985 h 10480"/>
              <a:gd name="connsiteX6" fmla="*/ 2807 w 10000"/>
              <a:gd name="connsiteY6" fmla="*/ 4985 h 10480"/>
              <a:gd name="connsiteX7" fmla="*/ 2807 w 10000"/>
              <a:gd name="connsiteY7" fmla="*/ 8169 h 10480"/>
              <a:gd name="connsiteX8" fmla="*/ 3402 w 10000"/>
              <a:gd name="connsiteY8" fmla="*/ 8472 h 10480"/>
              <a:gd name="connsiteX9" fmla="*/ 5934 w 10000"/>
              <a:gd name="connsiteY9" fmla="*/ 10000 h 10480"/>
              <a:gd name="connsiteX10" fmla="*/ 6474 w 10000"/>
              <a:gd name="connsiteY10" fmla="*/ 10063 h 10480"/>
              <a:gd name="connsiteX11" fmla="*/ 6958 w 10000"/>
              <a:gd name="connsiteY11" fmla="*/ 4985 h 10480"/>
              <a:gd name="connsiteX12" fmla="*/ 6988 w 10000"/>
              <a:gd name="connsiteY12" fmla="*/ 4985 h 10480"/>
              <a:gd name="connsiteX13" fmla="*/ 9308 w 10000"/>
              <a:gd name="connsiteY13" fmla="*/ 4985 h 10480"/>
              <a:gd name="connsiteX14" fmla="*/ 9845 w 10000"/>
              <a:gd name="connsiteY14" fmla="*/ 4396 h 10480"/>
              <a:gd name="connsiteX0" fmla="*/ 9845 w 10000"/>
              <a:gd name="connsiteY0" fmla="*/ 4396 h 10106"/>
              <a:gd name="connsiteX1" fmla="*/ 5901 w 10000"/>
              <a:gd name="connsiteY1" fmla="*/ 623 h 10106"/>
              <a:gd name="connsiteX2" fmla="*/ 4890 w 10000"/>
              <a:gd name="connsiteY2" fmla="*/ 0 h 10106"/>
              <a:gd name="connsiteX3" fmla="*/ 3878 w 10000"/>
              <a:gd name="connsiteY3" fmla="*/ 623 h 10106"/>
              <a:gd name="connsiteX4" fmla="*/ 173 w 10000"/>
              <a:gd name="connsiteY4" fmla="*/ 4379 h 10106"/>
              <a:gd name="connsiteX5" fmla="*/ 679 w 10000"/>
              <a:gd name="connsiteY5" fmla="*/ 4985 h 10106"/>
              <a:gd name="connsiteX6" fmla="*/ 2807 w 10000"/>
              <a:gd name="connsiteY6" fmla="*/ 4985 h 10106"/>
              <a:gd name="connsiteX7" fmla="*/ 2807 w 10000"/>
              <a:gd name="connsiteY7" fmla="*/ 8169 h 10106"/>
              <a:gd name="connsiteX8" fmla="*/ 3402 w 10000"/>
              <a:gd name="connsiteY8" fmla="*/ 8472 h 10106"/>
              <a:gd name="connsiteX9" fmla="*/ 5934 w 10000"/>
              <a:gd name="connsiteY9" fmla="*/ 10000 h 10106"/>
              <a:gd name="connsiteX10" fmla="*/ 6474 w 10000"/>
              <a:gd name="connsiteY10" fmla="*/ 10063 h 10106"/>
              <a:gd name="connsiteX11" fmla="*/ 6958 w 10000"/>
              <a:gd name="connsiteY11" fmla="*/ 4985 h 10106"/>
              <a:gd name="connsiteX12" fmla="*/ 6988 w 10000"/>
              <a:gd name="connsiteY12" fmla="*/ 4985 h 10106"/>
              <a:gd name="connsiteX13" fmla="*/ 9308 w 10000"/>
              <a:gd name="connsiteY13" fmla="*/ 4985 h 10106"/>
              <a:gd name="connsiteX14" fmla="*/ 9845 w 10000"/>
              <a:gd name="connsiteY14" fmla="*/ 4396 h 10106"/>
              <a:gd name="connsiteX0" fmla="*/ 9845 w 10000"/>
              <a:gd name="connsiteY0" fmla="*/ 4396 h 10345"/>
              <a:gd name="connsiteX1" fmla="*/ 5901 w 10000"/>
              <a:gd name="connsiteY1" fmla="*/ 623 h 10345"/>
              <a:gd name="connsiteX2" fmla="*/ 4890 w 10000"/>
              <a:gd name="connsiteY2" fmla="*/ 0 h 10345"/>
              <a:gd name="connsiteX3" fmla="*/ 3878 w 10000"/>
              <a:gd name="connsiteY3" fmla="*/ 623 h 10345"/>
              <a:gd name="connsiteX4" fmla="*/ 173 w 10000"/>
              <a:gd name="connsiteY4" fmla="*/ 4379 h 10345"/>
              <a:gd name="connsiteX5" fmla="*/ 679 w 10000"/>
              <a:gd name="connsiteY5" fmla="*/ 4985 h 10345"/>
              <a:gd name="connsiteX6" fmla="*/ 2807 w 10000"/>
              <a:gd name="connsiteY6" fmla="*/ 4985 h 10345"/>
              <a:gd name="connsiteX7" fmla="*/ 2807 w 10000"/>
              <a:gd name="connsiteY7" fmla="*/ 8169 h 10345"/>
              <a:gd name="connsiteX8" fmla="*/ 3402 w 10000"/>
              <a:gd name="connsiteY8" fmla="*/ 8472 h 10345"/>
              <a:gd name="connsiteX9" fmla="*/ 5934 w 10000"/>
              <a:gd name="connsiteY9" fmla="*/ 10000 h 10345"/>
              <a:gd name="connsiteX10" fmla="*/ 6716 w 10000"/>
              <a:gd name="connsiteY10" fmla="*/ 10345 h 10345"/>
              <a:gd name="connsiteX11" fmla="*/ 6958 w 10000"/>
              <a:gd name="connsiteY11" fmla="*/ 4985 h 10345"/>
              <a:gd name="connsiteX12" fmla="*/ 6988 w 10000"/>
              <a:gd name="connsiteY12" fmla="*/ 4985 h 10345"/>
              <a:gd name="connsiteX13" fmla="*/ 9308 w 10000"/>
              <a:gd name="connsiteY13" fmla="*/ 4985 h 10345"/>
              <a:gd name="connsiteX14" fmla="*/ 9845 w 10000"/>
              <a:gd name="connsiteY14" fmla="*/ 4396 h 10345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6988 w 10000"/>
              <a:gd name="connsiteY12" fmla="*/ 4985 h 10549"/>
              <a:gd name="connsiteX13" fmla="*/ 9308 w 10000"/>
              <a:gd name="connsiteY13" fmla="*/ 4985 h 10549"/>
              <a:gd name="connsiteX14" fmla="*/ 9845 w 10000"/>
              <a:gd name="connsiteY14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34 w 10000"/>
              <a:gd name="connsiteY9" fmla="*/ 10000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402 w 10000"/>
              <a:gd name="connsiteY8" fmla="*/ 8472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994 w 10000"/>
              <a:gd name="connsiteY9" fmla="*/ 9947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807 w 10000"/>
              <a:gd name="connsiteY7" fmla="*/ 816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3809 w 10000"/>
              <a:gd name="connsiteY8" fmla="*/ 8709 h 10549"/>
              <a:gd name="connsiteX9" fmla="*/ 5858 w 10000"/>
              <a:gd name="connsiteY9" fmla="*/ 9885 h 10549"/>
              <a:gd name="connsiteX10" fmla="*/ 7008 w 10000"/>
              <a:gd name="connsiteY10" fmla="*/ 10549 h 10549"/>
              <a:gd name="connsiteX11" fmla="*/ 6958 w 10000"/>
              <a:gd name="connsiteY11" fmla="*/ 4985 h 10549"/>
              <a:gd name="connsiteX12" fmla="*/ 9308 w 10000"/>
              <a:gd name="connsiteY12" fmla="*/ 4985 h 10549"/>
              <a:gd name="connsiteX13" fmla="*/ 9845 w 10000"/>
              <a:gd name="connsiteY13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  <a:gd name="connsiteX0" fmla="*/ 9845 w 10000"/>
              <a:gd name="connsiteY0" fmla="*/ 4396 h 10549"/>
              <a:gd name="connsiteX1" fmla="*/ 5901 w 10000"/>
              <a:gd name="connsiteY1" fmla="*/ 623 h 10549"/>
              <a:gd name="connsiteX2" fmla="*/ 4890 w 10000"/>
              <a:gd name="connsiteY2" fmla="*/ 0 h 10549"/>
              <a:gd name="connsiteX3" fmla="*/ 3878 w 10000"/>
              <a:gd name="connsiteY3" fmla="*/ 623 h 10549"/>
              <a:gd name="connsiteX4" fmla="*/ 173 w 10000"/>
              <a:gd name="connsiteY4" fmla="*/ 4379 h 10549"/>
              <a:gd name="connsiteX5" fmla="*/ 679 w 10000"/>
              <a:gd name="connsiteY5" fmla="*/ 4985 h 10549"/>
              <a:gd name="connsiteX6" fmla="*/ 2807 w 10000"/>
              <a:gd name="connsiteY6" fmla="*/ 4985 h 10549"/>
              <a:gd name="connsiteX7" fmla="*/ 2777 w 10000"/>
              <a:gd name="connsiteY7" fmla="*/ 8099 h 10549"/>
              <a:gd name="connsiteX8" fmla="*/ 5858 w 10000"/>
              <a:gd name="connsiteY8" fmla="*/ 9885 h 10549"/>
              <a:gd name="connsiteX9" fmla="*/ 7008 w 10000"/>
              <a:gd name="connsiteY9" fmla="*/ 10549 h 10549"/>
              <a:gd name="connsiteX10" fmla="*/ 6958 w 10000"/>
              <a:gd name="connsiteY10" fmla="*/ 4985 h 10549"/>
              <a:gd name="connsiteX11" fmla="*/ 9308 w 10000"/>
              <a:gd name="connsiteY11" fmla="*/ 4985 h 10549"/>
              <a:gd name="connsiteX12" fmla="*/ 9845 w 10000"/>
              <a:gd name="connsiteY12" fmla="*/ 4396 h 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549">
                <a:moveTo>
                  <a:pt x="9845" y="4396"/>
                </a:moveTo>
                <a:lnTo>
                  <a:pt x="5901" y="623"/>
                </a:lnTo>
                <a:cubicBezTo>
                  <a:pt x="5604" y="337"/>
                  <a:pt x="5366" y="0"/>
                  <a:pt x="4890" y="0"/>
                </a:cubicBezTo>
                <a:cubicBezTo>
                  <a:pt x="4310" y="0"/>
                  <a:pt x="4175" y="337"/>
                  <a:pt x="3878" y="623"/>
                </a:cubicBezTo>
                <a:lnTo>
                  <a:pt x="173" y="4379"/>
                </a:lnTo>
                <a:cubicBezTo>
                  <a:pt x="-169" y="4725"/>
                  <a:pt x="-5" y="4985"/>
                  <a:pt x="679" y="4985"/>
                </a:cubicBezTo>
                <a:lnTo>
                  <a:pt x="2807" y="4985"/>
                </a:lnTo>
                <a:cubicBezTo>
                  <a:pt x="2795" y="5592"/>
                  <a:pt x="2787" y="7061"/>
                  <a:pt x="2777" y="8099"/>
                </a:cubicBezTo>
                <a:lnTo>
                  <a:pt x="5858" y="9885"/>
                </a:lnTo>
                <a:lnTo>
                  <a:pt x="7008" y="10549"/>
                </a:lnTo>
                <a:cubicBezTo>
                  <a:pt x="7004" y="9510"/>
                  <a:pt x="6982" y="6097"/>
                  <a:pt x="6958" y="4985"/>
                </a:cubicBezTo>
                <a:cubicBezTo>
                  <a:pt x="7990" y="5033"/>
                  <a:pt x="8691" y="4986"/>
                  <a:pt x="9308" y="4985"/>
                </a:cubicBezTo>
                <a:cubicBezTo>
                  <a:pt x="9948" y="4985"/>
                  <a:pt x="10186" y="4708"/>
                  <a:pt x="9845" y="4396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Shad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54" y="4305681"/>
            <a:ext cx="586803" cy="1682095"/>
          </a:xfrm>
          <a:prstGeom prst="rect">
            <a:avLst/>
          </a:prstGeom>
          <a:noFill/>
        </p:spPr>
      </p:pic>
      <p:pic>
        <p:nvPicPr>
          <p:cNvPr id="26" name="Shad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8076" y="3128596"/>
            <a:ext cx="586803" cy="1703397"/>
          </a:xfrm>
          <a:prstGeom prst="rect">
            <a:avLst/>
          </a:prstGeom>
          <a:noFill/>
        </p:spPr>
      </p:pic>
      <p:pic>
        <p:nvPicPr>
          <p:cNvPr id="27" name="Shad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25560" y="876167"/>
            <a:ext cx="586803" cy="1684584"/>
          </a:xfrm>
          <a:prstGeom prst="rect">
            <a:avLst/>
          </a:prstGeom>
          <a:noFill/>
        </p:spPr>
      </p:pic>
      <p:pic>
        <p:nvPicPr>
          <p:cNvPr id="29" name="Shad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9856" y="2033459"/>
            <a:ext cx="586803" cy="1707852"/>
          </a:xfrm>
          <a:prstGeom prst="rect">
            <a:avLst/>
          </a:prstGeom>
          <a:noFill/>
        </p:spPr>
      </p:pic>
      <p:sp>
        <p:nvSpPr>
          <p:cNvPr id="42" name="Star"/>
          <p:cNvSpPr>
            <a:spLocks/>
          </p:cNvSpPr>
          <p:nvPr/>
        </p:nvSpPr>
        <p:spPr bwMode="auto">
          <a:xfrm>
            <a:off x="6565266" y="4469249"/>
            <a:ext cx="363507" cy="346963"/>
          </a:xfrm>
          <a:custGeom>
            <a:avLst/>
            <a:gdLst>
              <a:gd name="T0" fmla="*/ 1206 w 2417"/>
              <a:gd name="T1" fmla="*/ 0 h 2307"/>
              <a:gd name="T2" fmla="*/ 1535 w 2417"/>
              <a:gd name="T3" fmla="*/ 756 h 2307"/>
              <a:gd name="T4" fmla="*/ 2417 w 2417"/>
              <a:gd name="T5" fmla="*/ 765 h 2307"/>
              <a:gd name="T6" fmla="*/ 1704 w 2417"/>
              <a:gd name="T7" fmla="*/ 1334 h 2307"/>
              <a:gd name="T8" fmla="*/ 2047 w 2417"/>
              <a:gd name="T9" fmla="*/ 2307 h 2307"/>
              <a:gd name="T10" fmla="*/ 1206 w 2417"/>
              <a:gd name="T11" fmla="*/ 1675 h 2307"/>
              <a:gd name="T12" fmla="*/ 374 w 2417"/>
              <a:gd name="T13" fmla="*/ 2303 h 2307"/>
              <a:gd name="T14" fmla="*/ 711 w 2417"/>
              <a:gd name="T15" fmla="*/ 1329 h 2307"/>
              <a:gd name="T16" fmla="*/ 0 w 2417"/>
              <a:gd name="T17" fmla="*/ 765 h 2307"/>
              <a:gd name="T18" fmla="*/ 886 w 2417"/>
              <a:gd name="T19" fmla="*/ 758 h 2307"/>
              <a:gd name="T20" fmla="*/ 1206 w 2417"/>
              <a:gd name="T21" fmla="*/ 0 h 2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17" h="2307">
                <a:moveTo>
                  <a:pt x="1206" y="0"/>
                </a:moveTo>
                <a:lnTo>
                  <a:pt x="1535" y="756"/>
                </a:lnTo>
                <a:lnTo>
                  <a:pt x="2417" y="765"/>
                </a:lnTo>
                <a:lnTo>
                  <a:pt x="1704" y="1334"/>
                </a:lnTo>
                <a:lnTo>
                  <a:pt x="2047" y="2307"/>
                </a:lnTo>
                <a:lnTo>
                  <a:pt x="1206" y="1675"/>
                </a:lnTo>
                <a:lnTo>
                  <a:pt x="374" y="2303"/>
                </a:lnTo>
                <a:lnTo>
                  <a:pt x="711" y="1329"/>
                </a:lnTo>
                <a:lnTo>
                  <a:pt x="0" y="765"/>
                </a:lnTo>
                <a:lnTo>
                  <a:pt x="886" y="758"/>
                </a:lnTo>
                <a:lnTo>
                  <a:pt x="1206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Lightbulb"/>
          <p:cNvGrpSpPr>
            <a:grpSpLocks noChangeAspect="1"/>
          </p:cNvGrpSpPr>
          <p:nvPr/>
        </p:nvGrpSpPr>
        <p:grpSpPr bwMode="auto">
          <a:xfrm>
            <a:off x="2051492" y="4403466"/>
            <a:ext cx="481247" cy="530983"/>
            <a:chOff x="1953" y="2239"/>
            <a:chExt cx="1016" cy="1121"/>
          </a:xfrm>
        </p:grpSpPr>
        <p:sp>
          <p:nvSpPr>
            <p:cNvPr id="44" name="Freeform 295"/>
            <p:cNvSpPr>
              <a:spLocks noEditPoints="1"/>
            </p:cNvSpPr>
            <p:nvPr/>
          </p:nvSpPr>
          <p:spPr bwMode="auto">
            <a:xfrm>
              <a:off x="2325" y="3115"/>
              <a:ext cx="266" cy="245"/>
            </a:xfrm>
            <a:custGeom>
              <a:avLst/>
              <a:gdLst>
                <a:gd name="T0" fmla="*/ 32 w 207"/>
                <a:gd name="T1" fmla="*/ 156 h 191"/>
                <a:gd name="T2" fmla="*/ 176 w 207"/>
                <a:gd name="T3" fmla="*/ 156 h 191"/>
                <a:gd name="T4" fmla="*/ 176 w 207"/>
                <a:gd name="T5" fmla="*/ 184 h 191"/>
                <a:gd name="T6" fmla="*/ 162 w 207"/>
                <a:gd name="T7" fmla="*/ 191 h 191"/>
                <a:gd name="T8" fmla="*/ 45 w 207"/>
                <a:gd name="T9" fmla="*/ 191 h 191"/>
                <a:gd name="T10" fmla="*/ 32 w 207"/>
                <a:gd name="T11" fmla="*/ 184 h 191"/>
                <a:gd name="T12" fmla="*/ 32 w 207"/>
                <a:gd name="T13" fmla="*/ 156 h 191"/>
                <a:gd name="T14" fmla="*/ 198 w 207"/>
                <a:gd name="T15" fmla="*/ 5 h 191"/>
                <a:gd name="T16" fmla="*/ 187 w 207"/>
                <a:gd name="T17" fmla="*/ 0 h 191"/>
                <a:gd name="T18" fmla="*/ 20 w 207"/>
                <a:gd name="T19" fmla="*/ 0 h 191"/>
                <a:gd name="T20" fmla="*/ 9 w 207"/>
                <a:gd name="T21" fmla="*/ 5 h 191"/>
                <a:gd name="T22" fmla="*/ 0 w 207"/>
                <a:gd name="T23" fmla="*/ 24 h 191"/>
                <a:gd name="T24" fmla="*/ 20 w 207"/>
                <a:gd name="T25" fmla="*/ 45 h 191"/>
                <a:gd name="T26" fmla="*/ 32 w 207"/>
                <a:gd name="T27" fmla="*/ 45 h 191"/>
                <a:gd name="T28" fmla="*/ 176 w 207"/>
                <a:gd name="T29" fmla="*/ 45 h 191"/>
                <a:gd name="T30" fmla="*/ 187 w 207"/>
                <a:gd name="T31" fmla="*/ 45 h 191"/>
                <a:gd name="T32" fmla="*/ 207 w 207"/>
                <a:gd name="T33" fmla="*/ 24 h 191"/>
                <a:gd name="T34" fmla="*/ 198 w 207"/>
                <a:gd name="T35" fmla="*/ 5 h 191"/>
                <a:gd name="T36" fmla="*/ 195 w 207"/>
                <a:gd name="T37" fmla="*/ 55 h 191"/>
                <a:gd name="T38" fmla="*/ 184 w 207"/>
                <a:gd name="T39" fmla="*/ 51 h 191"/>
                <a:gd name="T40" fmla="*/ 23 w 207"/>
                <a:gd name="T41" fmla="*/ 51 h 191"/>
                <a:gd name="T42" fmla="*/ 13 w 207"/>
                <a:gd name="T43" fmla="*/ 55 h 191"/>
                <a:gd name="T44" fmla="*/ 4 w 207"/>
                <a:gd name="T45" fmla="*/ 74 h 191"/>
                <a:gd name="T46" fmla="*/ 23 w 207"/>
                <a:gd name="T47" fmla="*/ 94 h 191"/>
                <a:gd name="T48" fmla="*/ 34 w 207"/>
                <a:gd name="T49" fmla="*/ 94 h 191"/>
                <a:gd name="T50" fmla="*/ 173 w 207"/>
                <a:gd name="T51" fmla="*/ 94 h 191"/>
                <a:gd name="T52" fmla="*/ 184 w 207"/>
                <a:gd name="T53" fmla="*/ 94 h 191"/>
                <a:gd name="T54" fmla="*/ 203 w 207"/>
                <a:gd name="T55" fmla="*/ 74 h 191"/>
                <a:gd name="T56" fmla="*/ 195 w 207"/>
                <a:gd name="T57" fmla="*/ 55 h 191"/>
                <a:gd name="T58" fmla="*/ 190 w 207"/>
                <a:gd name="T59" fmla="*/ 104 h 191"/>
                <a:gd name="T60" fmla="*/ 180 w 207"/>
                <a:gd name="T61" fmla="*/ 100 h 191"/>
                <a:gd name="T62" fmla="*/ 28 w 207"/>
                <a:gd name="T63" fmla="*/ 100 h 191"/>
                <a:gd name="T64" fmla="*/ 18 w 207"/>
                <a:gd name="T65" fmla="*/ 104 h 191"/>
                <a:gd name="T66" fmla="*/ 9 w 207"/>
                <a:gd name="T67" fmla="*/ 122 h 191"/>
                <a:gd name="T68" fmla="*/ 28 w 207"/>
                <a:gd name="T69" fmla="*/ 140 h 191"/>
                <a:gd name="T70" fmla="*/ 38 w 207"/>
                <a:gd name="T71" fmla="*/ 140 h 191"/>
                <a:gd name="T72" fmla="*/ 169 w 207"/>
                <a:gd name="T73" fmla="*/ 140 h 191"/>
                <a:gd name="T74" fmla="*/ 180 w 207"/>
                <a:gd name="T75" fmla="*/ 140 h 191"/>
                <a:gd name="T76" fmla="*/ 198 w 207"/>
                <a:gd name="T77" fmla="*/ 122 h 191"/>
                <a:gd name="T78" fmla="*/ 190 w 207"/>
                <a:gd name="T79" fmla="*/ 10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7" h="191">
                  <a:moveTo>
                    <a:pt x="32" y="156"/>
                  </a:moveTo>
                  <a:cubicBezTo>
                    <a:pt x="176" y="156"/>
                    <a:pt x="176" y="156"/>
                    <a:pt x="176" y="156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76" y="188"/>
                    <a:pt x="170" y="191"/>
                    <a:pt x="162" y="191"/>
                  </a:cubicBezTo>
                  <a:cubicBezTo>
                    <a:pt x="45" y="191"/>
                    <a:pt x="45" y="191"/>
                    <a:pt x="45" y="191"/>
                  </a:cubicBezTo>
                  <a:cubicBezTo>
                    <a:pt x="38" y="191"/>
                    <a:pt x="32" y="188"/>
                    <a:pt x="32" y="184"/>
                  </a:cubicBezTo>
                  <a:lnTo>
                    <a:pt x="32" y="156"/>
                  </a:lnTo>
                  <a:close/>
                  <a:moveTo>
                    <a:pt x="198" y="5"/>
                  </a:moveTo>
                  <a:cubicBezTo>
                    <a:pt x="195" y="2"/>
                    <a:pt x="191" y="0"/>
                    <a:pt x="1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2" y="2"/>
                    <a:pt x="9" y="5"/>
                  </a:cubicBezTo>
                  <a:cubicBezTo>
                    <a:pt x="4" y="9"/>
                    <a:pt x="0" y="14"/>
                    <a:pt x="0" y="24"/>
                  </a:cubicBezTo>
                  <a:cubicBezTo>
                    <a:pt x="0" y="34"/>
                    <a:pt x="9" y="45"/>
                    <a:pt x="20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87" y="45"/>
                    <a:pt x="187" y="45"/>
                    <a:pt x="187" y="45"/>
                  </a:cubicBezTo>
                  <a:cubicBezTo>
                    <a:pt x="198" y="45"/>
                    <a:pt x="207" y="35"/>
                    <a:pt x="207" y="24"/>
                  </a:cubicBezTo>
                  <a:cubicBezTo>
                    <a:pt x="207" y="14"/>
                    <a:pt x="204" y="9"/>
                    <a:pt x="198" y="5"/>
                  </a:cubicBezTo>
                  <a:close/>
                  <a:moveTo>
                    <a:pt x="195" y="55"/>
                  </a:moveTo>
                  <a:cubicBezTo>
                    <a:pt x="192" y="53"/>
                    <a:pt x="188" y="51"/>
                    <a:pt x="184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51"/>
                    <a:pt x="16" y="53"/>
                    <a:pt x="13" y="55"/>
                  </a:cubicBezTo>
                  <a:cubicBezTo>
                    <a:pt x="7" y="59"/>
                    <a:pt x="4" y="65"/>
                    <a:pt x="4" y="74"/>
                  </a:cubicBezTo>
                  <a:cubicBezTo>
                    <a:pt x="4" y="84"/>
                    <a:pt x="13" y="94"/>
                    <a:pt x="23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195" y="94"/>
                    <a:pt x="203" y="84"/>
                    <a:pt x="203" y="74"/>
                  </a:cubicBezTo>
                  <a:cubicBezTo>
                    <a:pt x="203" y="64"/>
                    <a:pt x="200" y="59"/>
                    <a:pt x="195" y="55"/>
                  </a:cubicBezTo>
                  <a:close/>
                  <a:moveTo>
                    <a:pt x="190" y="104"/>
                  </a:moveTo>
                  <a:cubicBezTo>
                    <a:pt x="187" y="101"/>
                    <a:pt x="183" y="100"/>
                    <a:pt x="180" y="100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24" y="100"/>
                    <a:pt x="20" y="101"/>
                    <a:pt x="18" y="104"/>
                  </a:cubicBezTo>
                  <a:cubicBezTo>
                    <a:pt x="13" y="108"/>
                    <a:pt x="9" y="113"/>
                    <a:pt x="9" y="122"/>
                  </a:cubicBezTo>
                  <a:cubicBezTo>
                    <a:pt x="9" y="131"/>
                    <a:pt x="18" y="140"/>
                    <a:pt x="28" y="140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80" y="140"/>
                    <a:pt x="180" y="140"/>
                    <a:pt x="180" y="140"/>
                  </a:cubicBezTo>
                  <a:cubicBezTo>
                    <a:pt x="190" y="140"/>
                    <a:pt x="198" y="131"/>
                    <a:pt x="198" y="122"/>
                  </a:cubicBezTo>
                  <a:cubicBezTo>
                    <a:pt x="198" y="112"/>
                    <a:pt x="195" y="108"/>
                    <a:pt x="190" y="1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96"/>
            <p:cNvSpPr>
              <a:spLocks noEditPoints="1"/>
            </p:cNvSpPr>
            <p:nvPr/>
          </p:nvSpPr>
          <p:spPr bwMode="auto">
            <a:xfrm>
              <a:off x="1953" y="2239"/>
              <a:ext cx="1016" cy="530"/>
            </a:xfrm>
            <a:custGeom>
              <a:avLst/>
              <a:gdLst>
                <a:gd name="T0" fmla="*/ 397 w 791"/>
                <a:gd name="T1" fmla="*/ 0 h 413"/>
                <a:gd name="T2" fmla="*/ 382 w 791"/>
                <a:gd name="T3" fmla="*/ 11 h 413"/>
                <a:gd name="T4" fmla="*/ 393 w 791"/>
                <a:gd name="T5" fmla="*/ 178 h 413"/>
                <a:gd name="T6" fmla="*/ 407 w 791"/>
                <a:gd name="T7" fmla="*/ 168 h 413"/>
                <a:gd name="T8" fmla="*/ 560 w 791"/>
                <a:gd name="T9" fmla="*/ 53 h 413"/>
                <a:gd name="T10" fmla="*/ 551 w 791"/>
                <a:gd name="T11" fmla="*/ 38 h 413"/>
                <a:gd name="T12" fmla="*/ 477 w 791"/>
                <a:gd name="T13" fmla="*/ 189 h 413"/>
                <a:gd name="T14" fmla="*/ 486 w 791"/>
                <a:gd name="T15" fmla="*/ 204 h 413"/>
                <a:gd name="T16" fmla="*/ 560 w 791"/>
                <a:gd name="T17" fmla="*/ 53 h 413"/>
                <a:gd name="T18" fmla="*/ 679 w 791"/>
                <a:gd name="T19" fmla="*/ 121 h 413"/>
                <a:gd name="T20" fmla="*/ 661 w 791"/>
                <a:gd name="T21" fmla="*/ 119 h 413"/>
                <a:gd name="T22" fmla="*/ 550 w 791"/>
                <a:gd name="T23" fmla="*/ 244 h 413"/>
                <a:gd name="T24" fmla="*/ 568 w 791"/>
                <a:gd name="T25" fmla="*/ 247 h 413"/>
                <a:gd name="T26" fmla="*/ 758 w 791"/>
                <a:gd name="T27" fmla="*/ 260 h 413"/>
                <a:gd name="T28" fmla="*/ 762 w 791"/>
                <a:gd name="T29" fmla="*/ 242 h 413"/>
                <a:gd name="T30" fmla="*/ 604 w 791"/>
                <a:gd name="T31" fmla="*/ 296 h 413"/>
                <a:gd name="T32" fmla="*/ 599 w 791"/>
                <a:gd name="T33" fmla="*/ 314 h 413"/>
                <a:gd name="T34" fmla="*/ 758 w 791"/>
                <a:gd name="T35" fmla="*/ 260 h 413"/>
                <a:gd name="T36" fmla="*/ 791 w 791"/>
                <a:gd name="T37" fmla="*/ 403 h 413"/>
                <a:gd name="T38" fmla="*/ 780 w 791"/>
                <a:gd name="T39" fmla="*/ 388 h 413"/>
                <a:gd name="T40" fmla="*/ 613 w 791"/>
                <a:gd name="T41" fmla="*/ 399 h 413"/>
                <a:gd name="T42" fmla="*/ 623 w 791"/>
                <a:gd name="T43" fmla="*/ 413 h 413"/>
                <a:gd name="T44" fmla="*/ 290 w 791"/>
                <a:gd name="T45" fmla="*/ 198 h 413"/>
                <a:gd name="T46" fmla="*/ 308 w 791"/>
                <a:gd name="T47" fmla="*/ 202 h 413"/>
                <a:gd name="T48" fmla="*/ 253 w 791"/>
                <a:gd name="T49" fmla="*/ 44 h 413"/>
                <a:gd name="T50" fmla="*/ 236 w 791"/>
                <a:gd name="T51" fmla="*/ 39 h 413"/>
                <a:gd name="T52" fmla="*/ 290 w 791"/>
                <a:gd name="T53" fmla="*/ 198 h 413"/>
                <a:gd name="T54" fmla="*/ 238 w 791"/>
                <a:gd name="T55" fmla="*/ 247 h 413"/>
                <a:gd name="T56" fmla="*/ 240 w 791"/>
                <a:gd name="T57" fmla="*/ 229 h 413"/>
                <a:gd name="T58" fmla="*/ 115 w 791"/>
                <a:gd name="T59" fmla="*/ 119 h 413"/>
                <a:gd name="T60" fmla="*/ 112 w 791"/>
                <a:gd name="T61" fmla="*/ 136 h 413"/>
                <a:gd name="T62" fmla="*/ 177 w 791"/>
                <a:gd name="T63" fmla="*/ 320 h 413"/>
                <a:gd name="T64" fmla="*/ 192 w 791"/>
                <a:gd name="T65" fmla="*/ 310 h 413"/>
                <a:gd name="T66" fmla="*/ 42 w 791"/>
                <a:gd name="T67" fmla="*/ 236 h 413"/>
                <a:gd name="T68" fmla="*/ 26 w 791"/>
                <a:gd name="T69" fmla="*/ 246 h 413"/>
                <a:gd name="T70" fmla="*/ 177 w 791"/>
                <a:gd name="T71" fmla="*/ 320 h 413"/>
                <a:gd name="T72" fmla="*/ 178 w 791"/>
                <a:gd name="T73" fmla="*/ 403 h 413"/>
                <a:gd name="T74" fmla="*/ 167 w 791"/>
                <a:gd name="T75" fmla="*/ 388 h 413"/>
                <a:gd name="T76" fmla="*/ 0 w 791"/>
                <a:gd name="T77" fmla="*/ 399 h 413"/>
                <a:gd name="T78" fmla="*/ 10 w 791"/>
                <a:gd name="T79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1" h="413">
                  <a:moveTo>
                    <a:pt x="407" y="11"/>
                  </a:moveTo>
                  <a:cubicBezTo>
                    <a:pt x="407" y="5"/>
                    <a:pt x="403" y="0"/>
                    <a:pt x="397" y="0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87" y="0"/>
                    <a:pt x="382" y="5"/>
                    <a:pt x="382" y="11"/>
                  </a:cubicBezTo>
                  <a:cubicBezTo>
                    <a:pt x="382" y="168"/>
                    <a:pt x="382" y="168"/>
                    <a:pt x="382" y="168"/>
                  </a:cubicBezTo>
                  <a:cubicBezTo>
                    <a:pt x="382" y="174"/>
                    <a:pt x="387" y="178"/>
                    <a:pt x="393" y="178"/>
                  </a:cubicBezTo>
                  <a:cubicBezTo>
                    <a:pt x="397" y="178"/>
                    <a:pt x="397" y="178"/>
                    <a:pt x="397" y="178"/>
                  </a:cubicBezTo>
                  <a:cubicBezTo>
                    <a:pt x="403" y="178"/>
                    <a:pt x="407" y="174"/>
                    <a:pt x="407" y="168"/>
                  </a:cubicBezTo>
                  <a:lnTo>
                    <a:pt x="407" y="11"/>
                  </a:lnTo>
                  <a:close/>
                  <a:moveTo>
                    <a:pt x="560" y="53"/>
                  </a:moveTo>
                  <a:cubicBezTo>
                    <a:pt x="562" y="48"/>
                    <a:pt x="560" y="42"/>
                    <a:pt x="555" y="39"/>
                  </a:cubicBezTo>
                  <a:cubicBezTo>
                    <a:pt x="551" y="38"/>
                    <a:pt x="551" y="38"/>
                    <a:pt x="551" y="38"/>
                  </a:cubicBezTo>
                  <a:cubicBezTo>
                    <a:pt x="546" y="36"/>
                    <a:pt x="539" y="38"/>
                    <a:pt x="537" y="44"/>
                  </a:cubicBezTo>
                  <a:cubicBezTo>
                    <a:pt x="477" y="189"/>
                    <a:pt x="477" y="189"/>
                    <a:pt x="477" y="189"/>
                  </a:cubicBezTo>
                  <a:cubicBezTo>
                    <a:pt x="475" y="194"/>
                    <a:pt x="477" y="200"/>
                    <a:pt x="483" y="202"/>
                  </a:cubicBezTo>
                  <a:cubicBezTo>
                    <a:pt x="486" y="204"/>
                    <a:pt x="486" y="204"/>
                    <a:pt x="486" y="204"/>
                  </a:cubicBezTo>
                  <a:cubicBezTo>
                    <a:pt x="492" y="206"/>
                    <a:pt x="498" y="204"/>
                    <a:pt x="500" y="198"/>
                  </a:cubicBezTo>
                  <a:lnTo>
                    <a:pt x="560" y="53"/>
                  </a:lnTo>
                  <a:close/>
                  <a:moveTo>
                    <a:pt x="679" y="136"/>
                  </a:moveTo>
                  <a:cubicBezTo>
                    <a:pt x="683" y="132"/>
                    <a:pt x="683" y="125"/>
                    <a:pt x="679" y="121"/>
                  </a:cubicBezTo>
                  <a:cubicBezTo>
                    <a:pt x="676" y="119"/>
                    <a:pt x="676" y="119"/>
                    <a:pt x="676" y="119"/>
                  </a:cubicBezTo>
                  <a:cubicBezTo>
                    <a:pt x="672" y="114"/>
                    <a:pt x="665" y="114"/>
                    <a:pt x="661" y="119"/>
                  </a:cubicBezTo>
                  <a:cubicBezTo>
                    <a:pt x="550" y="229"/>
                    <a:pt x="550" y="229"/>
                    <a:pt x="550" y="229"/>
                  </a:cubicBezTo>
                  <a:cubicBezTo>
                    <a:pt x="546" y="234"/>
                    <a:pt x="546" y="240"/>
                    <a:pt x="550" y="244"/>
                  </a:cubicBezTo>
                  <a:cubicBezTo>
                    <a:pt x="553" y="247"/>
                    <a:pt x="553" y="247"/>
                    <a:pt x="553" y="247"/>
                  </a:cubicBezTo>
                  <a:cubicBezTo>
                    <a:pt x="557" y="251"/>
                    <a:pt x="564" y="251"/>
                    <a:pt x="568" y="247"/>
                  </a:cubicBezTo>
                  <a:lnTo>
                    <a:pt x="679" y="136"/>
                  </a:lnTo>
                  <a:close/>
                  <a:moveTo>
                    <a:pt x="758" y="260"/>
                  </a:moveTo>
                  <a:cubicBezTo>
                    <a:pt x="764" y="257"/>
                    <a:pt x="766" y="251"/>
                    <a:pt x="764" y="246"/>
                  </a:cubicBezTo>
                  <a:cubicBezTo>
                    <a:pt x="762" y="242"/>
                    <a:pt x="762" y="242"/>
                    <a:pt x="762" y="242"/>
                  </a:cubicBezTo>
                  <a:cubicBezTo>
                    <a:pt x="760" y="237"/>
                    <a:pt x="754" y="234"/>
                    <a:pt x="749" y="236"/>
                  </a:cubicBezTo>
                  <a:cubicBezTo>
                    <a:pt x="604" y="296"/>
                    <a:pt x="604" y="296"/>
                    <a:pt x="604" y="296"/>
                  </a:cubicBezTo>
                  <a:cubicBezTo>
                    <a:pt x="598" y="299"/>
                    <a:pt x="596" y="305"/>
                    <a:pt x="598" y="310"/>
                  </a:cubicBezTo>
                  <a:cubicBezTo>
                    <a:pt x="599" y="314"/>
                    <a:pt x="599" y="314"/>
                    <a:pt x="599" y="314"/>
                  </a:cubicBezTo>
                  <a:cubicBezTo>
                    <a:pt x="602" y="319"/>
                    <a:pt x="608" y="322"/>
                    <a:pt x="613" y="320"/>
                  </a:cubicBezTo>
                  <a:lnTo>
                    <a:pt x="758" y="260"/>
                  </a:lnTo>
                  <a:close/>
                  <a:moveTo>
                    <a:pt x="780" y="413"/>
                  </a:moveTo>
                  <a:cubicBezTo>
                    <a:pt x="786" y="413"/>
                    <a:pt x="791" y="408"/>
                    <a:pt x="791" y="403"/>
                  </a:cubicBezTo>
                  <a:cubicBezTo>
                    <a:pt x="791" y="399"/>
                    <a:pt x="791" y="399"/>
                    <a:pt x="791" y="399"/>
                  </a:cubicBezTo>
                  <a:cubicBezTo>
                    <a:pt x="791" y="393"/>
                    <a:pt x="786" y="388"/>
                    <a:pt x="780" y="388"/>
                  </a:cubicBezTo>
                  <a:cubicBezTo>
                    <a:pt x="623" y="388"/>
                    <a:pt x="623" y="388"/>
                    <a:pt x="623" y="388"/>
                  </a:cubicBezTo>
                  <a:cubicBezTo>
                    <a:pt x="617" y="388"/>
                    <a:pt x="613" y="393"/>
                    <a:pt x="613" y="399"/>
                  </a:cubicBezTo>
                  <a:cubicBezTo>
                    <a:pt x="613" y="403"/>
                    <a:pt x="613" y="403"/>
                    <a:pt x="613" y="403"/>
                  </a:cubicBezTo>
                  <a:cubicBezTo>
                    <a:pt x="613" y="408"/>
                    <a:pt x="617" y="413"/>
                    <a:pt x="623" y="413"/>
                  </a:cubicBezTo>
                  <a:lnTo>
                    <a:pt x="780" y="413"/>
                  </a:lnTo>
                  <a:close/>
                  <a:moveTo>
                    <a:pt x="290" y="198"/>
                  </a:moveTo>
                  <a:cubicBezTo>
                    <a:pt x="292" y="204"/>
                    <a:pt x="299" y="206"/>
                    <a:pt x="304" y="204"/>
                  </a:cubicBezTo>
                  <a:cubicBezTo>
                    <a:pt x="308" y="202"/>
                    <a:pt x="308" y="202"/>
                    <a:pt x="308" y="202"/>
                  </a:cubicBezTo>
                  <a:cubicBezTo>
                    <a:pt x="313" y="200"/>
                    <a:pt x="316" y="194"/>
                    <a:pt x="313" y="189"/>
                  </a:cubicBezTo>
                  <a:cubicBezTo>
                    <a:pt x="253" y="44"/>
                    <a:pt x="253" y="44"/>
                    <a:pt x="253" y="44"/>
                  </a:cubicBezTo>
                  <a:cubicBezTo>
                    <a:pt x="251" y="38"/>
                    <a:pt x="245" y="36"/>
                    <a:pt x="239" y="38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0" y="42"/>
                    <a:pt x="228" y="48"/>
                    <a:pt x="230" y="53"/>
                  </a:cubicBezTo>
                  <a:lnTo>
                    <a:pt x="290" y="198"/>
                  </a:lnTo>
                  <a:close/>
                  <a:moveTo>
                    <a:pt x="223" y="247"/>
                  </a:moveTo>
                  <a:cubicBezTo>
                    <a:pt x="227" y="251"/>
                    <a:pt x="233" y="251"/>
                    <a:pt x="238" y="247"/>
                  </a:cubicBezTo>
                  <a:cubicBezTo>
                    <a:pt x="240" y="244"/>
                    <a:pt x="240" y="244"/>
                    <a:pt x="240" y="244"/>
                  </a:cubicBezTo>
                  <a:cubicBezTo>
                    <a:pt x="245" y="240"/>
                    <a:pt x="245" y="234"/>
                    <a:pt x="240" y="22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5" y="114"/>
                    <a:pt x="119" y="114"/>
                    <a:pt x="115" y="119"/>
                  </a:cubicBezTo>
                  <a:cubicBezTo>
                    <a:pt x="112" y="121"/>
                    <a:pt x="112" y="121"/>
                    <a:pt x="112" y="121"/>
                  </a:cubicBezTo>
                  <a:cubicBezTo>
                    <a:pt x="108" y="125"/>
                    <a:pt x="108" y="132"/>
                    <a:pt x="112" y="136"/>
                  </a:cubicBezTo>
                  <a:lnTo>
                    <a:pt x="223" y="247"/>
                  </a:lnTo>
                  <a:close/>
                  <a:moveTo>
                    <a:pt x="177" y="320"/>
                  </a:moveTo>
                  <a:cubicBezTo>
                    <a:pt x="183" y="322"/>
                    <a:pt x="189" y="319"/>
                    <a:pt x="191" y="314"/>
                  </a:cubicBezTo>
                  <a:cubicBezTo>
                    <a:pt x="192" y="310"/>
                    <a:pt x="192" y="310"/>
                    <a:pt x="192" y="310"/>
                  </a:cubicBezTo>
                  <a:cubicBezTo>
                    <a:pt x="195" y="305"/>
                    <a:pt x="192" y="299"/>
                    <a:pt x="187" y="296"/>
                  </a:cubicBezTo>
                  <a:cubicBezTo>
                    <a:pt x="42" y="236"/>
                    <a:pt x="42" y="236"/>
                    <a:pt x="42" y="236"/>
                  </a:cubicBezTo>
                  <a:cubicBezTo>
                    <a:pt x="36" y="234"/>
                    <a:pt x="30" y="237"/>
                    <a:pt x="28" y="242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4" y="251"/>
                    <a:pt x="27" y="257"/>
                    <a:pt x="32" y="260"/>
                  </a:cubicBezTo>
                  <a:lnTo>
                    <a:pt x="177" y="320"/>
                  </a:lnTo>
                  <a:close/>
                  <a:moveTo>
                    <a:pt x="167" y="413"/>
                  </a:moveTo>
                  <a:cubicBezTo>
                    <a:pt x="173" y="413"/>
                    <a:pt x="178" y="408"/>
                    <a:pt x="178" y="403"/>
                  </a:cubicBezTo>
                  <a:cubicBezTo>
                    <a:pt x="178" y="399"/>
                    <a:pt x="178" y="399"/>
                    <a:pt x="178" y="399"/>
                  </a:cubicBezTo>
                  <a:cubicBezTo>
                    <a:pt x="178" y="393"/>
                    <a:pt x="173" y="388"/>
                    <a:pt x="167" y="388"/>
                  </a:cubicBezTo>
                  <a:cubicBezTo>
                    <a:pt x="10" y="388"/>
                    <a:pt x="10" y="388"/>
                    <a:pt x="10" y="388"/>
                  </a:cubicBezTo>
                  <a:cubicBezTo>
                    <a:pt x="4" y="388"/>
                    <a:pt x="0" y="393"/>
                    <a:pt x="0" y="399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08"/>
                    <a:pt x="4" y="413"/>
                    <a:pt x="10" y="413"/>
                  </a:cubicBezTo>
                  <a:lnTo>
                    <a:pt x="167" y="4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97"/>
            <p:cNvSpPr>
              <a:spLocks noEditPoints="1"/>
            </p:cNvSpPr>
            <p:nvPr/>
          </p:nvSpPr>
          <p:spPr bwMode="auto">
            <a:xfrm>
              <a:off x="2229" y="2519"/>
              <a:ext cx="460" cy="580"/>
            </a:xfrm>
            <a:custGeom>
              <a:avLst/>
              <a:gdLst>
                <a:gd name="T0" fmla="*/ 296 w 358"/>
                <a:gd name="T1" fmla="*/ 213 h 452"/>
                <a:gd name="T2" fmla="*/ 171 w 358"/>
                <a:gd name="T3" fmla="*/ 64 h 452"/>
                <a:gd name="T4" fmla="*/ 296 w 358"/>
                <a:gd name="T5" fmla="*/ 213 h 452"/>
                <a:gd name="T6" fmla="*/ 179 w 358"/>
                <a:gd name="T7" fmla="*/ 0 h 452"/>
                <a:gd name="T8" fmla="*/ 0 w 358"/>
                <a:gd name="T9" fmla="*/ 188 h 452"/>
                <a:gd name="T10" fmla="*/ 84 w 358"/>
                <a:gd name="T11" fmla="*/ 399 h 452"/>
                <a:gd name="T12" fmla="*/ 84 w 358"/>
                <a:gd name="T13" fmla="*/ 452 h 452"/>
                <a:gd name="T14" fmla="*/ 95 w 358"/>
                <a:gd name="T15" fmla="*/ 448 h 452"/>
                <a:gd name="T16" fmla="*/ 262 w 358"/>
                <a:gd name="T17" fmla="*/ 448 h 452"/>
                <a:gd name="T18" fmla="*/ 273 w 358"/>
                <a:gd name="T19" fmla="*/ 452 h 452"/>
                <a:gd name="T20" fmla="*/ 273 w 358"/>
                <a:gd name="T21" fmla="*/ 399 h 452"/>
                <a:gd name="T22" fmla="*/ 358 w 358"/>
                <a:gd name="T23" fmla="*/ 186 h 452"/>
                <a:gd name="T24" fmla="*/ 179 w 358"/>
                <a:gd name="T25" fmla="*/ 0 h 452"/>
                <a:gd name="T26" fmla="*/ 249 w 358"/>
                <a:gd name="T27" fmla="*/ 389 h 452"/>
                <a:gd name="T28" fmla="*/ 249 w 358"/>
                <a:gd name="T29" fmla="*/ 416 h 452"/>
                <a:gd name="T30" fmla="*/ 240 w 358"/>
                <a:gd name="T31" fmla="*/ 412 h 452"/>
                <a:gd name="T32" fmla="*/ 115 w 358"/>
                <a:gd name="T33" fmla="*/ 412 h 452"/>
                <a:gd name="T34" fmla="*/ 107 w 358"/>
                <a:gd name="T35" fmla="*/ 416 h 452"/>
                <a:gd name="T36" fmla="*/ 107 w 358"/>
                <a:gd name="T37" fmla="*/ 389 h 452"/>
                <a:gd name="T38" fmla="*/ 34 w 358"/>
                <a:gd name="T39" fmla="*/ 190 h 452"/>
                <a:gd name="T40" fmla="*/ 178 w 358"/>
                <a:gd name="T41" fmla="*/ 38 h 452"/>
                <a:gd name="T42" fmla="*/ 325 w 358"/>
                <a:gd name="T43" fmla="*/ 190 h 452"/>
                <a:gd name="T44" fmla="*/ 249 w 358"/>
                <a:gd name="T45" fmla="*/ 38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8" h="452">
                  <a:moveTo>
                    <a:pt x="296" y="213"/>
                  </a:moveTo>
                  <a:cubicBezTo>
                    <a:pt x="314" y="145"/>
                    <a:pt x="247" y="57"/>
                    <a:pt x="171" y="64"/>
                  </a:cubicBezTo>
                  <a:cubicBezTo>
                    <a:pt x="238" y="83"/>
                    <a:pt x="282" y="136"/>
                    <a:pt x="296" y="213"/>
                  </a:cubicBezTo>
                  <a:close/>
                  <a:moveTo>
                    <a:pt x="179" y="0"/>
                  </a:moveTo>
                  <a:cubicBezTo>
                    <a:pt x="80" y="0"/>
                    <a:pt x="0" y="74"/>
                    <a:pt x="0" y="188"/>
                  </a:cubicBezTo>
                  <a:cubicBezTo>
                    <a:pt x="0" y="253"/>
                    <a:pt x="57" y="354"/>
                    <a:pt x="84" y="399"/>
                  </a:cubicBezTo>
                  <a:cubicBezTo>
                    <a:pt x="84" y="403"/>
                    <a:pt x="84" y="417"/>
                    <a:pt x="84" y="452"/>
                  </a:cubicBezTo>
                  <a:cubicBezTo>
                    <a:pt x="87" y="449"/>
                    <a:pt x="91" y="448"/>
                    <a:pt x="95" y="448"/>
                  </a:cubicBezTo>
                  <a:cubicBezTo>
                    <a:pt x="95" y="448"/>
                    <a:pt x="97" y="448"/>
                    <a:pt x="262" y="448"/>
                  </a:cubicBezTo>
                  <a:cubicBezTo>
                    <a:pt x="266" y="448"/>
                    <a:pt x="270" y="449"/>
                    <a:pt x="273" y="452"/>
                  </a:cubicBezTo>
                  <a:cubicBezTo>
                    <a:pt x="273" y="448"/>
                    <a:pt x="273" y="435"/>
                    <a:pt x="273" y="399"/>
                  </a:cubicBezTo>
                  <a:cubicBezTo>
                    <a:pt x="299" y="350"/>
                    <a:pt x="358" y="253"/>
                    <a:pt x="358" y="186"/>
                  </a:cubicBezTo>
                  <a:cubicBezTo>
                    <a:pt x="358" y="74"/>
                    <a:pt x="278" y="0"/>
                    <a:pt x="179" y="0"/>
                  </a:cubicBezTo>
                  <a:close/>
                  <a:moveTo>
                    <a:pt x="249" y="389"/>
                  </a:moveTo>
                  <a:cubicBezTo>
                    <a:pt x="249" y="389"/>
                    <a:pt x="249" y="389"/>
                    <a:pt x="249" y="416"/>
                  </a:cubicBezTo>
                  <a:cubicBezTo>
                    <a:pt x="246" y="414"/>
                    <a:pt x="243" y="412"/>
                    <a:pt x="240" y="412"/>
                  </a:cubicBezTo>
                  <a:cubicBezTo>
                    <a:pt x="240" y="412"/>
                    <a:pt x="240" y="412"/>
                    <a:pt x="115" y="412"/>
                  </a:cubicBezTo>
                  <a:cubicBezTo>
                    <a:pt x="112" y="412"/>
                    <a:pt x="109" y="414"/>
                    <a:pt x="107" y="416"/>
                  </a:cubicBezTo>
                  <a:cubicBezTo>
                    <a:pt x="107" y="416"/>
                    <a:pt x="107" y="416"/>
                    <a:pt x="107" y="389"/>
                  </a:cubicBezTo>
                  <a:cubicBezTo>
                    <a:pt x="84" y="343"/>
                    <a:pt x="34" y="243"/>
                    <a:pt x="34" y="190"/>
                  </a:cubicBezTo>
                  <a:cubicBezTo>
                    <a:pt x="34" y="97"/>
                    <a:pt x="104" y="38"/>
                    <a:pt x="178" y="38"/>
                  </a:cubicBezTo>
                  <a:cubicBezTo>
                    <a:pt x="252" y="38"/>
                    <a:pt x="325" y="95"/>
                    <a:pt x="325" y="190"/>
                  </a:cubicBezTo>
                  <a:cubicBezTo>
                    <a:pt x="325" y="245"/>
                    <a:pt x="275" y="329"/>
                    <a:pt x="249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info sign"/>
          <p:cNvSpPr>
            <a:spLocks noEditPoints="1"/>
          </p:cNvSpPr>
          <p:nvPr/>
        </p:nvSpPr>
        <p:spPr bwMode="auto">
          <a:xfrm>
            <a:off x="4197118" y="3063889"/>
            <a:ext cx="735851" cy="736715"/>
          </a:xfrm>
          <a:custGeom>
            <a:avLst/>
            <a:gdLst>
              <a:gd name="T0" fmla="*/ 379 w 758"/>
              <a:gd name="T1" fmla="*/ 244 h 759"/>
              <a:gd name="T2" fmla="*/ 380 w 758"/>
              <a:gd name="T3" fmla="*/ 244 h 759"/>
              <a:gd name="T4" fmla="*/ 434 w 758"/>
              <a:gd name="T5" fmla="*/ 221 h 759"/>
              <a:gd name="T6" fmla="*/ 457 w 758"/>
              <a:gd name="T7" fmla="*/ 166 h 759"/>
              <a:gd name="T8" fmla="*/ 435 w 758"/>
              <a:gd name="T9" fmla="*/ 111 h 759"/>
              <a:gd name="T10" fmla="*/ 379 w 758"/>
              <a:gd name="T11" fmla="*/ 87 h 759"/>
              <a:gd name="T12" fmla="*/ 323 w 758"/>
              <a:gd name="T13" fmla="*/ 111 h 759"/>
              <a:gd name="T14" fmla="*/ 339 w 758"/>
              <a:gd name="T15" fmla="*/ 126 h 759"/>
              <a:gd name="T16" fmla="*/ 323 w 758"/>
              <a:gd name="T17" fmla="*/ 111 h 759"/>
              <a:gd name="T18" fmla="*/ 301 w 758"/>
              <a:gd name="T19" fmla="*/ 166 h 759"/>
              <a:gd name="T20" fmla="*/ 323 w 758"/>
              <a:gd name="T21" fmla="*/ 221 h 759"/>
              <a:gd name="T22" fmla="*/ 379 w 758"/>
              <a:gd name="T23" fmla="*/ 244 h 759"/>
              <a:gd name="T24" fmla="*/ 458 w 758"/>
              <a:gd name="T25" fmla="*/ 569 h 759"/>
              <a:gd name="T26" fmla="*/ 455 w 758"/>
              <a:gd name="T27" fmla="*/ 568 h 759"/>
              <a:gd name="T28" fmla="*/ 455 w 758"/>
              <a:gd name="T29" fmla="*/ 568 h 759"/>
              <a:gd name="T30" fmla="*/ 452 w 758"/>
              <a:gd name="T31" fmla="*/ 536 h 759"/>
              <a:gd name="T32" fmla="*/ 452 w 758"/>
              <a:gd name="T33" fmla="*/ 262 h 759"/>
              <a:gd name="T34" fmla="*/ 265 w 758"/>
              <a:gd name="T35" fmla="*/ 262 h 759"/>
              <a:gd name="T36" fmla="*/ 265 w 758"/>
              <a:gd name="T37" fmla="*/ 335 h 759"/>
              <a:gd name="T38" fmla="*/ 286 w 758"/>
              <a:gd name="T39" fmla="*/ 336 h 759"/>
              <a:gd name="T40" fmla="*/ 300 w 758"/>
              <a:gd name="T41" fmla="*/ 338 h 759"/>
              <a:gd name="T42" fmla="*/ 302 w 758"/>
              <a:gd name="T43" fmla="*/ 340 h 759"/>
              <a:gd name="T44" fmla="*/ 302 w 758"/>
              <a:gd name="T45" fmla="*/ 340 h 759"/>
              <a:gd name="T46" fmla="*/ 306 w 758"/>
              <a:gd name="T47" fmla="*/ 372 h 759"/>
              <a:gd name="T48" fmla="*/ 306 w 758"/>
              <a:gd name="T49" fmla="*/ 536 h 759"/>
              <a:gd name="T50" fmla="*/ 304 w 758"/>
              <a:gd name="T51" fmla="*/ 562 h 759"/>
              <a:gd name="T52" fmla="*/ 303 w 758"/>
              <a:gd name="T53" fmla="*/ 567 h 759"/>
              <a:gd name="T54" fmla="*/ 286 w 758"/>
              <a:gd name="T55" fmla="*/ 572 h 759"/>
              <a:gd name="T56" fmla="*/ 265 w 758"/>
              <a:gd name="T57" fmla="*/ 572 h 759"/>
              <a:gd name="T58" fmla="*/ 265 w 758"/>
              <a:gd name="T59" fmla="*/ 647 h 759"/>
              <a:gd name="T60" fmla="*/ 493 w 758"/>
              <a:gd name="T61" fmla="*/ 647 h 759"/>
              <a:gd name="T62" fmla="*/ 493 w 758"/>
              <a:gd name="T63" fmla="*/ 625 h 759"/>
              <a:gd name="T64" fmla="*/ 493 w 758"/>
              <a:gd name="T65" fmla="*/ 594 h 759"/>
              <a:gd name="T66" fmla="*/ 493 w 758"/>
              <a:gd name="T67" fmla="*/ 573 h 759"/>
              <a:gd name="T68" fmla="*/ 472 w 758"/>
              <a:gd name="T69" fmla="*/ 572 h 759"/>
              <a:gd name="T70" fmla="*/ 458 w 758"/>
              <a:gd name="T71" fmla="*/ 569 h 759"/>
              <a:gd name="T72" fmla="*/ 379 w 758"/>
              <a:gd name="T73" fmla="*/ 0 h 759"/>
              <a:gd name="T74" fmla="*/ 0 w 758"/>
              <a:gd name="T75" fmla="*/ 380 h 759"/>
              <a:gd name="T76" fmla="*/ 379 w 758"/>
              <a:gd name="T77" fmla="*/ 759 h 759"/>
              <a:gd name="T78" fmla="*/ 758 w 758"/>
              <a:gd name="T79" fmla="*/ 380 h 759"/>
              <a:gd name="T80" fmla="*/ 379 w 758"/>
              <a:gd name="T81" fmla="*/ 0 h 759"/>
              <a:gd name="T82" fmla="*/ 379 w 758"/>
              <a:gd name="T83" fmla="*/ 701 h 759"/>
              <a:gd name="T84" fmla="*/ 58 w 758"/>
              <a:gd name="T85" fmla="*/ 380 h 759"/>
              <a:gd name="T86" fmla="*/ 379 w 758"/>
              <a:gd name="T87" fmla="*/ 59 h 759"/>
              <a:gd name="T88" fmla="*/ 700 w 758"/>
              <a:gd name="T89" fmla="*/ 380 h 759"/>
              <a:gd name="T90" fmla="*/ 379 w 758"/>
              <a:gd name="T91" fmla="*/ 701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58" h="759">
                <a:moveTo>
                  <a:pt x="379" y="244"/>
                </a:moveTo>
                <a:cubicBezTo>
                  <a:pt x="380" y="244"/>
                  <a:pt x="380" y="244"/>
                  <a:pt x="380" y="244"/>
                </a:cubicBezTo>
                <a:cubicBezTo>
                  <a:pt x="400" y="244"/>
                  <a:pt x="420" y="236"/>
                  <a:pt x="434" y="221"/>
                </a:cubicBezTo>
                <a:cubicBezTo>
                  <a:pt x="449" y="207"/>
                  <a:pt x="458" y="187"/>
                  <a:pt x="457" y="166"/>
                </a:cubicBezTo>
                <a:cubicBezTo>
                  <a:pt x="458" y="145"/>
                  <a:pt x="449" y="125"/>
                  <a:pt x="435" y="111"/>
                </a:cubicBezTo>
                <a:cubicBezTo>
                  <a:pt x="420" y="96"/>
                  <a:pt x="400" y="87"/>
                  <a:pt x="379" y="87"/>
                </a:cubicBezTo>
                <a:cubicBezTo>
                  <a:pt x="358" y="87"/>
                  <a:pt x="338" y="96"/>
                  <a:pt x="323" y="111"/>
                </a:cubicBezTo>
                <a:cubicBezTo>
                  <a:pt x="339" y="126"/>
                  <a:pt x="339" y="126"/>
                  <a:pt x="339" y="126"/>
                </a:cubicBezTo>
                <a:cubicBezTo>
                  <a:pt x="323" y="111"/>
                  <a:pt x="323" y="111"/>
                  <a:pt x="323" y="111"/>
                </a:cubicBezTo>
                <a:cubicBezTo>
                  <a:pt x="309" y="125"/>
                  <a:pt x="300" y="145"/>
                  <a:pt x="301" y="166"/>
                </a:cubicBezTo>
                <a:cubicBezTo>
                  <a:pt x="300" y="187"/>
                  <a:pt x="309" y="207"/>
                  <a:pt x="323" y="221"/>
                </a:cubicBezTo>
                <a:cubicBezTo>
                  <a:pt x="338" y="236"/>
                  <a:pt x="358" y="244"/>
                  <a:pt x="379" y="244"/>
                </a:cubicBezTo>
                <a:close/>
                <a:moveTo>
                  <a:pt x="458" y="569"/>
                </a:moveTo>
                <a:cubicBezTo>
                  <a:pt x="455" y="568"/>
                  <a:pt x="455" y="568"/>
                  <a:pt x="455" y="568"/>
                </a:cubicBezTo>
                <a:cubicBezTo>
                  <a:pt x="455" y="568"/>
                  <a:pt x="455" y="568"/>
                  <a:pt x="455" y="568"/>
                </a:cubicBezTo>
                <a:cubicBezTo>
                  <a:pt x="454" y="565"/>
                  <a:pt x="452" y="553"/>
                  <a:pt x="452" y="536"/>
                </a:cubicBezTo>
                <a:cubicBezTo>
                  <a:pt x="452" y="262"/>
                  <a:pt x="452" y="262"/>
                  <a:pt x="452" y="262"/>
                </a:cubicBezTo>
                <a:cubicBezTo>
                  <a:pt x="265" y="262"/>
                  <a:pt x="265" y="262"/>
                  <a:pt x="265" y="262"/>
                </a:cubicBezTo>
                <a:cubicBezTo>
                  <a:pt x="265" y="335"/>
                  <a:pt x="265" y="335"/>
                  <a:pt x="265" y="335"/>
                </a:cubicBezTo>
                <a:cubicBezTo>
                  <a:pt x="286" y="336"/>
                  <a:pt x="286" y="336"/>
                  <a:pt x="286" y="336"/>
                </a:cubicBezTo>
                <a:cubicBezTo>
                  <a:pt x="292" y="336"/>
                  <a:pt x="297" y="338"/>
                  <a:pt x="300" y="338"/>
                </a:cubicBezTo>
                <a:cubicBezTo>
                  <a:pt x="302" y="340"/>
                  <a:pt x="302" y="340"/>
                  <a:pt x="302" y="340"/>
                </a:cubicBezTo>
                <a:cubicBezTo>
                  <a:pt x="302" y="340"/>
                  <a:pt x="302" y="340"/>
                  <a:pt x="302" y="340"/>
                </a:cubicBezTo>
                <a:cubicBezTo>
                  <a:pt x="303" y="342"/>
                  <a:pt x="306" y="354"/>
                  <a:pt x="306" y="372"/>
                </a:cubicBezTo>
                <a:cubicBezTo>
                  <a:pt x="306" y="536"/>
                  <a:pt x="306" y="536"/>
                  <a:pt x="306" y="536"/>
                </a:cubicBezTo>
                <a:cubicBezTo>
                  <a:pt x="306" y="547"/>
                  <a:pt x="305" y="556"/>
                  <a:pt x="304" y="562"/>
                </a:cubicBezTo>
                <a:cubicBezTo>
                  <a:pt x="303" y="567"/>
                  <a:pt x="303" y="567"/>
                  <a:pt x="303" y="567"/>
                </a:cubicBezTo>
                <a:cubicBezTo>
                  <a:pt x="301" y="569"/>
                  <a:pt x="296" y="571"/>
                  <a:pt x="286" y="572"/>
                </a:cubicBezTo>
                <a:cubicBezTo>
                  <a:pt x="265" y="572"/>
                  <a:pt x="265" y="572"/>
                  <a:pt x="265" y="572"/>
                </a:cubicBezTo>
                <a:cubicBezTo>
                  <a:pt x="265" y="647"/>
                  <a:pt x="265" y="647"/>
                  <a:pt x="265" y="647"/>
                </a:cubicBezTo>
                <a:cubicBezTo>
                  <a:pt x="493" y="647"/>
                  <a:pt x="493" y="647"/>
                  <a:pt x="493" y="647"/>
                </a:cubicBezTo>
                <a:cubicBezTo>
                  <a:pt x="493" y="625"/>
                  <a:pt x="493" y="625"/>
                  <a:pt x="493" y="625"/>
                </a:cubicBezTo>
                <a:cubicBezTo>
                  <a:pt x="493" y="594"/>
                  <a:pt x="493" y="594"/>
                  <a:pt x="493" y="594"/>
                </a:cubicBezTo>
                <a:cubicBezTo>
                  <a:pt x="493" y="573"/>
                  <a:pt x="493" y="573"/>
                  <a:pt x="493" y="573"/>
                </a:cubicBezTo>
                <a:cubicBezTo>
                  <a:pt x="472" y="572"/>
                  <a:pt x="472" y="572"/>
                  <a:pt x="472" y="572"/>
                </a:cubicBezTo>
                <a:cubicBezTo>
                  <a:pt x="466" y="571"/>
                  <a:pt x="461" y="570"/>
                  <a:pt x="458" y="569"/>
                </a:cubicBezTo>
                <a:close/>
                <a:moveTo>
                  <a:pt x="379" y="0"/>
                </a:moveTo>
                <a:cubicBezTo>
                  <a:pt x="169" y="0"/>
                  <a:pt x="0" y="170"/>
                  <a:pt x="0" y="380"/>
                </a:cubicBezTo>
                <a:cubicBezTo>
                  <a:pt x="0" y="589"/>
                  <a:pt x="169" y="759"/>
                  <a:pt x="379" y="759"/>
                </a:cubicBezTo>
                <a:cubicBezTo>
                  <a:pt x="589" y="759"/>
                  <a:pt x="758" y="589"/>
                  <a:pt x="758" y="380"/>
                </a:cubicBezTo>
                <a:cubicBezTo>
                  <a:pt x="758" y="170"/>
                  <a:pt x="589" y="0"/>
                  <a:pt x="379" y="0"/>
                </a:cubicBezTo>
                <a:close/>
                <a:moveTo>
                  <a:pt x="379" y="701"/>
                </a:moveTo>
                <a:cubicBezTo>
                  <a:pt x="202" y="701"/>
                  <a:pt x="58" y="557"/>
                  <a:pt x="58" y="380"/>
                </a:cubicBezTo>
                <a:cubicBezTo>
                  <a:pt x="58" y="202"/>
                  <a:pt x="202" y="59"/>
                  <a:pt x="379" y="59"/>
                </a:cubicBezTo>
                <a:cubicBezTo>
                  <a:pt x="556" y="59"/>
                  <a:pt x="700" y="202"/>
                  <a:pt x="700" y="380"/>
                </a:cubicBezTo>
                <a:cubicBezTo>
                  <a:pt x="700" y="557"/>
                  <a:pt x="556" y="701"/>
                  <a:pt x="379" y="7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Shado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79" y="876172"/>
            <a:ext cx="880979" cy="5111347"/>
          </a:xfrm>
          <a:prstGeom prst="rect">
            <a:avLst/>
          </a:prstGeom>
          <a:noFill/>
        </p:spPr>
      </p:pic>
      <p:pic>
        <p:nvPicPr>
          <p:cNvPr id="58" name="Shado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5458" y="869424"/>
            <a:ext cx="880979" cy="5111347"/>
          </a:xfrm>
          <a:prstGeom prst="rect">
            <a:avLst/>
          </a:prstGeom>
          <a:noFill/>
        </p:spPr>
      </p:pic>
      <p:sp>
        <p:nvSpPr>
          <p:cNvPr id="64" name="money"/>
          <p:cNvSpPr>
            <a:spLocks noEditPoints="1"/>
          </p:cNvSpPr>
          <p:nvPr/>
        </p:nvSpPr>
        <p:spPr bwMode="auto">
          <a:xfrm>
            <a:off x="2116139" y="1997853"/>
            <a:ext cx="553493" cy="349355"/>
          </a:xfrm>
          <a:custGeom>
            <a:avLst/>
            <a:gdLst>
              <a:gd name="T0" fmla="*/ 599 w 1119"/>
              <a:gd name="T1" fmla="*/ 267 h 705"/>
              <a:gd name="T2" fmla="*/ 651 w 1119"/>
              <a:gd name="T3" fmla="*/ 601 h 705"/>
              <a:gd name="T4" fmla="*/ 471 w 1119"/>
              <a:gd name="T5" fmla="*/ 603 h 705"/>
              <a:gd name="T6" fmla="*/ 526 w 1119"/>
              <a:gd name="T7" fmla="*/ 525 h 705"/>
              <a:gd name="T8" fmla="*/ 398 w 1119"/>
              <a:gd name="T9" fmla="*/ 111 h 705"/>
              <a:gd name="T10" fmla="*/ 726 w 1119"/>
              <a:gd name="T11" fmla="*/ 107 h 705"/>
              <a:gd name="T12" fmla="*/ 458 w 1119"/>
              <a:gd name="T13" fmla="*/ 201 h 705"/>
              <a:gd name="T14" fmla="*/ 599 w 1119"/>
              <a:gd name="T15" fmla="*/ 425 h 705"/>
              <a:gd name="T16" fmla="*/ 994 w 1119"/>
              <a:gd name="T17" fmla="*/ 161 h 705"/>
              <a:gd name="T18" fmla="*/ 1032 w 1119"/>
              <a:gd name="T19" fmla="*/ 220 h 705"/>
              <a:gd name="T20" fmla="*/ 961 w 1119"/>
              <a:gd name="T21" fmla="*/ 414 h 705"/>
              <a:gd name="T22" fmla="*/ 817 w 1119"/>
              <a:gd name="T23" fmla="*/ 278 h 705"/>
              <a:gd name="T24" fmla="*/ 897 w 1119"/>
              <a:gd name="T25" fmla="*/ 249 h 705"/>
              <a:gd name="T26" fmla="*/ 919 w 1119"/>
              <a:gd name="T27" fmla="*/ 66 h 705"/>
              <a:gd name="T28" fmla="*/ 921 w 1119"/>
              <a:gd name="T29" fmla="*/ 177 h 705"/>
              <a:gd name="T30" fmla="*/ 921 w 1119"/>
              <a:gd name="T31" fmla="*/ 177 h 705"/>
              <a:gd name="T32" fmla="*/ 985 w 1119"/>
              <a:gd name="T33" fmla="*/ 316 h 705"/>
              <a:gd name="T34" fmla="*/ 909 w 1119"/>
              <a:gd name="T35" fmla="*/ 501 h 705"/>
              <a:gd name="T36" fmla="*/ 951 w 1119"/>
              <a:gd name="T37" fmla="*/ 621 h 705"/>
              <a:gd name="T38" fmla="*/ 886 w 1119"/>
              <a:gd name="T39" fmla="*/ 639 h 705"/>
              <a:gd name="T40" fmla="*/ 875 w 1119"/>
              <a:gd name="T41" fmla="*/ 603 h 705"/>
              <a:gd name="T42" fmla="*/ 833 w 1119"/>
              <a:gd name="T43" fmla="*/ 521 h 705"/>
              <a:gd name="T44" fmla="*/ 910 w 1119"/>
              <a:gd name="T45" fmla="*/ 475 h 705"/>
              <a:gd name="T46" fmla="*/ 873 w 1119"/>
              <a:gd name="T47" fmla="*/ 504 h 705"/>
              <a:gd name="T48" fmla="*/ 924 w 1119"/>
              <a:gd name="T49" fmla="*/ 586 h 705"/>
              <a:gd name="T50" fmla="*/ 305 w 1119"/>
              <a:gd name="T51" fmla="*/ 54 h 705"/>
              <a:gd name="T52" fmla="*/ 263 w 1119"/>
              <a:gd name="T53" fmla="*/ 72 h 705"/>
              <a:gd name="T54" fmla="*/ 249 w 1119"/>
              <a:gd name="T55" fmla="*/ 171 h 705"/>
              <a:gd name="T56" fmla="*/ 182 w 1119"/>
              <a:gd name="T57" fmla="*/ 154 h 705"/>
              <a:gd name="T58" fmla="*/ 226 w 1119"/>
              <a:gd name="T59" fmla="*/ 108 h 705"/>
              <a:gd name="T60" fmla="*/ 225 w 1119"/>
              <a:gd name="T61" fmla="*/ 8 h 705"/>
              <a:gd name="T62" fmla="*/ 305 w 1119"/>
              <a:gd name="T63" fmla="*/ 54 h 705"/>
              <a:gd name="T64" fmla="*/ 213 w 1119"/>
              <a:gd name="T65" fmla="*/ 58 h 705"/>
              <a:gd name="T66" fmla="*/ 248 w 1119"/>
              <a:gd name="T67" fmla="*/ 148 h 705"/>
              <a:gd name="T68" fmla="*/ 249 w 1119"/>
              <a:gd name="T69" fmla="*/ 321 h 705"/>
              <a:gd name="T70" fmla="*/ 312 w 1119"/>
              <a:gd name="T71" fmla="*/ 440 h 705"/>
              <a:gd name="T72" fmla="*/ 195 w 1119"/>
              <a:gd name="T73" fmla="*/ 555 h 705"/>
              <a:gd name="T74" fmla="*/ 168 w 1119"/>
              <a:gd name="T75" fmla="*/ 440 h 705"/>
              <a:gd name="T76" fmla="*/ 137 w 1119"/>
              <a:gd name="T77" fmla="*/ 391 h 705"/>
              <a:gd name="T78" fmla="*/ 230 w 1119"/>
              <a:gd name="T79" fmla="*/ 260 h 705"/>
              <a:gd name="T80" fmla="*/ 197 w 1119"/>
              <a:gd name="T81" fmla="*/ 310 h 705"/>
              <a:gd name="T82" fmla="*/ 262 w 1119"/>
              <a:gd name="T83" fmla="*/ 455 h 705"/>
              <a:gd name="T84" fmla="*/ 262 w 1119"/>
              <a:gd name="T85" fmla="*/ 455 h 705"/>
              <a:gd name="T86" fmla="*/ 60 w 1119"/>
              <a:gd name="T87" fmla="*/ 249 h 705"/>
              <a:gd name="T88" fmla="*/ 71 w 1119"/>
              <a:gd name="T89" fmla="*/ 322 h 705"/>
              <a:gd name="T90" fmla="*/ 32 w 1119"/>
              <a:gd name="T91" fmla="*/ 323 h 705"/>
              <a:gd name="T92" fmla="*/ 44 w 1119"/>
              <a:gd name="T93" fmla="*/ 306 h 705"/>
              <a:gd name="T94" fmla="*/ 16 w 1119"/>
              <a:gd name="T95" fmla="*/ 214 h 705"/>
              <a:gd name="T96" fmla="*/ 88 w 1119"/>
              <a:gd name="T97" fmla="*/ 214 h 705"/>
              <a:gd name="T98" fmla="*/ 29 w 1119"/>
              <a:gd name="T99" fmla="*/ 234 h 705"/>
              <a:gd name="T100" fmla="*/ 60 w 1119"/>
              <a:gd name="T101" fmla="*/ 284 h 705"/>
              <a:gd name="T102" fmla="*/ 1093 w 1119"/>
              <a:gd name="T103" fmla="*/ 448 h 705"/>
              <a:gd name="T104" fmla="*/ 1109 w 1119"/>
              <a:gd name="T105" fmla="*/ 472 h 705"/>
              <a:gd name="T106" fmla="*/ 1079 w 1119"/>
              <a:gd name="T107" fmla="*/ 554 h 705"/>
              <a:gd name="T108" fmla="*/ 1018 w 1119"/>
              <a:gd name="T109" fmla="*/ 497 h 705"/>
              <a:gd name="T110" fmla="*/ 1051 w 1119"/>
              <a:gd name="T111" fmla="*/ 485 h 705"/>
              <a:gd name="T112" fmla="*/ 1061 w 1119"/>
              <a:gd name="T113" fmla="*/ 407 h 705"/>
              <a:gd name="T114" fmla="*/ 1062 w 1119"/>
              <a:gd name="T115" fmla="*/ 454 h 705"/>
              <a:gd name="T116" fmla="*/ 1062 w 1119"/>
              <a:gd name="T117" fmla="*/ 454 h 705"/>
              <a:gd name="T118" fmla="*/ 1089 w 1119"/>
              <a:gd name="T119" fmla="*/ 513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19" h="705">
                <a:moveTo>
                  <a:pt x="788" y="219"/>
                </a:moveTo>
                <a:cubicBezTo>
                  <a:pt x="666" y="219"/>
                  <a:pt x="666" y="219"/>
                  <a:pt x="666" y="219"/>
                </a:cubicBezTo>
                <a:cubicBezTo>
                  <a:pt x="664" y="201"/>
                  <a:pt x="657" y="186"/>
                  <a:pt x="645" y="175"/>
                </a:cubicBezTo>
                <a:cubicBezTo>
                  <a:pt x="632" y="163"/>
                  <a:pt x="617" y="156"/>
                  <a:pt x="599" y="154"/>
                </a:cubicBezTo>
                <a:cubicBezTo>
                  <a:pt x="599" y="267"/>
                  <a:pt x="599" y="267"/>
                  <a:pt x="599" y="267"/>
                </a:cubicBezTo>
                <a:cubicBezTo>
                  <a:pt x="607" y="267"/>
                  <a:pt x="623" y="271"/>
                  <a:pt x="648" y="280"/>
                </a:cubicBezTo>
                <a:cubicBezTo>
                  <a:pt x="686" y="292"/>
                  <a:pt x="716" y="310"/>
                  <a:pt x="739" y="331"/>
                </a:cubicBezTo>
                <a:cubicBezTo>
                  <a:pt x="772" y="362"/>
                  <a:pt x="788" y="400"/>
                  <a:pt x="788" y="444"/>
                </a:cubicBezTo>
                <a:cubicBezTo>
                  <a:pt x="788" y="490"/>
                  <a:pt x="772" y="526"/>
                  <a:pt x="740" y="555"/>
                </a:cubicBezTo>
                <a:cubicBezTo>
                  <a:pt x="718" y="575"/>
                  <a:pt x="688" y="590"/>
                  <a:pt x="651" y="601"/>
                </a:cubicBezTo>
                <a:cubicBezTo>
                  <a:pt x="628" y="607"/>
                  <a:pt x="611" y="610"/>
                  <a:pt x="602" y="610"/>
                </a:cubicBezTo>
                <a:cubicBezTo>
                  <a:pt x="602" y="705"/>
                  <a:pt x="602" y="705"/>
                  <a:pt x="602" y="705"/>
                </a:cubicBezTo>
                <a:cubicBezTo>
                  <a:pt x="522" y="705"/>
                  <a:pt x="522" y="705"/>
                  <a:pt x="522" y="705"/>
                </a:cubicBezTo>
                <a:cubicBezTo>
                  <a:pt x="522" y="615"/>
                  <a:pt x="522" y="615"/>
                  <a:pt x="522" y="615"/>
                </a:cubicBezTo>
                <a:cubicBezTo>
                  <a:pt x="512" y="615"/>
                  <a:pt x="495" y="611"/>
                  <a:pt x="471" y="603"/>
                </a:cubicBezTo>
                <a:cubicBezTo>
                  <a:pt x="433" y="591"/>
                  <a:pt x="402" y="574"/>
                  <a:pt x="377" y="552"/>
                </a:cubicBezTo>
                <a:cubicBezTo>
                  <a:pt x="344" y="522"/>
                  <a:pt x="327" y="486"/>
                  <a:pt x="327" y="444"/>
                </a:cubicBezTo>
                <a:cubicBezTo>
                  <a:pt x="462" y="444"/>
                  <a:pt x="462" y="444"/>
                  <a:pt x="462" y="444"/>
                </a:cubicBezTo>
                <a:cubicBezTo>
                  <a:pt x="465" y="465"/>
                  <a:pt x="472" y="483"/>
                  <a:pt x="483" y="496"/>
                </a:cubicBezTo>
                <a:cubicBezTo>
                  <a:pt x="495" y="509"/>
                  <a:pt x="509" y="519"/>
                  <a:pt x="526" y="525"/>
                </a:cubicBezTo>
                <a:cubicBezTo>
                  <a:pt x="526" y="400"/>
                  <a:pt x="526" y="400"/>
                  <a:pt x="526" y="400"/>
                </a:cubicBezTo>
                <a:cubicBezTo>
                  <a:pt x="518" y="400"/>
                  <a:pt x="502" y="396"/>
                  <a:pt x="479" y="387"/>
                </a:cubicBezTo>
                <a:cubicBezTo>
                  <a:pt x="443" y="374"/>
                  <a:pt x="414" y="356"/>
                  <a:pt x="391" y="335"/>
                </a:cubicBezTo>
                <a:cubicBezTo>
                  <a:pt x="359" y="303"/>
                  <a:pt x="343" y="266"/>
                  <a:pt x="343" y="221"/>
                </a:cubicBezTo>
                <a:cubicBezTo>
                  <a:pt x="343" y="178"/>
                  <a:pt x="362" y="142"/>
                  <a:pt x="398" y="111"/>
                </a:cubicBezTo>
                <a:cubicBezTo>
                  <a:pt x="434" y="80"/>
                  <a:pt x="476" y="65"/>
                  <a:pt x="522" y="65"/>
                </a:cubicBezTo>
                <a:cubicBezTo>
                  <a:pt x="522" y="37"/>
                  <a:pt x="522" y="37"/>
                  <a:pt x="522" y="37"/>
                </a:cubicBezTo>
                <a:cubicBezTo>
                  <a:pt x="602" y="37"/>
                  <a:pt x="602" y="37"/>
                  <a:pt x="602" y="37"/>
                </a:cubicBezTo>
                <a:cubicBezTo>
                  <a:pt x="602" y="68"/>
                  <a:pt x="602" y="68"/>
                  <a:pt x="602" y="68"/>
                </a:cubicBezTo>
                <a:cubicBezTo>
                  <a:pt x="651" y="68"/>
                  <a:pt x="692" y="81"/>
                  <a:pt x="726" y="107"/>
                </a:cubicBezTo>
                <a:cubicBezTo>
                  <a:pt x="762" y="135"/>
                  <a:pt x="783" y="172"/>
                  <a:pt x="788" y="219"/>
                </a:cubicBezTo>
                <a:close/>
                <a:moveTo>
                  <a:pt x="526" y="249"/>
                </a:moveTo>
                <a:cubicBezTo>
                  <a:pt x="526" y="151"/>
                  <a:pt x="526" y="151"/>
                  <a:pt x="526" y="151"/>
                </a:cubicBezTo>
                <a:cubicBezTo>
                  <a:pt x="509" y="151"/>
                  <a:pt x="494" y="155"/>
                  <a:pt x="480" y="164"/>
                </a:cubicBezTo>
                <a:cubicBezTo>
                  <a:pt x="465" y="172"/>
                  <a:pt x="458" y="185"/>
                  <a:pt x="458" y="201"/>
                </a:cubicBezTo>
                <a:cubicBezTo>
                  <a:pt x="458" y="213"/>
                  <a:pt x="466" y="224"/>
                  <a:pt x="481" y="233"/>
                </a:cubicBezTo>
                <a:cubicBezTo>
                  <a:pt x="491" y="238"/>
                  <a:pt x="506" y="243"/>
                  <a:pt x="526" y="249"/>
                </a:cubicBezTo>
                <a:close/>
                <a:moveTo>
                  <a:pt x="673" y="478"/>
                </a:moveTo>
                <a:cubicBezTo>
                  <a:pt x="673" y="462"/>
                  <a:pt x="665" y="449"/>
                  <a:pt x="650" y="440"/>
                </a:cubicBezTo>
                <a:cubicBezTo>
                  <a:pt x="635" y="430"/>
                  <a:pt x="618" y="425"/>
                  <a:pt x="599" y="425"/>
                </a:cubicBezTo>
                <a:cubicBezTo>
                  <a:pt x="599" y="534"/>
                  <a:pt x="599" y="534"/>
                  <a:pt x="599" y="534"/>
                </a:cubicBezTo>
                <a:cubicBezTo>
                  <a:pt x="619" y="531"/>
                  <a:pt x="635" y="526"/>
                  <a:pt x="649" y="517"/>
                </a:cubicBezTo>
                <a:cubicBezTo>
                  <a:pt x="665" y="506"/>
                  <a:pt x="673" y="493"/>
                  <a:pt x="673" y="478"/>
                </a:cubicBezTo>
                <a:close/>
                <a:moveTo>
                  <a:pt x="1058" y="161"/>
                </a:moveTo>
                <a:cubicBezTo>
                  <a:pt x="994" y="161"/>
                  <a:pt x="994" y="161"/>
                  <a:pt x="994" y="161"/>
                </a:cubicBezTo>
                <a:cubicBezTo>
                  <a:pt x="993" y="152"/>
                  <a:pt x="990" y="144"/>
                  <a:pt x="983" y="138"/>
                </a:cubicBezTo>
                <a:cubicBezTo>
                  <a:pt x="977" y="132"/>
                  <a:pt x="969" y="129"/>
                  <a:pt x="959" y="127"/>
                </a:cubicBezTo>
                <a:cubicBezTo>
                  <a:pt x="959" y="186"/>
                  <a:pt x="959" y="186"/>
                  <a:pt x="959" y="186"/>
                </a:cubicBezTo>
                <a:cubicBezTo>
                  <a:pt x="963" y="186"/>
                  <a:pt x="972" y="188"/>
                  <a:pt x="985" y="193"/>
                </a:cubicBezTo>
                <a:cubicBezTo>
                  <a:pt x="1004" y="199"/>
                  <a:pt x="1020" y="208"/>
                  <a:pt x="1032" y="220"/>
                </a:cubicBezTo>
                <a:cubicBezTo>
                  <a:pt x="1049" y="236"/>
                  <a:pt x="1058" y="255"/>
                  <a:pt x="1058" y="279"/>
                </a:cubicBezTo>
                <a:cubicBezTo>
                  <a:pt x="1058" y="302"/>
                  <a:pt x="1049" y="321"/>
                  <a:pt x="1033" y="336"/>
                </a:cubicBezTo>
                <a:cubicBezTo>
                  <a:pt x="1021" y="347"/>
                  <a:pt x="1006" y="355"/>
                  <a:pt x="986" y="360"/>
                </a:cubicBezTo>
                <a:cubicBezTo>
                  <a:pt x="974" y="363"/>
                  <a:pt x="966" y="365"/>
                  <a:pt x="961" y="365"/>
                </a:cubicBezTo>
                <a:cubicBezTo>
                  <a:pt x="961" y="414"/>
                  <a:pt x="961" y="414"/>
                  <a:pt x="961" y="414"/>
                </a:cubicBezTo>
                <a:cubicBezTo>
                  <a:pt x="919" y="414"/>
                  <a:pt x="919" y="414"/>
                  <a:pt x="919" y="414"/>
                </a:cubicBezTo>
                <a:cubicBezTo>
                  <a:pt x="919" y="367"/>
                  <a:pt x="919" y="367"/>
                  <a:pt x="919" y="367"/>
                </a:cubicBezTo>
                <a:cubicBezTo>
                  <a:pt x="914" y="367"/>
                  <a:pt x="905" y="365"/>
                  <a:pt x="893" y="361"/>
                </a:cubicBezTo>
                <a:cubicBezTo>
                  <a:pt x="873" y="355"/>
                  <a:pt x="857" y="346"/>
                  <a:pt x="844" y="334"/>
                </a:cubicBezTo>
                <a:cubicBezTo>
                  <a:pt x="826" y="319"/>
                  <a:pt x="817" y="300"/>
                  <a:pt x="817" y="278"/>
                </a:cubicBezTo>
                <a:cubicBezTo>
                  <a:pt x="888" y="278"/>
                  <a:pt x="888" y="278"/>
                  <a:pt x="888" y="278"/>
                </a:cubicBezTo>
                <a:cubicBezTo>
                  <a:pt x="889" y="289"/>
                  <a:pt x="893" y="299"/>
                  <a:pt x="899" y="305"/>
                </a:cubicBezTo>
                <a:cubicBezTo>
                  <a:pt x="905" y="312"/>
                  <a:pt x="912" y="317"/>
                  <a:pt x="921" y="320"/>
                </a:cubicBezTo>
                <a:cubicBezTo>
                  <a:pt x="921" y="255"/>
                  <a:pt x="921" y="255"/>
                  <a:pt x="921" y="255"/>
                </a:cubicBezTo>
                <a:cubicBezTo>
                  <a:pt x="917" y="255"/>
                  <a:pt x="909" y="253"/>
                  <a:pt x="897" y="249"/>
                </a:cubicBezTo>
                <a:cubicBezTo>
                  <a:pt x="878" y="242"/>
                  <a:pt x="863" y="233"/>
                  <a:pt x="851" y="221"/>
                </a:cubicBezTo>
                <a:cubicBezTo>
                  <a:pt x="834" y="205"/>
                  <a:pt x="826" y="185"/>
                  <a:pt x="826" y="162"/>
                </a:cubicBezTo>
                <a:cubicBezTo>
                  <a:pt x="826" y="140"/>
                  <a:pt x="836" y="121"/>
                  <a:pt x="854" y="105"/>
                </a:cubicBezTo>
                <a:cubicBezTo>
                  <a:pt x="873" y="89"/>
                  <a:pt x="895" y="81"/>
                  <a:pt x="919" y="81"/>
                </a:cubicBezTo>
                <a:cubicBezTo>
                  <a:pt x="919" y="66"/>
                  <a:pt x="919" y="66"/>
                  <a:pt x="919" y="66"/>
                </a:cubicBezTo>
                <a:cubicBezTo>
                  <a:pt x="961" y="66"/>
                  <a:pt x="961" y="66"/>
                  <a:pt x="961" y="66"/>
                </a:cubicBezTo>
                <a:cubicBezTo>
                  <a:pt x="961" y="82"/>
                  <a:pt x="961" y="82"/>
                  <a:pt x="961" y="82"/>
                </a:cubicBezTo>
                <a:cubicBezTo>
                  <a:pt x="986" y="82"/>
                  <a:pt x="1007" y="89"/>
                  <a:pt x="1025" y="103"/>
                </a:cubicBezTo>
                <a:cubicBezTo>
                  <a:pt x="1044" y="117"/>
                  <a:pt x="1055" y="137"/>
                  <a:pt x="1058" y="161"/>
                </a:cubicBezTo>
                <a:close/>
                <a:moveTo>
                  <a:pt x="921" y="177"/>
                </a:moveTo>
                <a:cubicBezTo>
                  <a:pt x="921" y="125"/>
                  <a:pt x="921" y="125"/>
                  <a:pt x="921" y="125"/>
                </a:cubicBezTo>
                <a:cubicBezTo>
                  <a:pt x="912" y="125"/>
                  <a:pt x="904" y="128"/>
                  <a:pt x="897" y="132"/>
                </a:cubicBezTo>
                <a:cubicBezTo>
                  <a:pt x="890" y="137"/>
                  <a:pt x="886" y="143"/>
                  <a:pt x="886" y="152"/>
                </a:cubicBezTo>
                <a:cubicBezTo>
                  <a:pt x="886" y="158"/>
                  <a:pt x="890" y="164"/>
                  <a:pt x="898" y="168"/>
                </a:cubicBezTo>
                <a:cubicBezTo>
                  <a:pt x="903" y="171"/>
                  <a:pt x="911" y="174"/>
                  <a:pt x="921" y="177"/>
                </a:cubicBezTo>
                <a:close/>
                <a:moveTo>
                  <a:pt x="998" y="296"/>
                </a:moveTo>
                <a:cubicBezTo>
                  <a:pt x="998" y="288"/>
                  <a:pt x="994" y="281"/>
                  <a:pt x="986" y="276"/>
                </a:cubicBezTo>
                <a:cubicBezTo>
                  <a:pt x="978" y="271"/>
                  <a:pt x="969" y="269"/>
                  <a:pt x="959" y="269"/>
                </a:cubicBezTo>
                <a:cubicBezTo>
                  <a:pt x="959" y="325"/>
                  <a:pt x="959" y="325"/>
                  <a:pt x="959" y="325"/>
                </a:cubicBezTo>
                <a:cubicBezTo>
                  <a:pt x="969" y="324"/>
                  <a:pt x="978" y="321"/>
                  <a:pt x="985" y="316"/>
                </a:cubicBezTo>
                <a:cubicBezTo>
                  <a:pt x="994" y="311"/>
                  <a:pt x="998" y="304"/>
                  <a:pt x="998" y="296"/>
                </a:cubicBezTo>
                <a:close/>
                <a:moveTo>
                  <a:pt x="966" y="520"/>
                </a:moveTo>
                <a:cubicBezTo>
                  <a:pt x="929" y="520"/>
                  <a:pt x="929" y="520"/>
                  <a:pt x="929" y="520"/>
                </a:cubicBezTo>
                <a:cubicBezTo>
                  <a:pt x="929" y="515"/>
                  <a:pt x="927" y="511"/>
                  <a:pt x="923" y="507"/>
                </a:cubicBezTo>
                <a:cubicBezTo>
                  <a:pt x="919" y="504"/>
                  <a:pt x="915" y="502"/>
                  <a:pt x="909" y="501"/>
                </a:cubicBezTo>
                <a:cubicBezTo>
                  <a:pt x="909" y="535"/>
                  <a:pt x="909" y="535"/>
                  <a:pt x="909" y="535"/>
                </a:cubicBezTo>
                <a:cubicBezTo>
                  <a:pt x="912" y="535"/>
                  <a:pt x="917" y="536"/>
                  <a:pt x="924" y="538"/>
                </a:cubicBezTo>
                <a:cubicBezTo>
                  <a:pt x="935" y="542"/>
                  <a:pt x="944" y="547"/>
                  <a:pt x="951" y="554"/>
                </a:cubicBezTo>
                <a:cubicBezTo>
                  <a:pt x="961" y="563"/>
                  <a:pt x="966" y="574"/>
                  <a:pt x="966" y="588"/>
                </a:cubicBezTo>
                <a:cubicBezTo>
                  <a:pt x="966" y="601"/>
                  <a:pt x="961" y="612"/>
                  <a:pt x="951" y="621"/>
                </a:cubicBezTo>
                <a:cubicBezTo>
                  <a:pt x="945" y="627"/>
                  <a:pt x="936" y="632"/>
                  <a:pt x="925" y="635"/>
                </a:cubicBezTo>
                <a:cubicBezTo>
                  <a:pt x="918" y="636"/>
                  <a:pt x="913" y="637"/>
                  <a:pt x="910" y="637"/>
                </a:cubicBezTo>
                <a:cubicBezTo>
                  <a:pt x="910" y="666"/>
                  <a:pt x="910" y="666"/>
                  <a:pt x="910" y="666"/>
                </a:cubicBezTo>
                <a:cubicBezTo>
                  <a:pt x="886" y="666"/>
                  <a:pt x="886" y="666"/>
                  <a:pt x="886" y="666"/>
                </a:cubicBezTo>
                <a:cubicBezTo>
                  <a:pt x="886" y="639"/>
                  <a:pt x="886" y="639"/>
                  <a:pt x="886" y="639"/>
                </a:cubicBezTo>
                <a:cubicBezTo>
                  <a:pt x="883" y="639"/>
                  <a:pt x="878" y="638"/>
                  <a:pt x="871" y="635"/>
                </a:cubicBezTo>
                <a:cubicBezTo>
                  <a:pt x="860" y="632"/>
                  <a:pt x="850" y="627"/>
                  <a:pt x="843" y="620"/>
                </a:cubicBezTo>
                <a:cubicBezTo>
                  <a:pt x="833" y="611"/>
                  <a:pt x="828" y="600"/>
                  <a:pt x="828" y="588"/>
                </a:cubicBezTo>
                <a:cubicBezTo>
                  <a:pt x="868" y="588"/>
                  <a:pt x="868" y="588"/>
                  <a:pt x="868" y="588"/>
                </a:cubicBezTo>
                <a:cubicBezTo>
                  <a:pt x="869" y="594"/>
                  <a:pt x="871" y="599"/>
                  <a:pt x="875" y="603"/>
                </a:cubicBezTo>
                <a:cubicBezTo>
                  <a:pt x="878" y="607"/>
                  <a:pt x="882" y="610"/>
                  <a:pt x="887" y="612"/>
                </a:cubicBezTo>
                <a:cubicBezTo>
                  <a:pt x="887" y="574"/>
                  <a:pt x="887" y="574"/>
                  <a:pt x="887" y="574"/>
                </a:cubicBezTo>
                <a:cubicBezTo>
                  <a:pt x="885" y="574"/>
                  <a:pt x="880" y="573"/>
                  <a:pt x="873" y="571"/>
                </a:cubicBezTo>
                <a:cubicBezTo>
                  <a:pt x="862" y="567"/>
                  <a:pt x="854" y="561"/>
                  <a:pt x="847" y="555"/>
                </a:cubicBezTo>
                <a:cubicBezTo>
                  <a:pt x="837" y="546"/>
                  <a:pt x="833" y="534"/>
                  <a:pt x="833" y="521"/>
                </a:cubicBezTo>
                <a:cubicBezTo>
                  <a:pt x="833" y="508"/>
                  <a:pt x="838" y="497"/>
                  <a:pt x="849" y="488"/>
                </a:cubicBezTo>
                <a:cubicBezTo>
                  <a:pt x="860" y="479"/>
                  <a:pt x="872" y="474"/>
                  <a:pt x="886" y="474"/>
                </a:cubicBezTo>
                <a:cubicBezTo>
                  <a:pt x="886" y="466"/>
                  <a:pt x="886" y="466"/>
                  <a:pt x="886" y="466"/>
                </a:cubicBezTo>
                <a:cubicBezTo>
                  <a:pt x="910" y="466"/>
                  <a:pt x="910" y="466"/>
                  <a:pt x="910" y="466"/>
                </a:cubicBezTo>
                <a:cubicBezTo>
                  <a:pt x="910" y="475"/>
                  <a:pt x="910" y="475"/>
                  <a:pt x="910" y="475"/>
                </a:cubicBezTo>
                <a:cubicBezTo>
                  <a:pt x="925" y="475"/>
                  <a:pt x="937" y="479"/>
                  <a:pt x="947" y="487"/>
                </a:cubicBezTo>
                <a:cubicBezTo>
                  <a:pt x="958" y="495"/>
                  <a:pt x="964" y="506"/>
                  <a:pt x="966" y="520"/>
                </a:cubicBezTo>
                <a:close/>
                <a:moveTo>
                  <a:pt x="887" y="529"/>
                </a:moveTo>
                <a:cubicBezTo>
                  <a:pt x="887" y="500"/>
                  <a:pt x="887" y="500"/>
                  <a:pt x="887" y="500"/>
                </a:cubicBezTo>
                <a:cubicBezTo>
                  <a:pt x="882" y="500"/>
                  <a:pt x="878" y="501"/>
                  <a:pt x="873" y="504"/>
                </a:cubicBezTo>
                <a:cubicBezTo>
                  <a:pt x="869" y="506"/>
                  <a:pt x="867" y="510"/>
                  <a:pt x="867" y="515"/>
                </a:cubicBezTo>
                <a:cubicBezTo>
                  <a:pt x="867" y="519"/>
                  <a:pt x="869" y="522"/>
                  <a:pt x="874" y="524"/>
                </a:cubicBezTo>
                <a:cubicBezTo>
                  <a:pt x="877" y="526"/>
                  <a:pt x="881" y="528"/>
                  <a:pt x="887" y="529"/>
                </a:cubicBezTo>
                <a:close/>
                <a:moveTo>
                  <a:pt x="931" y="598"/>
                </a:moveTo>
                <a:cubicBezTo>
                  <a:pt x="931" y="593"/>
                  <a:pt x="929" y="589"/>
                  <a:pt x="924" y="586"/>
                </a:cubicBezTo>
                <a:cubicBezTo>
                  <a:pt x="920" y="584"/>
                  <a:pt x="915" y="582"/>
                  <a:pt x="909" y="582"/>
                </a:cubicBezTo>
                <a:cubicBezTo>
                  <a:pt x="909" y="615"/>
                  <a:pt x="909" y="615"/>
                  <a:pt x="909" y="615"/>
                </a:cubicBezTo>
                <a:cubicBezTo>
                  <a:pt x="915" y="614"/>
                  <a:pt x="920" y="612"/>
                  <a:pt x="924" y="610"/>
                </a:cubicBezTo>
                <a:cubicBezTo>
                  <a:pt x="929" y="606"/>
                  <a:pt x="931" y="602"/>
                  <a:pt x="931" y="598"/>
                </a:cubicBezTo>
                <a:close/>
                <a:moveTo>
                  <a:pt x="305" y="54"/>
                </a:moveTo>
                <a:cubicBezTo>
                  <a:pt x="268" y="54"/>
                  <a:pt x="268" y="54"/>
                  <a:pt x="268" y="54"/>
                </a:cubicBezTo>
                <a:cubicBezTo>
                  <a:pt x="268" y="49"/>
                  <a:pt x="265" y="44"/>
                  <a:pt x="262" y="41"/>
                </a:cubicBezTo>
                <a:cubicBezTo>
                  <a:pt x="258" y="38"/>
                  <a:pt x="253" y="35"/>
                  <a:pt x="248" y="35"/>
                </a:cubicBezTo>
                <a:cubicBezTo>
                  <a:pt x="248" y="68"/>
                  <a:pt x="248" y="68"/>
                  <a:pt x="248" y="68"/>
                </a:cubicBezTo>
                <a:cubicBezTo>
                  <a:pt x="250" y="68"/>
                  <a:pt x="255" y="70"/>
                  <a:pt x="263" y="72"/>
                </a:cubicBezTo>
                <a:cubicBezTo>
                  <a:pt x="274" y="76"/>
                  <a:pt x="283" y="81"/>
                  <a:pt x="290" y="88"/>
                </a:cubicBezTo>
                <a:cubicBezTo>
                  <a:pt x="300" y="97"/>
                  <a:pt x="305" y="108"/>
                  <a:pt x="305" y="122"/>
                </a:cubicBezTo>
                <a:cubicBezTo>
                  <a:pt x="305" y="135"/>
                  <a:pt x="300" y="146"/>
                  <a:pt x="290" y="155"/>
                </a:cubicBezTo>
                <a:cubicBezTo>
                  <a:pt x="284" y="161"/>
                  <a:pt x="275" y="165"/>
                  <a:pt x="264" y="168"/>
                </a:cubicBezTo>
                <a:cubicBezTo>
                  <a:pt x="257" y="170"/>
                  <a:pt x="252" y="171"/>
                  <a:pt x="249" y="171"/>
                </a:cubicBezTo>
                <a:cubicBezTo>
                  <a:pt x="249" y="200"/>
                  <a:pt x="249" y="200"/>
                  <a:pt x="249" y="200"/>
                </a:cubicBezTo>
                <a:cubicBezTo>
                  <a:pt x="225" y="200"/>
                  <a:pt x="225" y="200"/>
                  <a:pt x="225" y="200"/>
                </a:cubicBezTo>
                <a:cubicBezTo>
                  <a:pt x="225" y="173"/>
                  <a:pt x="225" y="173"/>
                  <a:pt x="225" y="173"/>
                </a:cubicBezTo>
                <a:cubicBezTo>
                  <a:pt x="222" y="173"/>
                  <a:pt x="217" y="172"/>
                  <a:pt x="210" y="169"/>
                </a:cubicBezTo>
                <a:cubicBezTo>
                  <a:pt x="198" y="165"/>
                  <a:pt x="189" y="160"/>
                  <a:pt x="182" y="154"/>
                </a:cubicBezTo>
                <a:cubicBezTo>
                  <a:pt x="172" y="145"/>
                  <a:pt x="166" y="134"/>
                  <a:pt x="166" y="121"/>
                </a:cubicBezTo>
                <a:cubicBezTo>
                  <a:pt x="207" y="121"/>
                  <a:pt x="207" y="121"/>
                  <a:pt x="207" y="121"/>
                </a:cubicBezTo>
                <a:cubicBezTo>
                  <a:pt x="208" y="128"/>
                  <a:pt x="210" y="133"/>
                  <a:pt x="213" y="137"/>
                </a:cubicBezTo>
                <a:cubicBezTo>
                  <a:pt x="217" y="141"/>
                  <a:pt x="221" y="144"/>
                  <a:pt x="226" y="146"/>
                </a:cubicBezTo>
                <a:cubicBezTo>
                  <a:pt x="226" y="108"/>
                  <a:pt x="226" y="108"/>
                  <a:pt x="226" y="108"/>
                </a:cubicBezTo>
                <a:cubicBezTo>
                  <a:pt x="224" y="108"/>
                  <a:pt x="219" y="107"/>
                  <a:pt x="212" y="105"/>
                </a:cubicBezTo>
                <a:cubicBezTo>
                  <a:pt x="201" y="101"/>
                  <a:pt x="192" y="95"/>
                  <a:pt x="186" y="89"/>
                </a:cubicBezTo>
                <a:cubicBezTo>
                  <a:pt x="176" y="79"/>
                  <a:pt x="171" y="68"/>
                  <a:pt x="171" y="55"/>
                </a:cubicBezTo>
                <a:cubicBezTo>
                  <a:pt x="171" y="42"/>
                  <a:pt x="177" y="31"/>
                  <a:pt x="188" y="22"/>
                </a:cubicBezTo>
                <a:cubicBezTo>
                  <a:pt x="199" y="13"/>
                  <a:pt x="211" y="8"/>
                  <a:pt x="225" y="8"/>
                </a:cubicBezTo>
                <a:cubicBezTo>
                  <a:pt x="225" y="0"/>
                  <a:pt x="225" y="0"/>
                  <a:pt x="22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49" y="9"/>
                  <a:pt x="249" y="9"/>
                  <a:pt x="249" y="9"/>
                </a:cubicBezTo>
                <a:cubicBezTo>
                  <a:pt x="263" y="9"/>
                  <a:pt x="276" y="13"/>
                  <a:pt x="286" y="21"/>
                </a:cubicBezTo>
                <a:cubicBezTo>
                  <a:pt x="297" y="29"/>
                  <a:pt x="303" y="40"/>
                  <a:pt x="305" y="54"/>
                </a:cubicBezTo>
                <a:close/>
                <a:moveTo>
                  <a:pt x="226" y="63"/>
                </a:moveTo>
                <a:cubicBezTo>
                  <a:pt x="226" y="34"/>
                  <a:pt x="226" y="34"/>
                  <a:pt x="226" y="34"/>
                </a:cubicBezTo>
                <a:cubicBezTo>
                  <a:pt x="221" y="34"/>
                  <a:pt x="216" y="35"/>
                  <a:pt x="212" y="38"/>
                </a:cubicBezTo>
                <a:cubicBezTo>
                  <a:pt x="208" y="40"/>
                  <a:pt x="206" y="44"/>
                  <a:pt x="206" y="49"/>
                </a:cubicBezTo>
                <a:cubicBezTo>
                  <a:pt x="206" y="53"/>
                  <a:pt x="208" y="56"/>
                  <a:pt x="213" y="58"/>
                </a:cubicBezTo>
                <a:cubicBezTo>
                  <a:pt x="216" y="60"/>
                  <a:pt x="220" y="61"/>
                  <a:pt x="226" y="63"/>
                </a:cubicBezTo>
                <a:close/>
                <a:moveTo>
                  <a:pt x="270" y="132"/>
                </a:moveTo>
                <a:cubicBezTo>
                  <a:pt x="270" y="127"/>
                  <a:pt x="268" y="123"/>
                  <a:pt x="263" y="120"/>
                </a:cubicBezTo>
                <a:cubicBezTo>
                  <a:pt x="259" y="117"/>
                  <a:pt x="254" y="116"/>
                  <a:pt x="248" y="116"/>
                </a:cubicBezTo>
                <a:cubicBezTo>
                  <a:pt x="248" y="148"/>
                  <a:pt x="248" y="148"/>
                  <a:pt x="248" y="148"/>
                </a:cubicBezTo>
                <a:cubicBezTo>
                  <a:pt x="254" y="148"/>
                  <a:pt x="259" y="146"/>
                  <a:pt x="263" y="143"/>
                </a:cubicBezTo>
                <a:cubicBezTo>
                  <a:pt x="268" y="140"/>
                  <a:pt x="270" y="136"/>
                  <a:pt x="270" y="132"/>
                </a:cubicBezTo>
                <a:close/>
                <a:moveTo>
                  <a:pt x="312" y="340"/>
                </a:moveTo>
                <a:cubicBezTo>
                  <a:pt x="258" y="340"/>
                  <a:pt x="258" y="340"/>
                  <a:pt x="258" y="340"/>
                </a:cubicBezTo>
                <a:cubicBezTo>
                  <a:pt x="258" y="333"/>
                  <a:pt x="255" y="326"/>
                  <a:pt x="249" y="321"/>
                </a:cubicBezTo>
                <a:cubicBezTo>
                  <a:pt x="244" y="316"/>
                  <a:pt x="237" y="313"/>
                  <a:pt x="229" y="312"/>
                </a:cubicBezTo>
                <a:cubicBezTo>
                  <a:pt x="229" y="362"/>
                  <a:pt x="229" y="362"/>
                  <a:pt x="229" y="362"/>
                </a:cubicBezTo>
                <a:cubicBezTo>
                  <a:pt x="232" y="362"/>
                  <a:pt x="240" y="363"/>
                  <a:pt x="250" y="367"/>
                </a:cubicBezTo>
                <a:cubicBezTo>
                  <a:pt x="267" y="373"/>
                  <a:pt x="280" y="380"/>
                  <a:pt x="291" y="390"/>
                </a:cubicBezTo>
                <a:cubicBezTo>
                  <a:pt x="305" y="404"/>
                  <a:pt x="312" y="420"/>
                  <a:pt x="312" y="440"/>
                </a:cubicBezTo>
                <a:cubicBezTo>
                  <a:pt x="312" y="460"/>
                  <a:pt x="305" y="476"/>
                  <a:pt x="291" y="489"/>
                </a:cubicBezTo>
                <a:cubicBezTo>
                  <a:pt x="281" y="498"/>
                  <a:pt x="268" y="504"/>
                  <a:pt x="252" y="509"/>
                </a:cubicBezTo>
                <a:cubicBezTo>
                  <a:pt x="241" y="512"/>
                  <a:pt x="234" y="513"/>
                  <a:pt x="230" y="513"/>
                </a:cubicBezTo>
                <a:cubicBezTo>
                  <a:pt x="230" y="555"/>
                  <a:pt x="230" y="555"/>
                  <a:pt x="230" y="555"/>
                </a:cubicBezTo>
                <a:cubicBezTo>
                  <a:pt x="195" y="555"/>
                  <a:pt x="195" y="555"/>
                  <a:pt x="195" y="555"/>
                </a:cubicBezTo>
                <a:cubicBezTo>
                  <a:pt x="195" y="515"/>
                  <a:pt x="195" y="515"/>
                  <a:pt x="195" y="515"/>
                </a:cubicBezTo>
                <a:cubicBezTo>
                  <a:pt x="191" y="515"/>
                  <a:pt x="183" y="513"/>
                  <a:pt x="172" y="510"/>
                </a:cubicBezTo>
                <a:cubicBezTo>
                  <a:pt x="156" y="504"/>
                  <a:pt x="142" y="497"/>
                  <a:pt x="131" y="487"/>
                </a:cubicBezTo>
                <a:cubicBezTo>
                  <a:pt x="116" y="474"/>
                  <a:pt x="109" y="458"/>
                  <a:pt x="109" y="440"/>
                </a:cubicBezTo>
                <a:cubicBezTo>
                  <a:pt x="168" y="440"/>
                  <a:pt x="168" y="440"/>
                  <a:pt x="168" y="440"/>
                </a:cubicBezTo>
                <a:cubicBezTo>
                  <a:pt x="170" y="449"/>
                  <a:pt x="173" y="457"/>
                  <a:pt x="178" y="463"/>
                </a:cubicBezTo>
                <a:cubicBezTo>
                  <a:pt x="183" y="469"/>
                  <a:pt x="189" y="473"/>
                  <a:pt x="197" y="475"/>
                </a:cubicBezTo>
                <a:cubicBezTo>
                  <a:pt x="197" y="420"/>
                  <a:pt x="197" y="420"/>
                  <a:pt x="197" y="420"/>
                </a:cubicBezTo>
                <a:cubicBezTo>
                  <a:pt x="193" y="420"/>
                  <a:pt x="186" y="418"/>
                  <a:pt x="176" y="415"/>
                </a:cubicBezTo>
                <a:cubicBezTo>
                  <a:pt x="160" y="409"/>
                  <a:pt x="147" y="401"/>
                  <a:pt x="137" y="391"/>
                </a:cubicBezTo>
                <a:cubicBezTo>
                  <a:pt x="123" y="378"/>
                  <a:pt x="116" y="361"/>
                  <a:pt x="116" y="342"/>
                </a:cubicBezTo>
                <a:cubicBezTo>
                  <a:pt x="116" y="323"/>
                  <a:pt x="124" y="306"/>
                  <a:pt x="140" y="293"/>
                </a:cubicBezTo>
                <a:cubicBezTo>
                  <a:pt x="156" y="279"/>
                  <a:pt x="174" y="272"/>
                  <a:pt x="195" y="272"/>
                </a:cubicBezTo>
                <a:cubicBezTo>
                  <a:pt x="195" y="260"/>
                  <a:pt x="195" y="260"/>
                  <a:pt x="195" y="260"/>
                </a:cubicBezTo>
                <a:cubicBezTo>
                  <a:pt x="230" y="260"/>
                  <a:pt x="230" y="260"/>
                  <a:pt x="230" y="260"/>
                </a:cubicBezTo>
                <a:cubicBezTo>
                  <a:pt x="230" y="274"/>
                  <a:pt x="230" y="274"/>
                  <a:pt x="230" y="274"/>
                </a:cubicBezTo>
                <a:cubicBezTo>
                  <a:pt x="252" y="274"/>
                  <a:pt x="270" y="279"/>
                  <a:pt x="285" y="291"/>
                </a:cubicBezTo>
                <a:cubicBezTo>
                  <a:pt x="301" y="303"/>
                  <a:pt x="310" y="320"/>
                  <a:pt x="312" y="340"/>
                </a:cubicBezTo>
                <a:close/>
                <a:moveTo>
                  <a:pt x="197" y="353"/>
                </a:moveTo>
                <a:cubicBezTo>
                  <a:pt x="197" y="310"/>
                  <a:pt x="197" y="310"/>
                  <a:pt x="197" y="310"/>
                </a:cubicBezTo>
                <a:cubicBezTo>
                  <a:pt x="189" y="310"/>
                  <a:pt x="182" y="312"/>
                  <a:pt x="176" y="316"/>
                </a:cubicBezTo>
                <a:cubicBezTo>
                  <a:pt x="170" y="320"/>
                  <a:pt x="167" y="325"/>
                  <a:pt x="167" y="332"/>
                </a:cubicBezTo>
                <a:cubicBezTo>
                  <a:pt x="167" y="338"/>
                  <a:pt x="170" y="343"/>
                  <a:pt x="177" y="346"/>
                </a:cubicBezTo>
                <a:cubicBezTo>
                  <a:pt x="181" y="349"/>
                  <a:pt x="188" y="351"/>
                  <a:pt x="197" y="353"/>
                </a:cubicBezTo>
                <a:close/>
                <a:moveTo>
                  <a:pt x="262" y="455"/>
                </a:moveTo>
                <a:cubicBezTo>
                  <a:pt x="262" y="448"/>
                  <a:pt x="258" y="442"/>
                  <a:pt x="251" y="438"/>
                </a:cubicBezTo>
                <a:cubicBezTo>
                  <a:pt x="244" y="434"/>
                  <a:pt x="237" y="431"/>
                  <a:pt x="229" y="431"/>
                </a:cubicBezTo>
                <a:cubicBezTo>
                  <a:pt x="229" y="479"/>
                  <a:pt x="229" y="479"/>
                  <a:pt x="229" y="479"/>
                </a:cubicBezTo>
                <a:cubicBezTo>
                  <a:pt x="237" y="478"/>
                  <a:pt x="245" y="476"/>
                  <a:pt x="251" y="472"/>
                </a:cubicBezTo>
                <a:cubicBezTo>
                  <a:pt x="258" y="467"/>
                  <a:pt x="262" y="461"/>
                  <a:pt x="262" y="455"/>
                </a:cubicBezTo>
                <a:close/>
                <a:moveTo>
                  <a:pt x="101" y="238"/>
                </a:moveTo>
                <a:cubicBezTo>
                  <a:pt x="75" y="238"/>
                  <a:pt x="75" y="238"/>
                  <a:pt x="75" y="238"/>
                </a:cubicBezTo>
                <a:cubicBezTo>
                  <a:pt x="74" y="234"/>
                  <a:pt x="73" y="231"/>
                  <a:pt x="70" y="229"/>
                </a:cubicBezTo>
                <a:cubicBezTo>
                  <a:pt x="67" y="226"/>
                  <a:pt x="64" y="225"/>
                  <a:pt x="60" y="224"/>
                </a:cubicBezTo>
                <a:cubicBezTo>
                  <a:pt x="60" y="249"/>
                  <a:pt x="60" y="249"/>
                  <a:pt x="60" y="249"/>
                </a:cubicBezTo>
                <a:cubicBezTo>
                  <a:pt x="62" y="249"/>
                  <a:pt x="65" y="250"/>
                  <a:pt x="71" y="252"/>
                </a:cubicBezTo>
                <a:cubicBezTo>
                  <a:pt x="79" y="254"/>
                  <a:pt x="86" y="258"/>
                  <a:pt x="91" y="263"/>
                </a:cubicBezTo>
                <a:cubicBezTo>
                  <a:pt x="98" y="270"/>
                  <a:pt x="101" y="278"/>
                  <a:pt x="101" y="288"/>
                </a:cubicBezTo>
                <a:cubicBezTo>
                  <a:pt x="101" y="298"/>
                  <a:pt x="98" y="306"/>
                  <a:pt x="91" y="312"/>
                </a:cubicBezTo>
                <a:cubicBezTo>
                  <a:pt x="86" y="317"/>
                  <a:pt x="79" y="320"/>
                  <a:pt x="71" y="322"/>
                </a:cubicBezTo>
                <a:cubicBezTo>
                  <a:pt x="66" y="324"/>
                  <a:pt x="63" y="324"/>
                  <a:pt x="61" y="324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43" y="345"/>
                  <a:pt x="43" y="345"/>
                  <a:pt x="43" y="345"/>
                </a:cubicBezTo>
                <a:cubicBezTo>
                  <a:pt x="43" y="325"/>
                  <a:pt x="43" y="325"/>
                  <a:pt x="43" y="325"/>
                </a:cubicBezTo>
                <a:cubicBezTo>
                  <a:pt x="41" y="325"/>
                  <a:pt x="37" y="324"/>
                  <a:pt x="32" y="323"/>
                </a:cubicBezTo>
                <a:cubicBezTo>
                  <a:pt x="23" y="320"/>
                  <a:pt x="17" y="316"/>
                  <a:pt x="11" y="311"/>
                </a:cubicBezTo>
                <a:cubicBezTo>
                  <a:pt x="4" y="305"/>
                  <a:pt x="0" y="297"/>
                  <a:pt x="0" y="288"/>
                </a:cubicBezTo>
                <a:cubicBezTo>
                  <a:pt x="30" y="288"/>
                  <a:pt x="30" y="288"/>
                  <a:pt x="30" y="288"/>
                </a:cubicBezTo>
                <a:cubicBezTo>
                  <a:pt x="30" y="292"/>
                  <a:pt x="32" y="296"/>
                  <a:pt x="34" y="299"/>
                </a:cubicBezTo>
                <a:cubicBezTo>
                  <a:pt x="37" y="302"/>
                  <a:pt x="40" y="304"/>
                  <a:pt x="44" y="306"/>
                </a:cubicBezTo>
                <a:cubicBezTo>
                  <a:pt x="44" y="278"/>
                  <a:pt x="44" y="278"/>
                  <a:pt x="44" y="278"/>
                </a:cubicBezTo>
                <a:cubicBezTo>
                  <a:pt x="42" y="278"/>
                  <a:pt x="39" y="277"/>
                  <a:pt x="33" y="275"/>
                </a:cubicBezTo>
                <a:cubicBezTo>
                  <a:pt x="26" y="272"/>
                  <a:pt x="19" y="268"/>
                  <a:pt x="14" y="264"/>
                </a:cubicBezTo>
                <a:cubicBezTo>
                  <a:pt x="7" y="257"/>
                  <a:pt x="4" y="248"/>
                  <a:pt x="4" y="239"/>
                </a:cubicBezTo>
                <a:cubicBezTo>
                  <a:pt x="4" y="229"/>
                  <a:pt x="8" y="221"/>
                  <a:pt x="16" y="214"/>
                </a:cubicBezTo>
                <a:cubicBezTo>
                  <a:pt x="24" y="208"/>
                  <a:pt x="33" y="204"/>
                  <a:pt x="43" y="204"/>
                </a:cubicBezTo>
                <a:cubicBezTo>
                  <a:pt x="43" y="198"/>
                  <a:pt x="43" y="198"/>
                  <a:pt x="43" y="198"/>
                </a:cubicBezTo>
                <a:cubicBezTo>
                  <a:pt x="61" y="198"/>
                  <a:pt x="61" y="198"/>
                  <a:pt x="61" y="198"/>
                </a:cubicBezTo>
                <a:cubicBezTo>
                  <a:pt x="61" y="205"/>
                  <a:pt x="61" y="205"/>
                  <a:pt x="61" y="205"/>
                </a:cubicBezTo>
                <a:cubicBezTo>
                  <a:pt x="71" y="205"/>
                  <a:pt x="80" y="208"/>
                  <a:pt x="88" y="214"/>
                </a:cubicBezTo>
                <a:cubicBezTo>
                  <a:pt x="96" y="220"/>
                  <a:pt x="100" y="228"/>
                  <a:pt x="101" y="238"/>
                </a:cubicBezTo>
                <a:close/>
                <a:moveTo>
                  <a:pt x="44" y="245"/>
                </a:moveTo>
                <a:cubicBezTo>
                  <a:pt x="44" y="223"/>
                  <a:pt x="44" y="223"/>
                  <a:pt x="44" y="223"/>
                </a:cubicBezTo>
                <a:cubicBezTo>
                  <a:pt x="40" y="223"/>
                  <a:pt x="37" y="224"/>
                  <a:pt x="34" y="226"/>
                </a:cubicBezTo>
                <a:cubicBezTo>
                  <a:pt x="30" y="228"/>
                  <a:pt x="29" y="231"/>
                  <a:pt x="29" y="234"/>
                </a:cubicBezTo>
                <a:cubicBezTo>
                  <a:pt x="29" y="237"/>
                  <a:pt x="31" y="239"/>
                  <a:pt x="34" y="241"/>
                </a:cubicBezTo>
                <a:cubicBezTo>
                  <a:pt x="36" y="242"/>
                  <a:pt x="39" y="244"/>
                  <a:pt x="44" y="245"/>
                </a:cubicBezTo>
                <a:close/>
                <a:moveTo>
                  <a:pt x="76" y="295"/>
                </a:moveTo>
                <a:cubicBezTo>
                  <a:pt x="76" y="292"/>
                  <a:pt x="75" y="289"/>
                  <a:pt x="71" y="287"/>
                </a:cubicBezTo>
                <a:cubicBezTo>
                  <a:pt x="68" y="285"/>
                  <a:pt x="64" y="284"/>
                  <a:pt x="60" y="284"/>
                </a:cubicBezTo>
                <a:cubicBezTo>
                  <a:pt x="60" y="307"/>
                  <a:pt x="60" y="307"/>
                  <a:pt x="60" y="307"/>
                </a:cubicBezTo>
                <a:cubicBezTo>
                  <a:pt x="64" y="307"/>
                  <a:pt x="68" y="306"/>
                  <a:pt x="71" y="304"/>
                </a:cubicBezTo>
                <a:cubicBezTo>
                  <a:pt x="74" y="301"/>
                  <a:pt x="76" y="299"/>
                  <a:pt x="76" y="295"/>
                </a:cubicBezTo>
                <a:close/>
                <a:moveTo>
                  <a:pt x="1119" y="448"/>
                </a:moveTo>
                <a:cubicBezTo>
                  <a:pt x="1093" y="448"/>
                  <a:pt x="1093" y="448"/>
                  <a:pt x="1093" y="448"/>
                </a:cubicBezTo>
                <a:cubicBezTo>
                  <a:pt x="1092" y="444"/>
                  <a:pt x="1091" y="440"/>
                  <a:pt x="1088" y="438"/>
                </a:cubicBezTo>
                <a:cubicBezTo>
                  <a:pt x="1085" y="435"/>
                  <a:pt x="1082" y="434"/>
                  <a:pt x="1078" y="433"/>
                </a:cubicBezTo>
                <a:cubicBezTo>
                  <a:pt x="1078" y="458"/>
                  <a:pt x="1078" y="458"/>
                  <a:pt x="1078" y="458"/>
                </a:cubicBezTo>
                <a:cubicBezTo>
                  <a:pt x="1080" y="458"/>
                  <a:pt x="1083" y="459"/>
                  <a:pt x="1089" y="461"/>
                </a:cubicBezTo>
                <a:cubicBezTo>
                  <a:pt x="1097" y="464"/>
                  <a:pt x="1104" y="467"/>
                  <a:pt x="1109" y="472"/>
                </a:cubicBezTo>
                <a:cubicBezTo>
                  <a:pt x="1116" y="479"/>
                  <a:pt x="1119" y="487"/>
                  <a:pt x="1119" y="497"/>
                </a:cubicBezTo>
                <a:cubicBezTo>
                  <a:pt x="1119" y="507"/>
                  <a:pt x="1116" y="515"/>
                  <a:pt x="1109" y="521"/>
                </a:cubicBezTo>
                <a:cubicBezTo>
                  <a:pt x="1104" y="526"/>
                  <a:pt x="1097" y="529"/>
                  <a:pt x="1089" y="531"/>
                </a:cubicBezTo>
                <a:cubicBezTo>
                  <a:pt x="1084" y="533"/>
                  <a:pt x="1081" y="534"/>
                  <a:pt x="1079" y="534"/>
                </a:cubicBezTo>
                <a:cubicBezTo>
                  <a:pt x="1079" y="554"/>
                  <a:pt x="1079" y="554"/>
                  <a:pt x="1079" y="554"/>
                </a:cubicBezTo>
                <a:cubicBezTo>
                  <a:pt x="1061" y="554"/>
                  <a:pt x="1061" y="554"/>
                  <a:pt x="1061" y="554"/>
                </a:cubicBezTo>
                <a:cubicBezTo>
                  <a:pt x="1061" y="535"/>
                  <a:pt x="1061" y="535"/>
                  <a:pt x="1061" y="535"/>
                </a:cubicBezTo>
                <a:cubicBezTo>
                  <a:pt x="1059" y="535"/>
                  <a:pt x="1055" y="534"/>
                  <a:pt x="1050" y="532"/>
                </a:cubicBezTo>
                <a:cubicBezTo>
                  <a:pt x="1041" y="529"/>
                  <a:pt x="1035" y="526"/>
                  <a:pt x="1029" y="521"/>
                </a:cubicBezTo>
                <a:cubicBezTo>
                  <a:pt x="1022" y="514"/>
                  <a:pt x="1018" y="506"/>
                  <a:pt x="1018" y="497"/>
                </a:cubicBezTo>
                <a:cubicBezTo>
                  <a:pt x="1048" y="497"/>
                  <a:pt x="1048" y="497"/>
                  <a:pt x="1048" y="497"/>
                </a:cubicBezTo>
                <a:cubicBezTo>
                  <a:pt x="1048" y="502"/>
                  <a:pt x="1050" y="506"/>
                  <a:pt x="1052" y="509"/>
                </a:cubicBezTo>
                <a:cubicBezTo>
                  <a:pt x="1055" y="511"/>
                  <a:pt x="1058" y="514"/>
                  <a:pt x="1062" y="515"/>
                </a:cubicBezTo>
                <a:cubicBezTo>
                  <a:pt x="1062" y="487"/>
                  <a:pt x="1062" y="487"/>
                  <a:pt x="1062" y="487"/>
                </a:cubicBezTo>
                <a:cubicBezTo>
                  <a:pt x="1060" y="487"/>
                  <a:pt x="1057" y="486"/>
                  <a:pt x="1051" y="485"/>
                </a:cubicBezTo>
                <a:cubicBezTo>
                  <a:pt x="1043" y="482"/>
                  <a:pt x="1037" y="478"/>
                  <a:pt x="1032" y="473"/>
                </a:cubicBezTo>
                <a:cubicBezTo>
                  <a:pt x="1025" y="466"/>
                  <a:pt x="1022" y="458"/>
                  <a:pt x="1022" y="448"/>
                </a:cubicBezTo>
                <a:cubicBezTo>
                  <a:pt x="1022" y="439"/>
                  <a:pt x="1026" y="431"/>
                  <a:pt x="1034" y="424"/>
                </a:cubicBezTo>
                <a:cubicBezTo>
                  <a:pt x="1042" y="417"/>
                  <a:pt x="1051" y="414"/>
                  <a:pt x="1061" y="414"/>
                </a:cubicBezTo>
                <a:cubicBezTo>
                  <a:pt x="1061" y="407"/>
                  <a:pt x="1061" y="407"/>
                  <a:pt x="1061" y="407"/>
                </a:cubicBezTo>
                <a:cubicBezTo>
                  <a:pt x="1079" y="407"/>
                  <a:pt x="1079" y="407"/>
                  <a:pt x="1079" y="407"/>
                </a:cubicBezTo>
                <a:cubicBezTo>
                  <a:pt x="1079" y="414"/>
                  <a:pt x="1079" y="414"/>
                  <a:pt x="1079" y="414"/>
                </a:cubicBezTo>
                <a:cubicBezTo>
                  <a:pt x="1089" y="414"/>
                  <a:pt x="1098" y="417"/>
                  <a:pt x="1106" y="423"/>
                </a:cubicBezTo>
                <a:cubicBezTo>
                  <a:pt x="1114" y="429"/>
                  <a:pt x="1118" y="437"/>
                  <a:pt x="1119" y="448"/>
                </a:cubicBezTo>
                <a:close/>
                <a:moveTo>
                  <a:pt x="1062" y="454"/>
                </a:moveTo>
                <a:cubicBezTo>
                  <a:pt x="1062" y="433"/>
                  <a:pt x="1062" y="433"/>
                  <a:pt x="1062" y="433"/>
                </a:cubicBezTo>
                <a:cubicBezTo>
                  <a:pt x="1058" y="433"/>
                  <a:pt x="1055" y="433"/>
                  <a:pt x="1052" y="435"/>
                </a:cubicBezTo>
                <a:cubicBezTo>
                  <a:pt x="1048" y="437"/>
                  <a:pt x="1047" y="440"/>
                  <a:pt x="1047" y="444"/>
                </a:cubicBezTo>
                <a:cubicBezTo>
                  <a:pt x="1047" y="446"/>
                  <a:pt x="1049" y="449"/>
                  <a:pt x="1052" y="451"/>
                </a:cubicBezTo>
                <a:cubicBezTo>
                  <a:pt x="1054" y="452"/>
                  <a:pt x="1057" y="453"/>
                  <a:pt x="1062" y="454"/>
                </a:cubicBezTo>
                <a:close/>
                <a:moveTo>
                  <a:pt x="1094" y="504"/>
                </a:moveTo>
                <a:cubicBezTo>
                  <a:pt x="1094" y="501"/>
                  <a:pt x="1092" y="498"/>
                  <a:pt x="1089" y="496"/>
                </a:cubicBezTo>
                <a:cubicBezTo>
                  <a:pt x="1086" y="494"/>
                  <a:pt x="1082" y="493"/>
                  <a:pt x="1078" y="493"/>
                </a:cubicBezTo>
                <a:cubicBezTo>
                  <a:pt x="1078" y="517"/>
                  <a:pt x="1078" y="517"/>
                  <a:pt x="1078" y="517"/>
                </a:cubicBezTo>
                <a:cubicBezTo>
                  <a:pt x="1082" y="516"/>
                  <a:pt x="1086" y="515"/>
                  <a:pt x="1089" y="513"/>
                </a:cubicBezTo>
                <a:cubicBezTo>
                  <a:pt x="1092" y="511"/>
                  <a:pt x="1094" y="508"/>
                  <a:pt x="1094" y="50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70962" y="1590866"/>
            <a:ext cx="14029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02</a:t>
            </a:r>
            <a:endParaRPr lang="en-US" sz="7200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4741" y="1578258"/>
            <a:ext cx="178195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01</a:t>
            </a:r>
            <a:endParaRPr lang="en-US" sz="72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7401" y="4035654"/>
            <a:ext cx="14029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03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48379" y="4038538"/>
            <a:ext cx="14029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04</a:t>
            </a:r>
            <a:endParaRPr lang="en-US" sz="72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61" name="Hand Target"/>
          <p:cNvGrpSpPr/>
          <p:nvPr/>
        </p:nvGrpSpPr>
        <p:grpSpPr>
          <a:xfrm>
            <a:off x="6578127" y="1897295"/>
            <a:ext cx="378869" cy="611295"/>
            <a:chOff x="4131011" y="1893724"/>
            <a:chExt cx="944179" cy="1523405"/>
          </a:xfrm>
        </p:grpSpPr>
        <p:sp>
          <p:nvSpPr>
            <p:cNvPr id="62" name="Freeform 200"/>
            <p:cNvSpPr>
              <a:spLocks noEditPoints="1"/>
            </p:cNvSpPr>
            <p:nvPr/>
          </p:nvSpPr>
          <p:spPr bwMode="auto">
            <a:xfrm>
              <a:off x="4131011" y="1893724"/>
              <a:ext cx="781993" cy="757337"/>
            </a:xfrm>
            <a:custGeom>
              <a:avLst/>
              <a:gdLst>
                <a:gd name="T0" fmla="*/ 110 w 359"/>
                <a:gd name="T1" fmla="*/ 180 h 348"/>
                <a:gd name="T2" fmla="*/ 152 w 359"/>
                <a:gd name="T3" fmla="*/ 245 h 348"/>
                <a:gd name="T4" fmla="*/ 151 w 359"/>
                <a:gd name="T5" fmla="*/ 275 h 348"/>
                <a:gd name="T6" fmla="*/ 151 w 359"/>
                <a:gd name="T7" fmla="*/ 279 h 348"/>
                <a:gd name="T8" fmla="*/ 77 w 359"/>
                <a:gd name="T9" fmla="*/ 180 h 348"/>
                <a:gd name="T10" fmla="*/ 181 w 359"/>
                <a:gd name="T11" fmla="*/ 76 h 348"/>
                <a:gd name="T12" fmla="*/ 284 w 359"/>
                <a:gd name="T13" fmla="*/ 180 h 348"/>
                <a:gd name="T14" fmla="*/ 249 w 359"/>
                <a:gd name="T15" fmla="*/ 258 h 348"/>
                <a:gd name="T16" fmla="*/ 248 w 359"/>
                <a:gd name="T17" fmla="*/ 249 h 348"/>
                <a:gd name="T18" fmla="*/ 246 w 359"/>
                <a:gd name="T19" fmla="*/ 208 h 348"/>
                <a:gd name="T20" fmla="*/ 252 w 359"/>
                <a:gd name="T21" fmla="*/ 180 h 348"/>
                <a:gd name="T22" fmla="*/ 252 w 359"/>
                <a:gd name="T23" fmla="*/ 179 h 348"/>
                <a:gd name="T24" fmla="*/ 181 w 359"/>
                <a:gd name="T25" fmla="*/ 109 h 348"/>
                <a:gd name="T26" fmla="*/ 110 w 359"/>
                <a:gd name="T27" fmla="*/ 180 h 348"/>
                <a:gd name="T28" fmla="*/ 179 w 359"/>
                <a:gd name="T29" fmla="*/ 33 h 348"/>
                <a:gd name="T30" fmla="*/ 326 w 359"/>
                <a:gd name="T31" fmla="*/ 177 h 348"/>
                <a:gd name="T32" fmla="*/ 326 w 359"/>
                <a:gd name="T33" fmla="*/ 179 h 348"/>
                <a:gd name="T34" fmla="*/ 295 w 359"/>
                <a:gd name="T35" fmla="*/ 268 h 348"/>
                <a:gd name="T36" fmla="*/ 332 w 359"/>
                <a:gd name="T37" fmla="*/ 278 h 348"/>
                <a:gd name="T38" fmla="*/ 359 w 359"/>
                <a:gd name="T39" fmla="*/ 179 h 348"/>
                <a:gd name="T40" fmla="*/ 179 w 359"/>
                <a:gd name="T41" fmla="*/ 0 h 348"/>
                <a:gd name="T42" fmla="*/ 0 w 359"/>
                <a:gd name="T43" fmla="*/ 179 h 348"/>
                <a:gd name="T44" fmla="*/ 120 w 359"/>
                <a:gd name="T45" fmla="*/ 348 h 348"/>
                <a:gd name="T46" fmla="*/ 132 w 359"/>
                <a:gd name="T47" fmla="*/ 317 h 348"/>
                <a:gd name="T48" fmla="*/ 33 w 359"/>
                <a:gd name="T49" fmla="*/ 179 h 348"/>
                <a:gd name="T50" fmla="*/ 179 w 359"/>
                <a:gd name="T51" fmla="*/ 3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9" h="348">
                  <a:moveTo>
                    <a:pt x="110" y="180"/>
                  </a:moveTo>
                  <a:cubicBezTo>
                    <a:pt x="110" y="209"/>
                    <a:pt x="127" y="234"/>
                    <a:pt x="152" y="245"/>
                  </a:cubicBezTo>
                  <a:cubicBezTo>
                    <a:pt x="152" y="255"/>
                    <a:pt x="151" y="265"/>
                    <a:pt x="151" y="275"/>
                  </a:cubicBezTo>
                  <a:cubicBezTo>
                    <a:pt x="151" y="276"/>
                    <a:pt x="151" y="278"/>
                    <a:pt x="151" y="279"/>
                  </a:cubicBezTo>
                  <a:cubicBezTo>
                    <a:pt x="108" y="267"/>
                    <a:pt x="77" y="227"/>
                    <a:pt x="77" y="180"/>
                  </a:cubicBezTo>
                  <a:cubicBezTo>
                    <a:pt x="77" y="123"/>
                    <a:pt x="123" y="77"/>
                    <a:pt x="181" y="76"/>
                  </a:cubicBezTo>
                  <a:cubicBezTo>
                    <a:pt x="238" y="77"/>
                    <a:pt x="284" y="123"/>
                    <a:pt x="284" y="180"/>
                  </a:cubicBezTo>
                  <a:cubicBezTo>
                    <a:pt x="284" y="211"/>
                    <a:pt x="271" y="239"/>
                    <a:pt x="249" y="258"/>
                  </a:cubicBezTo>
                  <a:cubicBezTo>
                    <a:pt x="249" y="255"/>
                    <a:pt x="248" y="252"/>
                    <a:pt x="248" y="249"/>
                  </a:cubicBezTo>
                  <a:cubicBezTo>
                    <a:pt x="247" y="235"/>
                    <a:pt x="247" y="222"/>
                    <a:pt x="246" y="208"/>
                  </a:cubicBezTo>
                  <a:cubicBezTo>
                    <a:pt x="249" y="199"/>
                    <a:pt x="252" y="190"/>
                    <a:pt x="252" y="180"/>
                  </a:cubicBezTo>
                  <a:cubicBezTo>
                    <a:pt x="252" y="179"/>
                    <a:pt x="252" y="179"/>
                    <a:pt x="252" y="179"/>
                  </a:cubicBezTo>
                  <a:cubicBezTo>
                    <a:pt x="252" y="140"/>
                    <a:pt x="220" y="109"/>
                    <a:pt x="181" y="109"/>
                  </a:cubicBezTo>
                  <a:cubicBezTo>
                    <a:pt x="141" y="109"/>
                    <a:pt x="110" y="141"/>
                    <a:pt x="110" y="180"/>
                  </a:cubicBezTo>
                  <a:close/>
                  <a:moveTo>
                    <a:pt x="179" y="33"/>
                  </a:moveTo>
                  <a:cubicBezTo>
                    <a:pt x="260" y="33"/>
                    <a:pt x="326" y="96"/>
                    <a:pt x="326" y="177"/>
                  </a:cubicBezTo>
                  <a:cubicBezTo>
                    <a:pt x="326" y="179"/>
                    <a:pt x="326" y="179"/>
                    <a:pt x="326" y="179"/>
                  </a:cubicBezTo>
                  <a:cubicBezTo>
                    <a:pt x="326" y="206"/>
                    <a:pt x="313" y="245"/>
                    <a:pt x="295" y="268"/>
                  </a:cubicBezTo>
                  <a:cubicBezTo>
                    <a:pt x="310" y="273"/>
                    <a:pt x="319" y="275"/>
                    <a:pt x="332" y="278"/>
                  </a:cubicBezTo>
                  <a:cubicBezTo>
                    <a:pt x="349" y="250"/>
                    <a:pt x="359" y="214"/>
                    <a:pt x="359" y="179"/>
                  </a:cubicBezTo>
                  <a:cubicBezTo>
                    <a:pt x="358" y="80"/>
                    <a:pt x="278" y="0"/>
                    <a:pt x="179" y="0"/>
                  </a:cubicBezTo>
                  <a:cubicBezTo>
                    <a:pt x="80" y="0"/>
                    <a:pt x="0" y="80"/>
                    <a:pt x="0" y="179"/>
                  </a:cubicBezTo>
                  <a:cubicBezTo>
                    <a:pt x="0" y="257"/>
                    <a:pt x="50" y="324"/>
                    <a:pt x="120" y="348"/>
                  </a:cubicBezTo>
                  <a:cubicBezTo>
                    <a:pt x="123" y="337"/>
                    <a:pt x="128" y="327"/>
                    <a:pt x="132" y="317"/>
                  </a:cubicBezTo>
                  <a:cubicBezTo>
                    <a:pt x="74" y="297"/>
                    <a:pt x="33" y="243"/>
                    <a:pt x="33" y="179"/>
                  </a:cubicBezTo>
                  <a:cubicBezTo>
                    <a:pt x="33" y="98"/>
                    <a:pt x="99" y="33"/>
                    <a:pt x="179" y="33"/>
                  </a:cubicBezTo>
                  <a:close/>
                </a:path>
              </a:pathLst>
            </a:custGeom>
            <a:solidFill>
              <a:srgbClr val="DF1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01"/>
            <p:cNvSpPr>
              <a:spLocks noEditPoints="1"/>
            </p:cNvSpPr>
            <p:nvPr/>
          </p:nvSpPr>
          <p:spPr bwMode="auto">
            <a:xfrm>
              <a:off x="4347799" y="2226525"/>
              <a:ext cx="727391" cy="1190604"/>
            </a:xfrm>
            <a:custGeom>
              <a:avLst/>
              <a:gdLst>
                <a:gd name="T0" fmla="*/ 273 w 334"/>
                <a:gd name="T1" fmla="*/ 430 h 548"/>
                <a:gd name="T2" fmla="*/ 146 w 334"/>
                <a:gd name="T3" fmla="*/ 459 h 548"/>
                <a:gd name="T4" fmla="*/ 118 w 334"/>
                <a:gd name="T5" fmla="*/ 452 h 548"/>
                <a:gd name="T6" fmla="*/ 46 w 334"/>
                <a:gd name="T7" fmla="*/ 324 h 548"/>
                <a:gd name="T8" fmla="*/ 16 w 334"/>
                <a:gd name="T9" fmla="*/ 233 h 548"/>
                <a:gd name="T10" fmla="*/ 68 w 334"/>
                <a:gd name="T11" fmla="*/ 176 h 548"/>
                <a:gd name="T12" fmla="*/ 72 w 334"/>
                <a:gd name="T13" fmla="*/ 229 h 548"/>
                <a:gd name="T14" fmla="*/ 66 w 334"/>
                <a:gd name="T15" fmla="*/ 254 h 548"/>
                <a:gd name="T16" fmla="*/ 81 w 334"/>
                <a:gd name="T17" fmla="*/ 248 h 548"/>
                <a:gd name="T18" fmla="*/ 67 w 334"/>
                <a:gd name="T19" fmla="*/ 46 h 548"/>
                <a:gd name="T20" fmla="*/ 124 w 334"/>
                <a:gd name="T21" fmla="*/ 40 h 548"/>
                <a:gd name="T22" fmla="*/ 135 w 334"/>
                <a:gd name="T23" fmla="*/ 201 h 548"/>
                <a:gd name="T24" fmla="*/ 140 w 334"/>
                <a:gd name="T25" fmla="*/ 201 h 548"/>
                <a:gd name="T26" fmla="*/ 166 w 334"/>
                <a:gd name="T27" fmla="*/ 131 h 548"/>
                <a:gd name="T28" fmla="*/ 202 w 334"/>
                <a:gd name="T29" fmla="*/ 182 h 548"/>
                <a:gd name="T30" fmla="*/ 226 w 334"/>
                <a:gd name="T31" fmla="*/ 137 h 548"/>
                <a:gd name="T32" fmla="*/ 257 w 334"/>
                <a:gd name="T33" fmla="*/ 180 h 548"/>
                <a:gd name="T34" fmla="*/ 280 w 334"/>
                <a:gd name="T35" fmla="*/ 153 h 548"/>
                <a:gd name="T36" fmla="*/ 306 w 334"/>
                <a:gd name="T37" fmla="*/ 175 h 548"/>
                <a:gd name="T38" fmla="*/ 321 w 334"/>
                <a:gd name="T39" fmla="*/ 326 h 548"/>
                <a:gd name="T40" fmla="*/ 305 w 334"/>
                <a:gd name="T41" fmla="*/ 408 h 548"/>
                <a:gd name="T42" fmla="*/ 273 w 334"/>
                <a:gd name="T43" fmla="*/ 430 h 548"/>
                <a:gd name="T44" fmla="*/ 146 w 334"/>
                <a:gd name="T45" fmla="*/ 548 h 548"/>
                <a:gd name="T46" fmla="*/ 334 w 334"/>
                <a:gd name="T47" fmla="*/ 491 h 548"/>
                <a:gd name="T48" fmla="*/ 311 w 334"/>
                <a:gd name="T49" fmla="*/ 435 h 548"/>
                <a:gd name="T50" fmla="*/ 133 w 334"/>
                <a:gd name="T51" fmla="*/ 479 h 548"/>
                <a:gd name="T52" fmla="*/ 146 w 334"/>
                <a:gd name="T53" fmla="*/ 54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4" h="548">
                  <a:moveTo>
                    <a:pt x="273" y="430"/>
                  </a:moveTo>
                  <a:cubicBezTo>
                    <a:pt x="261" y="433"/>
                    <a:pt x="156" y="458"/>
                    <a:pt x="146" y="459"/>
                  </a:cubicBezTo>
                  <a:cubicBezTo>
                    <a:pt x="137" y="461"/>
                    <a:pt x="121" y="467"/>
                    <a:pt x="118" y="452"/>
                  </a:cubicBezTo>
                  <a:cubicBezTo>
                    <a:pt x="115" y="437"/>
                    <a:pt x="63" y="353"/>
                    <a:pt x="46" y="324"/>
                  </a:cubicBezTo>
                  <a:cubicBezTo>
                    <a:pt x="31" y="296"/>
                    <a:pt x="0" y="254"/>
                    <a:pt x="16" y="233"/>
                  </a:cubicBezTo>
                  <a:cubicBezTo>
                    <a:pt x="34" y="209"/>
                    <a:pt x="43" y="199"/>
                    <a:pt x="68" y="176"/>
                  </a:cubicBezTo>
                  <a:cubicBezTo>
                    <a:pt x="69" y="192"/>
                    <a:pt x="70" y="206"/>
                    <a:pt x="72" y="229"/>
                  </a:cubicBezTo>
                  <a:cubicBezTo>
                    <a:pt x="73" y="242"/>
                    <a:pt x="63" y="249"/>
                    <a:pt x="66" y="254"/>
                  </a:cubicBezTo>
                  <a:cubicBezTo>
                    <a:pt x="73" y="268"/>
                    <a:pt x="82" y="265"/>
                    <a:pt x="81" y="248"/>
                  </a:cubicBezTo>
                  <a:cubicBezTo>
                    <a:pt x="80" y="231"/>
                    <a:pt x="71" y="89"/>
                    <a:pt x="67" y="46"/>
                  </a:cubicBezTo>
                  <a:cubicBezTo>
                    <a:pt x="63" y="2"/>
                    <a:pt x="121" y="0"/>
                    <a:pt x="124" y="40"/>
                  </a:cubicBezTo>
                  <a:cubicBezTo>
                    <a:pt x="125" y="56"/>
                    <a:pt x="133" y="187"/>
                    <a:pt x="135" y="201"/>
                  </a:cubicBezTo>
                  <a:cubicBezTo>
                    <a:pt x="137" y="215"/>
                    <a:pt x="141" y="212"/>
                    <a:pt x="140" y="201"/>
                  </a:cubicBezTo>
                  <a:cubicBezTo>
                    <a:pt x="139" y="169"/>
                    <a:pt x="133" y="132"/>
                    <a:pt x="166" y="131"/>
                  </a:cubicBezTo>
                  <a:cubicBezTo>
                    <a:pt x="193" y="130"/>
                    <a:pt x="194" y="154"/>
                    <a:pt x="202" y="182"/>
                  </a:cubicBezTo>
                  <a:cubicBezTo>
                    <a:pt x="202" y="166"/>
                    <a:pt x="200" y="137"/>
                    <a:pt x="226" y="137"/>
                  </a:cubicBezTo>
                  <a:cubicBezTo>
                    <a:pt x="248" y="138"/>
                    <a:pt x="251" y="153"/>
                    <a:pt x="257" y="180"/>
                  </a:cubicBezTo>
                  <a:cubicBezTo>
                    <a:pt x="258" y="159"/>
                    <a:pt x="268" y="153"/>
                    <a:pt x="280" y="153"/>
                  </a:cubicBezTo>
                  <a:cubicBezTo>
                    <a:pt x="294" y="152"/>
                    <a:pt x="303" y="163"/>
                    <a:pt x="306" y="175"/>
                  </a:cubicBezTo>
                  <a:cubicBezTo>
                    <a:pt x="312" y="205"/>
                    <a:pt x="324" y="272"/>
                    <a:pt x="321" y="326"/>
                  </a:cubicBezTo>
                  <a:cubicBezTo>
                    <a:pt x="320" y="375"/>
                    <a:pt x="310" y="393"/>
                    <a:pt x="305" y="408"/>
                  </a:cubicBezTo>
                  <a:cubicBezTo>
                    <a:pt x="300" y="423"/>
                    <a:pt x="285" y="427"/>
                    <a:pt x="273" y="430"/>
                  </a:cubicBezTo>
                  <a:close/>
                  <a:moveTo>
                    <a:pt x="146" y="548"/>
                  </a:moveTo>
                  <a:cubicBezTo>
                    <a:pt x="334" y="491"/>
                    <a:pt x="334" y="491"/>
                    <a:pt x="334" y="491"/>
                  </a:cubicBezTo>
                  <a:cubicBezTo>
                    <a:pt x="311" y="435"/>
                    <a:pt x="311" y="435"/>
                    <a:pt x="311" y="435"/>
                  </a:cubicBezTo>
                  <a:cubicBezTo>
                    <a:pt x="133" y="479"/>
                    <a:pt x="133" y="479"/>
                    <a:pt x="133" y="479"/>
                  </a:cubicBezTo>
                  <a:lnTo>
                    <a:pt x="146" y="5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013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625408" y="-1413530"/>
            <a:ext cx="12117250" cy="8425860"/>
          </a:xfrm>
          <a:prstGeom prst="rect">
            <a:avLst/>
          </a:prstGeom>
          <a:blipFill dpi="0" rotWithShape="1">
            <a:blip r:embed="rId2" cstate="print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brown_dirt"/>
          <p:cNvSpPr/>
          <p:nvPr/>
        </p:nvSpPr>
        <p:spPr>
          <a:xfrm>
            <a:off x="0" y="3784979"/>
            <a:ext cx="9144000" cy="307307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55000">
                <a:schemeClr val="bg2">
                  <a:lumMod val="9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Rt_root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46" y="4731643"/>
            <a:ext cx="1763526" cy="642693"/>
          </a:xfrm>
          <a:prstGeom prst="rect">
            <a:avLst/>
          </a:prstGeom>
        </p:spPr>
      </p:pic>
      <p:pic>
        <p:nvPicPr>
          <p:cNvPr id="14" name="Lt_root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49" y="3884276"/>
            <a:ext cx="1720552" cy="2544171"/>
          </a:xfrm>
          <a:prstGeom prst="rect">
            <a:avLst/>
          </a:prstGeom>
        </p:spPr>
      </p:pic>
      <p:pic>
        <p:nvPicPr>
          <p:cNvPr id="11" name="Rt_root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82" y="3871711"/>
            <a:ext cx="2370409" cy="2054943"/>
          </a:xfrm>
          <a:prstGeom prst="rect">
            <a:avLst/>
          </a:prstGeom>
        </p:spPr>
      </p:pic>
      <p:pic>
        <p:nvPicPr>
          <p:cNvPr id="15" name="Rt_root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86257"/>
            <a:ext cx="1676400" cy="2528455"/>
          </a:xfrm>
          <a:prstGeom prst="rect">
            <a:avLst/>
          </a:prstGeom>
        </p:spPr>
      </p:pic>
      <p:pic>
        <p:nvPicPr>
          <p:cNvPr id="5" name="Rt_root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9" y="3865483"/>
            <a:ext cx="1695911" cy="764176"/>
          </a:xfrm>
          <a:prstGeom prst="rect">
            <a:avLst/>
          </a:prstGeom>
        </p:spPr>
      </p:pic>
      <p:pic>
        <p:nvPicPr>
          <p:cNvPr id="8" name="Lt_root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72" y="4629718"/>
            <a:ext cx="1733657" cy="780543"/>
          </a:xfrm>
          <a:prstGeom prst="rect">
            <a:avLst/>
          </a:prstGeom>
        </p:spPr>
      </p:pic>
      <p:pic>
        <p:nvPicPr>
          <p:cNvPr id="4" name="Lt_root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77" y="3850355"/>
            <a:ext cx="1748855" cy="721703"/>
          </a:xfrm>
          <a:prstGeom prst="rect">
            <a:avLst/>
          </a:prstGeom>
        </p:spPr>
      </p:pic>
      <p:pic>
        <p:nvPicPr>
          <p:cNvPr id="6" name="Lt_root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96" y="3884331"/>
            <a:ext cx="1859825" cy="992087"/>
          </a:xfrm>
          <a:prstGeom prst="rect">
            <a:avLst/>
          </a:prstGeom>
        </p:spPr>
      </p:pic>
      <p:pic>
        <p:nvPicPr>
          <p:cNvPr id="7" name="Rt_root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68" y="3884707"/>
            <a:ext cx="1865232" cy="1100216"/>
          </a:xfrm>
          <a:prstGeom prst="rect">
            <a:avLst/>
          </a:prstGeom>
        </p:spPr>
      </p:pic>
      <p:pic>
        <p:nvPicPr>
          <p:cNvPr id="10" name="Lt_root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39" y="3870822"/>
            <a:ext cx="2114692" cy="1771543"/>
          </a:xfrm>
          <a:prstGeom prst="rect">
            <a:avLst/>
          </a:prstGeom>
        </p:spPr>
      </p:pic>
      <p:sp>
        <p:nvSpPr>
          <p:cNvPr id="17" name="Brown Gradient"/>
          <p:cNvSpPr/>
          <p:nvPr/>
        </p:nvSpPr>
        <p:spPr>
          <a:xfrm>
            <a:off x="0" y="3784924"/>
            <a:ext cx="9144000" cy="787079"/>
          </a:xfrm>
          <a:prstGeom prst="rect">
            <a:avLst/>
          </a:prstGeom>
          <a:gradFill>
            <a:gsLst>
              <a:gs pos="31000">
                <a:srgbClr val="1E1C11">
                  <a:alpha val="0"/>
                </a:srgbClr>
              </a:gs>
              <a:gs pos="0">
                <a:schemeClr val="bg2">
                  <a:lumMod val="10000"/>
                  <a:alpha val="0"/>
                </a:schemeClr>
              </a:gs>
              <a:gs pos="63000">
                <a:schemeClr val="bg2">
                  <a:lumMod val="10000"/>
                  <a:alpha val="29000"/>
                </a:schemeClr>
              </a:gs>
              <a:gs pos="100000">
                <a:schemeClr val="bg2">
                  <a:lumMod val="1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8" name="Sprout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24" y="3303982"/>
            <a:ext cx="737448" cy="655508"/>
          </a:xfrm>
          <a:prstGeom prst="rect">
            <a:avLst/>
          </a:prstGeom>
        </p:spPr>
      </p:pic>
      <p:pic>
        <p:nvPicPr>
          <p:cNvPr id="50" name="tree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44308"/>
            <a:ext cx="2780868" cy="2860323"/>
          </a:xfrm>
          <a:prstGeom prst="rect">
            <a:avLst/>
          </a:prstGeom>
        </p:spPr>
      </p:pic>
      <p:pic>
        <p:nvPicPr>
          <p:cNvPr id="51" name="tree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58" y="1123724"/>
            <a:ext cx="2889659" cy="2972221"/>
          </a:xfrm>
          <a:prstGeom prst="rect">
            <a:avLst/>
          </a:prstGeom>
        </p:spPr>
      </p:pic>
      <p:pic>
        <p:nvPicPr>
          <p:cNvPr id="52" name="tree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89" y="1280906"/>
            <a:ext cx="2721777" cy="2799543"/>
          </a:xfrm>
          <a:prstGeom prst="rect">
            <a:avLst/>
          </a:prstGeom>
        </p:spPr>
      </p:pic>
      <p:pic>
        <p:nvPicPr>
          <p:cNvPr id="53" name="tree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95" y="1102824"/>
            <a:ext cx="2912835" cy="2996059"/>
          </a:xfrm>
          <a:prstGeom prst="rect">
            <a:avLst/>
          </a:prstGeom>
        </p:spPr>
      </p:pic>
      <p:pic>
        <p:nvPicPr>
          <p:cNvPr id="54" name="tree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123534"/>
            <a:ext cx="2901367" cy="2984263"/>
          </a:xfrm>
          <a:prstGeom prst="rect">
            <a:avLst/>
          </a:prstGeom>
        </p:spPr>
      </p:pic>
      <p:pic>
        <p:nvPicPr>
          <p:cNvPr id="55" name="tree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43" y="759918"/>
            <a:ext cx="3296355" cy="3390537"/>
          </a:xfrm>
          <a:prstGeom prst="rect">
            <a:avLst/>
          </a:prstGeom>
        </p:spPr>
      </p:pic>
      <p:pic>
        <p:nvPicPr>
          <p:cNvPr id="56" name="tree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51" y="658779"/>
            <a:ext cx="3401887" cy="3499084"/>
          </a:xfrm>
          <a:prstGeom prst="rect">
            <a:avLst/>
          </a:prstGeom>
        </p:spPr>
      </p:pic>
      <p:pic>
        <p:nvPicPr>
          <p:cNvPr id="57" name="tree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03" y="663239"/>
            <a:ext cx="3401887" cy="3499084"/>
          </a:xfrm>
          <a:prstGeom prst="rect">
            <a:avLst/>
          </a:prstGeom>
        </p:spPr>
      </p:pic>
      <p:pic>
        <p:nvPicPr>
          <p:cNvPr id="58" name="tree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96" y="509580"/>
            <a:ext cx="3558512" cy="3660184"/>
          </a:xfrm>
          <a:prstGeom prst="rect">
            <a:avLst/>
          </a:prstGeom>
        </p:spPr>
      </p:pic>
      <p:pic>
        <p:nvPicPr>
          <p:cNvPr id="59" name="tree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92" y="591056"/>
            <a:ext cx="3481321" cy="3580787"/>
          </a:xfrm>
          <a:prstGeom prst="rect">
            <a:avLst/>
          </a:prstGeom>
        </p:spPr>
      </p:pic>
      <p:pic>
        <p:nvPicPr>
          <p:cNvPr id="60" name="tree1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10" y="438702"/>
            <a:ext cx="3638702" cy="3742665"/>
          </a:xfrm>
          <a:prstGeom prst="rect">
            <a:avLst/>
          </a:prstGeom>
        </p:spPr>
      </p:pic>
      <p:pic>
        <p:nvPicPr>
          <p:cNvPr id="61" name="tree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7" y="241983"/>
            <a:ext cx="3143987" cy="3949316"/>
          </a:xfrm>
          <a:prstGeom prst="rect">
            <a:avLst/>
          </a:prstGeom>
        </p:spPr>
      </p:pic>
      <p:sp>
        <p:nvSpPr>
          <p:cNvPr id="19" name="Lt1_TextBox 18"/>
          <p:cNvSpPr txBox="1"/>
          <p:nvPr/>
        </p:nvSpPr>
        <p:spPr>
          <a:xfrm>
            <a:off x="1295431" y="3930000"/>
            <a:ext cx="2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Market Assessment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t2_TextBox 19"/>
          <p:cNvSpPr txBox="1"/>
          <p:nvPr/>
        </p:nvSpPr>
        <p:spPr>
          <a:xfrm>
            <a:off x="1371601" y="4398217"/>
            <a:ext cx="240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Financial Assessment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t3_TextBox 20"/>
          <p:cNvSpPr txBox="1"/>
          <p:nvPr/>
        </p:nvSpPr>
        <p:spPr>
          <a:xfrm>
            <a:off x="1327542" y="4789584"/>
            <a:ext cx="196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Product Definition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t4_TextBox 21"/>
          <p:cNvSpPr txBox="1"/>
          <p:nvPr/>
        </p:nvSpPr>
        <p:spPr>
          <a:xfrm>
            <a:off x="609631" y="5176132"/>
            <a:ext cx="307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In-house Prototype Testing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t6_TextBox 23"/>
          <p:cNvSpPr txBox="1"/>
          <p:nvPr/>
        </p:nvSpPr>
        <p:spPr>
          <a:xfrm>
            <a:off x="1752606" y="5867400"/>
            <a:ext cx="196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Full Scale launch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t1_TextBox 24"/>
          <p:cNvSpPr txBox="1"/>
          <p:nvPr/>
        </p:nvSpPr>
        <p:spPr>
          <a:xfrm>
            <a:off x="5094849" y="4044887"/>
            <a:ext cx="252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Technical Assessment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t2_TextBox 25"/>
          <p:cNvSpPr txBox="1"/>
          <p:nvPr/>
        </p:nvSpPr>
        <p:spPr>
          <a:xfrm>
            <a:off x="5242815" y="4444992"/>
            <a:ext cx="196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Value Preposition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t3_TextBox 26"/>
          <p:cNvSpPr txBox="1"/>
          <p:nvPr/>
        </p:nvSpPr>
        <p:spPr>
          <a:xfrm>
            <a:off x="5728767" y="4876800"/>
            <a:ext cx="250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Prototype Development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t4_TextBox 27"/>
          <p:cNvSpPr txBox="1"/>
          <p:nvPr/>
        </p:nvSpPr>
        <p:spPr>
          <a:xfrm>
            <a:off x="5507064" y="5414863"/>
            <a:ext cx="302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Production Arrangements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t6_TextBox 29"/>
          <p:cNvSpPr txBox="1"/>
          <p:nvPr/>
        </p:nvSpPr>
        <p:spPr>
          <a:xfrm>
            <a:off x="51816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Result Monitoring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6200" y="94551"/>
            <a:ext cx="8991600" cy="9719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Innovation Process</a:t>
            </a:r>
            <a:endParaRPr lang="en-US" sz="4000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" y="3452693"/>
            <a:ext cx="9144000" cy="51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0" descr="images.jpe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62455"/>
            <a:ext cx="657382" cy="7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4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6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81400" y="2286000"/>
            <a:ext cx="4953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Innovation and Financing Options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4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Innovation and Financing Options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764092"/>
              </p:ext>
            </p:extLst>
          </p:nvPr>
        </p:nvGraphicFramePr>
        <p:xfrm>
          <a:off x="304800" y="1397000"/>
          <a:ext cx="8305800" cy="4445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09600"/>
                <a:gridCol w="1371600"/>
                <a:gridCol w="4038600"/>
                <a:gridCol w="2286000"/>
              </a:tblGrid>
              <a:tr h="74168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S#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Funding</a:t>
                      </a:r>
                      <a:r>
                        <a:rPr lang="en-US" sz="21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Description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Remarks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</a:tr>
              <a:tr h="169164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Grant / Subsidy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Generally provided by the Government. Used as </a:t>
                      </a:r>
                      <a:r>
                        <a:rPr lang="en-US" sz="2100" b="1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SEED FUNDING</a:t>
                      </a:r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for innovative start-ups and SMEs at the seed and early stage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Complements market failures, financing</a:t>
                      </a:r>
                    </a:p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at seed and initial stage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201168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Business Angel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Financing source at </a:t>
                      </a:r>
                      <a:r>
                        <a:rPr lang="en-US" sz="2100" b="1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EARLY RISKIER STAGE</a:t>
                      </a:r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and provides financing, advice and mentoring on business management. Tends to invest in the form of groups and networks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Financing at start-up and early stage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Innovation and Financing Options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4" y="5972628"/>
            <a:ext cx="1066800" cy="1066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59090"/>
              </p:ext>
            </p:extLst>
          </p:nvPr>
        </p:nvGraphicFramePr>
        <p:xfrm>
          <a:off x="304800" y="1397000"/>
          <a:ext cx="8305800" cy="5074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09600"/>
                <a:gridCol w="1905000"/>
                <a:gridCol w="3714750"/>
                <a:gridCol w="2076450"/>
              </a:tblGrid>
              <a:tr h="73152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S#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Funding</a:t>
                      </a:r>
                      <a:r>
                        <a:rPr lang="en-US" sz="21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Description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Remarks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</a:tr>
              <a:tr h="233172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Venture Capital 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Tends increasingly to invest at later, less risky </a:t>
                      </a:r>
                      <a:r>
                        <a:rPr lang="en-US" sz="2100" b="1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GROWTH STAGE</a:t>
                      </a:r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. Referred to as patient capital owing to the lengthy time span (10-12 years) for investing, maturing and finally exiting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Financing at later expansion stage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201168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Corporate Venturing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Used by large firms to invest in innovative start-ups with a view to improving corporate</a:t>
                      </a:r>
                    </a:p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competitiveness with either strategic or financial objectives.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Strategic motive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62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Innovation and Financing Options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631714"/>
              </p:ext>
            </p:extLst>
          </p:nvPr>
        </p:nvGraphicFramePr>
        <p:xfrm>
          <a:off x="304800" y="1397000"/>
          <a:ext cx="8305800" cy="37998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09600"/>
                <a:gridCol w="2209800"/>
                <a:gridCol w="3409950"/>
                <a:gridCol w="2076450"/>
              </a:tblGrid>
              <a:tr h="41656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S#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Funding</a:t>
                      </a:r>
                      <a:r>
                        <a:rPr lang="en-US" sz="21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Description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Remarks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Ctr="1"/>
                </a:tc>
              </a:tr>
              <a:tr h="169164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Tax Incentive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 broad range of tax incentives for R&amp;D and entrepreneurial investments in most countries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Indirect, non-discriminatory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1691640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Arial"/>
                          <a:cs typeface="Arial"/>
                        </a:rPr>
                        <a:t>Bank Loan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Used as one of the most common tools for access to finance, It needs collateral or guarantees in</a:t>
                      </a:r>
                    </a:p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exchange for loans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Obligation to repay as debt</a:t>
                      </a:r>
                      <a:endParaRPr lang="en-US" sz="21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2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429000" y="1752600"/>
            <a:ext cx="5105400" cy="1676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BDS for Innovation – Role of the Development Institutions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4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981200" y="329626"/>
            <a:ext cx="7086600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to SMEDA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981200" y="2052938"/>
            <a:ext cx="7086600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 smtClean="0"/>
              <a:t>SMEs, Innovation and Value Creation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981200" y="2967338"/>
            <a:ext cx="7086600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Innovation Requirements and Financing Options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1200" y="3830362"/>
            <a:ext cx="7086600" cy="83099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BDS for Innovation – Role of the Development Institutions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0" y="4872338"/>
            <a:ext cx="7086600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SMEDA Initiatives for Supporting Innovation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" y="0"/>
            <a:ext cx="667775" cy="5791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Scheme of Presentation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2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6" t="67988" r="32228" b="10681"/>
          <a:stretch/>
        </p:blipFill>
        <p:spPr>
          <a:xfrm>
            <a:off x="574042" y="4404360"/>
            <a:ext cx="1381760" cy="138176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90429" y="4627878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6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t="54657" r="32225" b="24012"/>
          <a:stretch/>
        </p:blipFill>
        <p:spPr>
          <a:xfrm>
            <a:off x="660400" y="3540760"/>
            <a:ext cx="1295400" cy="138176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1062194" y="3742274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5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41327" r="29995" b="38675"/>
          <a:stretch/>
        </p:blipFill>
        <p:spPr>
          <a:xfrm>
            <a:off x="660400" y="2677160"/>
            <a:ext cx="1381760" cy="12954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90697" y="2842130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5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t="26664" r="30003" b="52004"/>
          <a:stretch/>
        </p:blipFill>
        <p:spPr>
          <a:xfrm>
            <a:off x="660400" y="1727200"/>
            <a:ext cx="1381760" cy="138176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1120992" y="1965113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6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t="13334" r="32225" b="65335"/>
          <a:stretch/>
        </p:blipFill>
        <p:spPr>
          <a:xfrm>
            <a:off x="660400" y="863600"/>
            <a:ext cx="1295400" cy="1381760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803850" y="1057602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>
            <a:duotone>
              <a:srgbClr val="99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t="4" r="30003" b="78664"/>
          <a:stretch/>
        </p:blipFill>
        <p:spPr>
          <a:xfrm>
            <a:off x="660400" y="0"/>
            <a:ext cx="1381760" cy="138176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056342" y="148871"/>
            <a:ext cx="71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 Black" pitchFamily="34" charset="0"/>
              </a:rPr>
              <a:t>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981200" y="1219202"/>
            <a:ext cx="7086600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 smtClean="0"/>
              <a:t>SME Sector of Pakistan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1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82" grpId="0"/>
      <p:bldP spid="84" grpId="0"/>
      <p:bldP spid="86" grpId="0"/>
      <p:bldP spid="88" grpId="0"/>
      <p:bldP spid="90" grpId="0"/>
      <p:bldP spid="92" grpId="0"/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51445" y="1733471"/>
            <a:ext cx="7378156" cy="4336988"/>
          </a:xfrm>
          <a:prstGeom prst="ellipse">
            <a:avLst/>
          </a:prstGeom>
          <a:solidFill>
            <a:schemeClr val="tx2">
              <a:lumMod val="95000"/>
            </a:schemeClr>
          </a:solidFill>
          <a:ln>
            <a:solidFill>
              <a:schemeClr val="tx2">
                <a:lumMod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0" y="76256"/>
            <a:ext cx="7772400" cy="5970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 smtClean="0">
                <a:latin typeface="Calibri"/>
                <a:ea typeface="+mn-ea"/>
                <a:cs typeface="+mn-cs"/>
              </a:rPr>
              <a:t>Facilitation Counterparts</a:t>
            </a:r>
            <a:endParaRPr lang="en-US" sz="3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 rot="5400000">
            <a:off x="714211" y="2640150"/>
            <a:ext cx="2190681" cy="2704641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18677"/>
              <a:gd name="connsiteY0" fmla="*/ 1412072 h 2416488"/>
              <a:gd name="connsiteX1" fmla="*/ 554648 w 2018677"/>
              <a:gd name="connsiteY1" fmla="*/ 505289 h 2416488"/>
              <a:gd name="connsiteX2" fmla="*/ 979750 w 2018677"/>
              <a:gd name="connsiteY2" fmla="*/ 32 h 2416488"/>
              <a:gd name="connsiteX3" fmla="*/ 1435998 w 2018677"/>
              <a:gd name="connsiteY3" fmla="*/ 527321 h 2416488"/>
              <a:gd name="connsiteX4" fmla="*/ 2017217 w 2018677"/>
              <a:gd name="connsiteY4" fmla="*/ 1412072 h 2416488"/>
              <a:gd name="connsiteX5" fmla="*/ 1012801 w 2018677"/>
              <a:gd name="connsiteY5" fmla="*/ 2416488 h 2416488"/>
              <a:gd name="connsiteX6" fmla="*/ 8385 w 2018677"/>
              <a:gd name="connsiteY6" fmla="*/ 1412072 h 2416488"/>
              <a:gd name="connsiteX0" fmla="*/ 8385 w 2017244"/>
              <a:gd name="connsiteY0" fmla="*/ 1412072 h 2416488"/>
              <a:gd name="connsiteX1" fmla="*/ 554648 w 2017244"/>
              <a:gd name="connsiteY1" fmla="*/ 505289 h 2416488"/>
              <a:gd name="connsiteX2" fmla="*/ 979750 w 2017244"/>
              <a:gd name="connsiteY2" fmla="*/ 32 h 2416488"/>
              <a:gd name="connsiteX3" fmla="*/ 1435998 w 2017244"/>
              <a:gd name="connsiteY3" fmla="*/ 527321 h 2416488"/>
              <a:gd name="connsiteX4" fmla="*/ 2017217 w 2017244"/>
              <a:gd name="connsiteY4" fmla="*/ 1412072 h 2416488"/>
              <a:gd name="connsiteX5" fmla="*/ 1012801 w 2017244"/>
              <a:gd name="connsiteY5" fmla="*/ 2416488 h 2416488"/>
              <a:gd name="connsiteX6" fmla="*/ 8385 w 2017244"/>
              <a:gd name="connsiteY6" fmla="*/ 1412072 h 2416488"/>
              <a:gd name="connsiteX0" fmla="*/ 8385 w 2017244"/>
              <a:gd name="connsiteY0" fmla="*/ 1412072 h 2416488"/>
              <a:gd name="connsiteX1" fmla="*/ 554648 w 2017244"/>
              <a:gd name="connsiteY1" fmla="*/ 505289 h 2416488"/>
              <a:gd name="connsiteX2" fmla="*/ 979750 w 2017244"/>
              <a:gd name="connsiteY2" fmla="*/ 32 h 2416488"/>
              <a:gd name="connsiteX3" fmla="*/ 1435998 w 2017244"/>
              <a:gd name="connsiteY3" fmla="*/ 527321 h 2416488"/>
              <a:gd name="connsiteX4" fmla="*/ 2017217 w 2017244"/>
              <a:gd name="connsiteY4" fmla="*/ 1412072 h 2416488"/>
              <a:gd name="connsiteX5" fmla="*/ 1012801 w 2017244"/>
              <a:gd name="connsiteY5" fmla="*/ 2416488 h 2416488"/>
              <a:gd name="connsiteX6" fmla="*/ 8385 w 2017244"/>
              <a:gd name="connsiteY6" fmla="*/ 1412072 h 2416488"/>
              <a:gd name="connsiteX0" fmla="*/ 13 w 2008872"/>
              <a:gd name="connsiteY0" fmla="*/ 1412072 h 2416488"/>
              <a:gd name="connsiteX1" fmla="*/ 546276 w 2008872"/>
              <a:gd name="connsiteY1" fmla="*/ 505289 h 2416488"/>
              <a:gd name="connsiteX2" fmla="*/ 971378 w 2008872"/>
              <a:gd name="connsiteY2" fmla="*/ 32 h 2416488"/>
              <a:gd name="connsiteX3" fmla="*/ 1427626 w 2008872"/>
              <a:gd name="connsiteY3" fmla="*/ 527321 h 2416488"/>
              <a:gd name="connsiteX4" fmla="*/ 2008845 w 2008872"/>
              <a:gd name="connsiteY4" fmla="*/ 1412072 h 2416488"/>
              <a:gd name="connsiteX5" fmla="*/ 1004429 w 2008872"/>
              <a:gd name="connsiteY5" fmla="*/ 2416488 h 2416488"/>
              <a:gd name="connsiteX6" fmla="*/ 13 w 2008872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872" h="2416488">
                <a:moveTo>
                  <a:pt x="13" y="1412072"/>
                </a:moveTo>
                <a:cubicBezTo>
                  <a:pt x="2264" y="957376"/>
                  <a:pt x="389890" y="694726"/>
                  <a:pt x="546276" y="505289"/>
                </a:cubicBezTo>
                <a:cubicBezTo>
                  <a:pt x="702662" y="315852"/>
                  <a:pt x="824486" y="-3640"/>
                  <a:pt x="971378" y="32"/>
                </a:cubicBezTo>
                <a:cubicBezTo>
                  <a:pt x="1118270" y="3704"/>
                  <a:pt x="1260223" y="359918"/>
                  <a:pt x="1427626" y="527321"/>
                </a:cubicBezTo>
                <a:cubicBezTo>
                  <a:pt x="1595029" y="694724"/>
                  <a:pt x="2012768" y="948345"/>
                  <a:pt x="2008845" y="1412072"/>
                </a:cubicBezTo>
                <a:cubicBezTo>
                  <a:pt x="2003158" y="2084261"/>
                  <a:pt x="1559153" y="2416488"/>
                  <a:pt x="1004429" y="2416488"/>
                </a:cubicBezTo>
                <a:cubicBezTo>
                  <a:pt x="449705" y="2416488"/>
                  <a:pt x="-2733" y="1966789"/>
                  <a:pt x="13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21594000" lon="3600000" rev="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457200" rIns="0" bIns="0" rtlCol="0" anchor="ctr" anchorCtr="1"/>
          <a:lstStyle/>
          <a:p>
            <a:pPr algn="ctr" defTabSz="457200"/>
            <a:r>
              <a:rPr lang="en-US" sz="20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Engineering Development Board</a:t>
            </a:r>
            <a:endParaRPr lang="en-US" sz="2000" dirty="0">
              <a:ln w="3175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5" name="Oval 3"/>
          <p:cNvSpPr/>
          <p:nvPr/>
        </p:nvSpPr>
        <p:spPr>
          <a:xfrm rot="798012">
            <a:off x="2006508" y="3982469"/>
            <a:ext cx="2449377" cy="2946427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471 w 2021285"/>
              <a:gd name="connsiteY0" fmla="*/ 1412072 h 2416488"/>
              <a:gd name="connsiteX1" fmla="*/ 546734 w 2021285"/>
              <a:gd name="connsiteY1" fmla="*/ 505289 h 2416488"/>
              <a:gd name="connsiteX2" fmla="*/ 971836 w 2021285"/>
              <a:gd name="connsiteY2" fmla="*/ 32 h 2416488"/>
              <a:gd name="connsiteX3" fmla="*/ 1428084 w 2021285"/>
              <a:gd name="connsiteY3" fmla="*/ 527321 h 2416488"/>
              <a:gd name="connsiteX4" fmla="*/ 2009303 w 2021285"/>
              <a:gd name="connsiteY4" fmla="*/ 1412072 h 2416488"/>
              <a:gd name="connsiteX5" fmla="*/ 1004887 w 2021285"/>
              <a:gd name="connsiteY5" fmla="*/ 2416488 h 2416488"/>
              <a:gd name="connsiteX6" fmla="*/ 471 w 2021285"/>
              <a:gd name="connsiteY6" fmla="*/ 1412072 h 2416488"/>
              <a:gd name="connsiteX0" fmla="*/ 6 w 2020820"/>
              <a:gd name="connsiteY0" fmla="*/ 1412072 h 2416488"/>
              <a:gd name="connsiteX1" fmla="*/ 546269 w 2020820"/>
              <a:gd name="connsiteY1" fmla="*/ 505289 h 2416488"/>
              <a:gd name="connsiteX2" fmla="*/ 971371 w 2020820"/>
              <a:gd name="connsiteY2" fmla="*/ 32 h 2416488"/>
              <a:gd name="connsiteX3" fmla="*/ 1427619 w 2020820"/>
              <a:gd name="connsiteY3" fmla="*/ 527321 h 2416488"/>
              <a:gd name="connsiteX4" fmla="*/ 2008838 w 2020820"/>
              <a:gd name="connsiteY4" fmla="*/ 1412072 h 2416488"/>
              <a:gd name="connsiteX5" fmla="*/ 1004422 w 2020820"/>
              <a:gd name="connsiteY5" fmla="*/ 2416488 h 2416488"/>
              <a:gd name="connsiteX6" fmla="*/ 6 w 2020820"/>
              <a:gd name="connsiteY6" fmla="*/ 1412072 h 2416488"/>
              <a:gd name="connsiteX0" fmla="*/ 6 w 2008849"/>
              <a:gd name="connsiteY0" fmla="*/ 1412072 h 2416488"/>
              <a:gd name="connsiteX1" fmla="*/ 546269 w 2008849"/>
              <a:gd name="connsiteY1" fmla="*/ 505289 h 2416488"/>
              <a:gd name="connsiteX2" fmla="*/ 971371 w 2008849"/>
              <a:gd name="connsiteY2" fmla="*/ 32 h 2416488"/>
              <a:gd name="connsiteX3" fmla="*/ 1427619 w 2008849"/>
              <a:gd name="connsiteY3" fmla="*/ 527321 h 2416488"/>
              <a:gd name="connsiteX4" fmla="*/ 2008838 w 2008849"/>
              <a:gd name="connsiteY4" fmla="*/ 1412072 h 2416488"/>
              <a:gd name="connsiteX5" fmla="*/ 1004422 w 2008849"/>
              <a:gd name="connsiteY5" fmla="*/ 2416488 h 2416488"/>
              <a:gd name="connsiteX6" fmla="*/ 6 w 2008849"/>
              <a:gd name="connsiteY6" fmla="*/ 1412072 h 2416488"/>
              <a:gd name="connsiteX0" fmla="*/ 6 w 2014564"/>
              <a:gd name="connsiteY0" fmla="*/ 1412072 h 2416488"/>
              <a:gd name="connsiteX1" fmla="*/ 546269 w 2014564"/>
              <a:gd name="connsiteY1" fmla="*/ 505289 h 2416488"/>
              <a:gd name="connsiteX2" fmla="*/ 971371 w 2014564"/>
              <a:gd name="connsiteY2" fmla="*/ 32 h 2416488"/>
              <a:gd name="connsiteX3" fmla="*/ 1427619 w 2014564"/>
              <a:gd name="connsiteY3" fmla="*/ 527321 h 2416488"/>
              <a:gd name="connsiteX4" fmla="*/ 2008838 w 2014564"/>
              <a:gd name="connsiteY4" fmla="*/ 1412072 h 2416488"/>
              <a:gd name="connsiteX5" fmla="*/ 1004422 w 2014564"/>
              <a:gd name="connsiteY5" fmla="*/ 2416488 h 2416488"/>
              <a:gd name="connsiteX6" fmla="*/ 6 w 2014564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838" h="2416488">
                <a:moveTo>
                  <a:pt x="6" y="1412072"/>
                </a:moveTo>
                <a:cubicBezTo>
                  <a:pt x="1765" y="921678"/>
                  <a:pt x="389883" y="694726"/>
                  <a:pt x="546269" y="505289"/>
                </a:cubicBezTo>
                <a:cubicBezTo>
                  <a:pt x="702655" y="315852"/>
                  <a:pt x="824479" y="-3640"/>
                  <a:pt x="971371" y="32"/>
                </a:cubicBezTo>
                <a:cubicBezTo>
                  <a:pt x="1118263" y="3704"/>
                  <a:pt x="1260216" y="359918"/>
                  <a:pt x="1427619" y="527321"/>
                </a:cubicBezTo>
                <a:cubicBezTo>
                  <a:pt x="1595022" y="694724"/>
                  <a:pt x="2009531" y="899071"/>
                  <a:pt x="2008838" y="1412072"/>
                </a:cubicBezTo>
                <a:cubicBezTo>
                  <a:pt x="2008145" y="1925073"/>
                  <a:pt x="1559146" y="2416488"/>
                  <a:pt x="1004422" y="2416488"/>
                </a:cubicBezTo>
                <a:cubicBezTo>
                  <a:pt x="449698" y="2416488"/>
                  <a:pt x="-1753" y="1902466"/>
                  <a:pt x="6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18660000" lon="480000" rev="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Ins="91440" bIns="0" rtlCol="0" anchor="ctr" anchorCtr="1"/>
          <a:lstStyle/>
          <a:p>
            <a:pPr algn="ctr" defTabSz="457200"/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Pakistan Institute of Management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6" name="Oval 3"/>
          <p:cNvSpPr/>
          <p:nvPr/>
        </p:nvSpPr>
        <p:spPr>
          <a:xfrm rot="5400000" flipV="1">
            <a:off x="6371123" y="2492919"/>
            <a:ext cx="2190927" cy="2860736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18677"/>
              <a:gd name="connsiteY0" fmla="*/ 1412072 h 2416488"/>
              <a:gd name="connsiteX1" fmla="*/ 554648 w 2018677"/>
              <a:gd name="connsiteY1" fmla="*/ 505289 h 2416488"/>
              <a:gd name="connsiteX2" fmla="*/ 979750 w 2018677"/>
              <a:gd name="connsiteY2" fmla="*/ 32 h 2416488"/>
              <a:gd name="connsiteX3" fmla="*/ 1435998 w 2018677"/>
              <a:gd name="connsiteY3" fmla="*/ 527321 h 2416488"/>
              <a:gd name="connsiteX4" fmla="*/ 2017217 w 2018677"/>
              <a:gd name="connsiteY4" fmla="*/ 1412072 h 2416488"/>
              <a:gd name="connsiteX5" fmla="*/ 1012801 w 2018677"/>
              <a:gd name="connsiteY5" fmla="*/ 2416488 h 2416488"/>
              <a:gd name="connsiteX6" fmla="*/ 8385 w 2018677"/>
              <a:gd name="connsiteY6" fmla="*/ 1412072 h 2416488"/>
              <a:gd name="connsiteX0" fmla="*/ 8385 w 2017289"/>
              <a:gd name="connsiteY0" fmla="*/ 1412072 h 2416488"/>
              <a:gd name="connsiteX1" fmla="*/ 554648 w 2017289"/>
              <a:gd name="connsiteY1" fmla="*/ 505289 h 2416488"/>
              <a:gd name="connsiteX2" fmla="*/ 979750 w 2017289"/>
              <a:gd name="connsiteY2" fmla="*/ 32 h 2416488"/>
              <a:gd name="connsiteX3" fmla="*/ 1435998 w 2017289"/>
              <a:gd name="connsiteY3" fmla="*/ 527321 h 2416488"/>
              <a:gd name="connsiteX4" fmla="*/ 2017217 w 2017289"/>
              <a:gd name="connsiteY4" fmla="*/ 1412072 h 2416488"/>
              <a:gd name="connsiteX5" fmla="*/ 1012801 w 2017289"/>
              <a:gd name="connsiteY5" fmla="*/ 2416488 h 2416488"/>
              <a:gd name="connsiteX6" fmla="*/ 8385 w 2017289"/>
              <a:gd name="connsiteY6" fmla="*/ 1412072 h 2416488"/>
              <a:gd name="connsiteX0" fmla="*/ 8385 w 2017289"/>
              <a:gd name="connsiteY0" fmla="*/ 1412072 h 2416488"/>
              <a:gd name="connsiteX1" fmla="*/ 554648 w 2017289"/>
              <a:gd name="connsiteY1" fmla="*/ 505289 h 2416488"/>
              <a:gd name="connsiteX2" fmla="*/ 979750 w 2017289"/>
              <a:gd name="connsiteY2" fmla="*/ 32 h 2416488"/>
              <a:gd name="connsiteX3" fmla="*/ 1435998 w 2017289"/>
              <a:gd name="connsiteY3" fmla="*/ 527321 h 2416488"/>
              <a:gd name="connsiteX4" fmla="*/ 2017217 w 2017289"/>
              <a:gd name="connsiteY4" fmla="*/ 1412072 h 2416488"/>
              <a:gd name="connsiteX5" fmla="*/ 1012801 w 2017289"/>
              <a:gd name="connsiteY5" fmla="*/ 2416488 h 2416488"/>
              <a:gd name="connsiteX6" fmla="*/ 8385 w 2017289"/>
              <a:gd name="connsiteY6" fmla="*/ 1412072 h 2416488"/>
              <a:gd name="connsiteX0" fmla="*/ 8385 w 2017289"/>
              <a:gd name="connsiteY0" fmla="*/ 1412072 h 2416488"/>
              <a:gd name="connsiteX1" fmla="*/ 554648 w 2017289"/>
              <a:gd name="connsiteY1" fmla="*/ 505289 h 2416488"/>
              <a:gd name="connsiteX2" fmla="*/ 979750 w 2017289"/>
              <a:gd name="connsiteY2" fmla="*/ 32 h 2416488"/>
              <a:gd name="connsiteX3" fmla="*/ 1435998 w 2017289"/>
              <a:gd name="connsiteY3" fmla="*/ 527321 h 2416488"/>
              <a:gd name="connsiteX4" fmla="*/ 2017217 w 2017289"/>
              <a:gd name="connsiteY4" fmla="*/ 1412072 h 2416488"/>
              <a:gd name="connsiteX5" fmla="*/ 1012801 w 2017289"/>
              <a:gd name="connsiteY5" fmla="*/ 2416488 h 2416488"/>
              <a:gd name="connsiteX6" fmla="*/ 8385 w 2017289"/>
              <a:gd name="connsiteY6" fmla="*/ 1412072 h 2416488"/>
              <a:gd name="connsiteX0" fmla="*/ 193 w 2009097"/>
              <a:gd name="connsiteY0" fmla="*/ 1412072 h 2416488"/>
              <a:gd name="connsiteX1" fmla="*/ 546456 w 2009097"/>
              <a:gd name="connsiteY1" fmla="*/ 505289 h 2416488"/>
              <a:gd name="connsiteX2" fmla="*/ 971558 w 2009097"/>
              <a:gd name="connsiteY2" fmla="*/ 32 h 2416488"/>
              <a:gd name="connsiteX3" fmla="*/ 1427806 w 2009097"/>
              <a:gd name="connsiteY3" fmla="*/ 527321 h 2416488"/>
              <a:gd name="connsiteX4" fmla="*/ 2009025 w 2009097"/>
              <a:gd name="connsiteY4" fmla="*/ 1412072 h 2416488"/>
              <a:gd name="connsiteX5" fmla="*/ 1004609 w 2009097"/>
              <a:gd name="connsiteY5" fmla="*/ 2416488 h 2416488"/>
              <a:gd name="connsiteX6" fmla="*/ 193 w 2009097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9097" h="2416488">
                <a:moveTo>
                  <a:pt x="193" y="1412072"/>
                </a:moveTo>
                <a:cubicBezTo>
                  <a:pt x="11179" y="900439"/>
                  <a:pt x="390070" y="694726"/>
                  <a:pt x="546456" y="505289"/>
                </a:cubicBezTo>
                <a:cubicBezTo>
                  <a:pt x="702842" y="315852"/>
                  <a:pt x="824666" y="-3640"/>
                  <a:pt x="971558" y="32"/>
                </a:cubicBezTo>
                <a:cubicBezTo>
                  <a:pt x="1118450" y="3704"/>
                  <a:pt x="1260403" y="359918"/>
                  <a:pt x="1427806" y="527321"/>
                </a:cubicBezTo>
                <a:cubicBezTo>
                  <a:pt x="1595209" y="694724"/>
                  <a:pt x="2002337" y="766972"/>
                  <a:pt x="2009025" y="1412072"/>
                </a:cubicBezTo>
                <a:cubicBezTo>
                  <a:pt x="2015713" y="2057172"/>
                  <a:pt x="1559333" y="2416488"/>
                  <a:pt x="1004609" y="2416488"/>
                </a:cubicBezTo>
                <a:cubicBezTo>
                  <a:pt x="449885" y="2416488"/>
                  <a:pt x="-10793" y="1923705"/>
                  <a:pt x="193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21594000" lon="3600000" rev="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457200" rIns="0" bIns="0" rtlCol="0" anchor="ctr" anchorCtr="1"/>
          <a:lstStyle/>
          <a:p>
            <a:pPr algn="ctr" defTabSz="457200"/>
            <a:r>
              <a:rPr lang="en-US" sz="20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Pakistan Industrial &amp; Technical Assistance Center</a:t>
            </a:r>
            <a:endParaRPr lang="en-US" sz="2000" dirty="0">
              <a:ln w="3175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20" name="Oval 3"/>
          <p:cNvSpPr/>
          <p:nvPr/>
        </p:nvSpPr>
        <p:spPr>
          <a:xfrm rot="4193064" flipV="1">
            <a:off x="5761166" y="792901"/>
            <a:ext cx="2204843" cy="2779776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2943"/>
              <a:gd name="connsiteY0" fmla="*/ 1412072 h 2416488"/>
              <a:gd name="connsiteX1" fmla="*/ 554648 w 2022943"/>
              <a:gd name="connsiteY1" fmla="*/ 505289 h 2416488"/>
              <a:gd name="connsiteX2" fmla="*/ 979750 w 2022943"/>
              <a:gd name="connsiteY2" fmla="*/ 32 h 2416488"/>
              <a:gd name="connsiteX3" fmla="*/ 1435998 w 2022943"/>
              <a:gd name="connsiteY3" fmla="*/ 527321 h 2416488"/>
              <a:gd name="connsiteX4" fmla="*/ 2017217 w 2022943"/>
              <a:gd name="connsiteY4" fmla="*/ 1412072 h 2416488"/>
              <a:gd name="connsiteX5" fmla="*/ 1012801 w 2022943"/>
              <a:gd name="connsiteY5" fmla="*/ 2416488 h 2416488"/>
              <a:gd name="connsiteX6" fmla="*/ 8385 w 2022943"/>
              <a:gd name="connsiteY6" fmla="*/ 1412072 h 2416488"/>
              <a:gd name="connsiteX0" fmla="*/ 8385 w 2027992"/>
              <a:gd name="connsiteY0" fmla="*/ 1412072 h 2416488"/>
              <a:gd name="connsiteX1" fmla="*/ 554648 w 2027992"/>
              <a:gd name="connsiteY1" fmla="*/ 505289 h 2416488"/>
              <a:gd name="connsiteX2" fmla="*/ 979750 w 2027992"/>
              <a:gd name="connsiteY2" fmla="*/ 32 h 2416488"/>
              <a:gd name="connsiteX3" fmla="*/ 1435998 w 2027992"/>
              <a:gd name="connsiteY3" fmla="*/ 527321 h 2416488"/>
              <a:gd name="connsiteX4" fmla="*/ 2017217 w 2027992"/>
              <a:gd name="connsiteY4" fmla="*/ 1412072 h 2416488"/>
              <a:gd name="connsiteX5" fmla="*/ 1012801 w 2027992"/>
              <a:gd name="connsiteY5" fmla="*/ 2416488 h 2416488"/>
              <a:gd name="connsiteX6" fmla="*/ 8385 w 2027992"/>
              <a:gd name="connsiteY6" fmla="*/ 1412072 h 2416488"/>
              <a:gd name="connsiteX0" fmla="*/ 8385 w 2027992"/>
              <a:gd name="connsiteY0" fmla="*/ 1412072 h 2416488"/>
              <a:gd name="connsiteX1" fmla="*/ 554648 w 2027992"/>
              <a:gd name="connsiteY1" fmla="*/ 505289 h 2416488"/>
              <a:gd name="connsiteX2" fmla="*/ 979750 w 2027992"/>
              <a:gd name="connsiteY2" fmla="*/ 32 h 2416488"/>
              <a:gd name="connsiteX3" fmla="*/ 1435998 w 2027992"/>
              <a:gd name="connsiteY3" fmla="*/ 527321 h 2416488"/>
              <a:gd name="connsiteX4" fmla="*/ 2017217 w 2027992"/>
              <a:gd name="connsiteY4" fmla="*/ 1412072 h 2416488"/>
              <a:gd name="connsiteX5" fmla="*/ 1012801 w 2027992"/>
              <a:gd name="connsiteY5" fmla="*/ 2416488 h 2416488"/>
              <a:gd name="connsiteX6" fmla="*/ 8385 w 2027992"/>
              <a:gd name="connsiteY6" fmla="*/ 1412072 h 2416488"/>
              <a:gd name="connsiteX0" fmla="*/ 2250 w 2021857"/>
              <a:gd name="connsiteY0" fmla="*/ 1412072 h 2416488"/>
              <a:gd name="connsiteX1" fmla="*/ 548513 w 2021857"/>
              <a:gd name="connsiteY1" fmla="*/ 505289 h 2416488"/>
              <a:gd name="connsiteX2" fmla="*/ 973615 w 2021857"/>
              <a:gd name="connsiteY2" fmla="*/ 32 h 2416488"/>
              <a:gd name="connsiteX3" fmla="*/ 1429863 w 2021857"/>
              <a:gd name="connsiteY3" fmla="*/ 527321 h 2416488"/>
              <a:gd name="connsiteX4" fmla="*/ 2011082 w 2021857"/>
              <a:gd name="connsiteY4" fmla="*/ 1412072 h 2416488"/>
              <a:gd name="connsiteX5" fmla="*/ 1006666 w 2021857"/>
              <a:gd name="connsiteY5" fmla="*/ 2416488 h 2416488"/>
              <a:gd name="connsiteX6" fmla="*/ 2250 w 2021857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857" h="2416488">
                <a:moveTo>
                  <a:pt x="2250" y="1412072"/>
                </a:moveTo>
                <a:cubicBezTo>
                  <a:pt x="41862" y="912185"/>
                  <a:pt x="392127" y="694726"/>
                  <a:pt x="548513" y="505289"/>
                </a:cubicBezTo>
                <a:cubicBezTo>
                  <a:pt x="704899" y="315852"/>
                  <a:pt x="826723" y="-3640"/>
                  <a:pt x="973615" y="32"/>
                </a:cubicBezTo>
                <a:cubicBezTo>
                  <a:pt x="1120507" y="3704"/>
                  <a:pt x="1262460" y="359918"/>
                  <a:pt x="1429863" y="527321"/>
                </a:cubicBezTo>
                <a:cubicBezTo>
                  <a:pt x="1597266" y="694724"/>
                  <a:pt x="1916481" y="912256"/>
                  <a:pt x="2011082" y="1412072"/>
                </a:cubicBezTo>
                <a:cubicBezTo>
                  <a:pt x="2105683" y="1911888"/>
                  <a:pt x="1561390" y="2416488"/>
                  <a:pt x="1006666" y="2416488"/>
                </a:cubicBezTo>
                <a:cubicBezTo>
                  <a:pt x="451942" y="2416488"/>
                  <a:pt x="-37362" y="1911959"/>
                  <a:pt x="2250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19200000" lon="3600000" rev="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457200" rIns="0" bIns="0" rtlCol="0" anchor="ctr" anchorCtr="1"/>
          <a:lstStyle/>
          <a:p>
            <a:pPr algn="ctr" defTabSz="457200"/>
            <a:r>
              <a:rPr lang="en-US" sz="24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Technology </a:t>
            </a:r>
            <a:r>
              <a:rPr lang="en-US" sz="2400" dirty="0" err="1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Upgradation</a:t>
            </a:r>
            <a:r>
              <a:rPr lang="en-US" sz="24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&amp; Skill Development Co.</a:t>
            </a:r>
            <a:endParaRPr lang="en-US" sz="2400" dirty="0">
              <a:ln w="3175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26" name="Oval 3"/>
          <p:cNvSpPr/>
          <p:nvPr/>
        </p:nvSpPr>
        <p:spPr>
          <a:xfrm rot="17406936" flipH="1" flipV="1">
            <a:off x="815569" y="891485"/>
            <a:ext cx="2193517" cy="2781111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6379 w 2027193"/>
              <a:gd name="connsiteY0" fmla="*/ 1412072 h 2416488"/>
              <a:gd name="connsiteX1" fmla="*/ 552642 w 2027193"/>
              <a:gd name="connsiteY1" fmla="*/ 505289 h 2416488"/>
              <a:gd name="connsiteX2" fmla="*/ 977744 w 2027193"/>
              <a:gd name="connsiteY2" fmla="*/ 32 h 2416488"/>
              <a:gd name="connsiteX3" fmla="*/ 1433992 w 2027193"/>
              <a:gd name="connsiteY3" fmla="*/ 527321 h 2416488"/>
              <a:gd name="connsiteX4" fmla="*/ 2015211 w 2027193"/>
              <a:gd name="connsiteY4" fmla="*/ 1412072 h 2416488"/>
              <a:gd name="connsiteX5" fmla="*/ 1010795 w 2027193"/>
              <a:gd name="connsiteY5" fmla="*/ 2416488 h 2416488"/>
              <a:gd name="connsiteX6" fmla="*/ 6379 w 2027193"/>
              <a:gd name="connsiteY6" fmla="*/ 1412072 h 2416488"/>
              <a:gd name="connsiteX0" fmla="*/ 6379 w 2016671"/>
              <a:gd name="connsiteY0" fmla="*/ 1412072 h 2416488"/>
              <a:gd name="connsiteX1" fmla="*/ 552642 w 2016671"/>
              <a:gd name="connsiteY1" fmla="*/ 505289 h 2416488"/>
              <a:gd name="connsiteX2" fmla="*/ 977744 w 2016671"/>
              <a:gd name="connsiteY2" fmla="*/ 32 h 2416488"/>
              <a:gd name="connsiteX3" fmla="*/ 1433992 w 2016671"/>
              <a:gd name="connsiteY3" fmla="*/ 527321 h 2416488"/>
              <a:gd name="connsiteX4" fmla="*/ 2015211 w 2016671"/>
              <a:gd name="connsiteY4" fmla="*/ 1412072 h 2416488"/>
              <a:gd name="connsiteX5" fmla="*/ 1010795 w 2016671"/>
              <a:gd name="connsiteY5" fmla="*/ 2416488 h 2416488"/>
              <a:gd name="connsiteX6" fmla="*/ 6379 w 2016671"/>
              <a:gd name="connsiteY6" fmla="*/ 1412072 h 2416488"/>
              <a:gd name="connsiteX0" fmla="*/ 6379 w 2015774"/>
              <a:gd name="connsiteY0" fmla="*/ 1412072 h 2416488"/>
              <a:gd name="connsiteX1" fmla="*/ 552642 w 2015774"/>
              <a:gd name="connsiteY1" fmla="*/ 505289 h 2416488"/>
              <a:gd name="connsiteX2" fmla="*/ 977744 w 2015774"/>
              <a:gd name="connsiteY2" fmla="*/ 32 h 2416488"/>
              <a:gd name="connsiteX3" fmla="*/ 1433992 w 2015774"/>
              <a:gd name="connsiteY3" fmla="*/ 527321 h 2416488"/>
              <a:gd name="connsiteX4" fmla="*/ 2015211 w 2015774"/>
              <a:gd name="connsiteY4" fmla="*/ 1412072 h 2416488"/>
              <a:gd name="connsiteX5" fmla="*/ 1010795 w 2015774"/>
              <a:gd name="connsiteY5" fmla="*/ 2416488 h 2416488"/>
              <a:gd name="connsiteX6" fmla="*/ 6379 w 2015774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5774" h="2416488">
                <a:moveTo>
                  <a:pt x="6379" y="1412072"/>
                </a:moveTo>
                <a:cubicBezTo>
                  <a:pt x="66500" y="940511"/>
                  <a:pt x="396256" y="694726"/>
                  <a:pt x="552642" y="505289"/>
                </a:cubicBezTo>
                <a:cubicBezTo>
                  <a:pt x="709028" y="315852"/>
                  <a:pt x="830852" y="-3640"/>
                  <a:pt x="977744" y="32"/>
                </a:cubicBezTo>
                <a:cubicBezTo>
                  <a:pt x="1124636" y="3704"/>
                  <a:pt x="1266589" y="359918"/>
                  <a:pt x="1433992" y="527321"/>
                </a:cubicBezTo>
                <a:cubicBezTo>
                  <a:pt x="1601395" y="694724"/>
                  <a:pt x="2001567" y="931899"/>
                  <a:pt x="2015211" y="1412072"/>
                </a:cubicBezTo>
                <a:cubicBezTo>
                  <a:pt x="2034304" y="2084014"/>
                  <a:pt x="1565519" y="2416488"/>
                  <a:pt x="1010795" y="2416488"/>
                </a:cubicBezTo>
                <a:cubicBezTo>
                  <a:pt x="456071" y="2416488"/>
                  <a:pt x="-63777" y="1962342"/>
                  <a:pt x="6379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19200000" lon="18000000" rev="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457200" rIns="0" bIns="0" rtlCol="0" anchor="ctr" anchorCtr="1"/>
          <a:lstStyle/>
          <a:p>
            <a:pPr algn="ctr" defTabSz="457200"/>
            <a:r>
              <a:rPr lang="en-US" sz="24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National Productivity Organization</a:t>
            </a:r>
            <a:endParaRPr lang="en-US" sz="2400" dirty="0">
              <a:ln w="3175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34690" y="773977"/>
            <a:ext cx="1230722" cy="1140431"/>
            <a:chOff x="6317115" y="2013680"/>
            <a:chExt cx="2161425" cy="2002853"/>
          </a:xfrm>
        </p:grpSpPr>
        <p:sp>
          <p:nvSpPr>
            <p:cNvPr id="37" name="Oval 36"/>
            <p:cNvSpPr/>
            <p:nvPr/>
          </p:nvSpPr>
          <p:spPr>
            <a:xfrm>
              <a:off x="6317115" y="3658393"/>
              <a:ext cx="2161425" cy="35814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8" name="Group 25"/>
            <p:cNvGrpSpPr>
              <a:grpSpLocks noChangeAspect="1"/>
            </p:cNvGrpSpPr>
            <p:nvPr/>
          </p:nvGrpSpPr>
          <p:grpSpPr bwMode="auto">
            <a:xfrm>
              <a:off x="6924822" y="2013680"/>
              <a:ext cx="734757" cy="1893254"/>
              <a:chOff x="4184" y="949"/>
              <a:chExt cx="541" cy="1394"/>
            </a:xfrm>
          </p:grpSpPr>
          <p:sp>
            <p:nvSpPr>
              <p:cNvPr id="39" name="AutoShape 24"/>
              <p:cNvSpPr>
                <a:spLocks noChangeAspect="1" noChangeArrowheads="1" noTextEdit="1"/>
              </p:cNvSpPr>
              <p:nvPr/>
            </p:nvSpPr>
            <p:spPr bwMode="auto">
              <a:xfrm>
                <a:off x="4184" y="949"/>
                <a:ext cx="541" cy="1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26"/>
              <p:cNvSpPr>
                <a:spLocks noEditPoints="1"/>
              </p:cNvSpPr>
              <p:nvPr/>
            </p:nvSpPr>
            <p:spPr bwMode="auto">
              <a:xfrm>
                <a:off x="4184" y="949"/>
                <a:ext cx="542" cy="1396"/>
              </a:xfrm>
              <a:custGeom>
                <a:avLst/>
                <a:gdLst>
                  <a:gd name="T0" fmla="*/ 504 w 1083"/>
                  <a:gd name="T1" fmla="*/ 70 h 2793"/>
                  <a:gd name="T2" fmla="*/ 514 w 1083"/>
                  <a:gd name="T3" fmla="*/ 190 h 2793"/>
                  <a:gd name="T4" fmla="*/ 489 w 1083"/>
                  <a:gd name="T5" fmla="*/ 243 h 2793"/>
                  <a:gd name="T6" fmla="*/ 523 w 1083"/>
                  <a:gd name="T7" fmla="*/ 239 h 2793"/>
                  <a:gd name="T8" fmla="*/ 579 w 1083"/>
                  <a:gd name="T9" fmla="*/ 258 h 2793"/>
                  <a:gd name="T10" fmla="*/ 615 w 1083"/>
                  <a:gd name="T11" fmla="*/ 307 h 2793"/>
                  <a:gd name="T12" fmla="*/ 665 w 1083"/>
                  <a:gd name="T13" fmla="*/ 313 h 2793"/>
                  <a:gd name="T14" fmla="*/ 802 w 1083"/>
                  <a:gd name="T15" fmla="*/ 418 h 2793"/>
                  <a:gd name="T16" fmla="*/ 930 w 1083"/>
                  <a:gd name="T17" fmla="*/ 542 h 2793"/>
                  <a:gd name="T18" fmla="*/ 873 w 1083"/>
                  <a:gd name="T19" fmla="*/ 708 h 2793"/>
                  <a:gd name="T20" fmla="*/ 730 w 1083"/>
                  <a:gd name="T21" fmla="*/ 843 h 2793"/>
                  <a:gd name="T22" fmla="*/ 771 w 1083"/>
                  <a:gd name="T23" fmla="*/ 1177 h 2793"/>
                  <a:gd name="T24" fmla="*/ 763 w 1083"/>
                  <a:gd name="T25" fmla="*/ 1383 h 2793"/>
                  <a:gd name="T26" fmla="*/ 747 w 1083"/>
                  <a:gd name="T27" fmla="*/ 1486 h 2793"/>
                  <a:gd name="T28" fmla="*/ 838 w 1083"/>
                  <a:gd name="T29" fmla="*/ 1911 h 2793"/>
                  <a:gd name="T30" fmla="*/ 910 w 1083"/>
                  <a:gd name="T31" fmla="*/ 2394 h 2793"/>
                  <a:gd name="T32" fmla="*/ 946 w 1083"/>
                  <a:gd name="T33" fmla="*/ 2591 h 2793"/>
                  <a:gd name="T34" fmla="*/ 1020 w 1083"/>
                  <a:gd name="T35" fmla="*/ 2654 h 2793"/>
                  <a:gd name="T36" fmla="*/ 1016 w 1083"/>
                  <a:gd name="T37" fmla="*/ 2726 h 2793"/>
                  <a:gd name="T38" fmla="*/ 841 w 1083"/>
                  <a:gd name="T39" fmla="*/ 2700 h 2793"/>
                  <a:gd name="T40" fmla="*/ 746 w 1083"/>
                  <a:gd name="T41" fmla="*/ 2610 h 2793"/>
                  <a:gd name="T42" fmla="*/ 684 w 1083"/>
                  <a:gd name="T43" fmla="*/ 2394 h 2793"/>
                  <a:gd name="T44" fmla="*/ 612 w 1083"/>
                  <a:gd name="T45" fmla="*/ 1926 h 2793"/>
                  <a:gd name="T46" fmla="*/ 477 w 1083"/>
                  <a:gd name="T47" fmla="*/ 1550 h 2793"/>
                  <a:gd name="T48" fmla="*/ 424 w 1083"/>
                  <a:gd name="T49" fmla="*/ 1922 h 2793"/>
                  <a:gd name="T50" fmla="*/ 434 w 1083"/>
                  <a:gd name="T51" fmla="*/ 2188 h 2793"/>
                  <a:gd name="T52" fmla="*/ 443 w 1083"/>
                  <a:gd name="T53" fmla="*/ 2624 h 2793"/>
                  <a:gd name="T54" fmla="*/ 379 w 1083"/>
                  <a:gd name="T55" fmla="*/ 2729 h 2793"/>
                  <a:gd name="T56" fmla="*/ 220 w 1083"/>
                  <a:gd name="T57" fmla="*/ 2779 h 2793"/>
                  <a:gd name="T58" fmla="*/ 263 w 1083"/>
                  <a:gd name="T59" fmla="*/ 2637 h 2793"/>
                  <a:gd name="T60" fmla="*/ 223 w 1083"/>
                  <a:gd name="T61" fmla="*/ 2202 h 2793"/>
                  <a:gd name="T62" fmla="*/ 198 w 1083"/>
                  <a:gd name="T63" fmla="*/ 1561 h 2793"/>
                  <a:gd name="T64" fmla="*/ 151 w 1083"/>
                  <a:gd name="T65" fmla="*/ 1328 h 2793"/>
                  <a:gd name="T66" fmla="*/ 13 w 1083"/>
                  <a:gd name="T67" fmla="*/ 1106 h 2793"/>
                  <a:gd name="T68" fmla="*/ 9 w 1083"/>
                  <a:gd name="T69" fmla="*/ 950 h 2793"/>
                  <a:gd name="T70" fmla="*/ 27 w 1083"/>
                  <a:gd name="T71" fmla="*/ 697 h 2793"/>
                  <a:gd name="T72" fmla="*/ 66 w 1083"/>
                  <a:gd name="T73" fmla="*/ 551 h 2793"/>
                  <a:gd name="T74" fmla="*/ 217 w 1083"/>
                  <a:gd name="T75" fmla="*/ 461 h 2793"/>
                  <a:gd name="T76" fmla="*/ 273 w 1083"/>
                  <a:gd name="T77" fmla="*/ 382 h 2793"/>
                  <a:gd name="T78" fmla="*/ 243 w 1083"/>
                  <a:gd name="T79" fmla="*/ 333 h 2793"/>
                  <a:gd name="T80" fmla="*/ 226 w 1083"/>
                  <a:gd name="T81" fmla="*/ 238 h 2793"/>
                  <a:gd name="T82" fmla="*/ 257 w 1083"/>
                  <a:gd name="T83" fmla="*/ 50 h 2793"/>
                  <a:gd name="T84" fmla="*/ 461 w 1083"/>
                  <a:gd name="T85" fmla="*/ 41 h 2793"/>
                  <a:gd name="T86" fmla="*/ 442 w 1083"/>
                  <a:gd name="T87" fmla="*/ 366 h 2793"/>
                  <a:gd name="T88" fmla="*/ 463 w 1083"/>
                  <a:gd name="T89" fmla="*/ 402 h 2793"/>
                  <a:gd name="T90" fmla="*/ 589 w 1083"/>
                  <a:gd name="T91" fmla="*/ 409 h 2793"/>
                  <a:gd name="T92" fmla="*/ 566 w 1083"/>
                  <a:gd name="T93" fmla="*/ 368 h 2793"/>
                  <a:gd name="T94" fmla="*/ 471 w 1083"/>
                  <a:gd name="T95" fmla="*/ 359 h 2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3" h="2793">
                    <a:moveTo>
                      <a:pt x="461" y="41"/>
                    </a:moveTo>
                    <a:cubicBezTo>
                      <a:pt x="480" y="42"/>
                      <a:pt x="492" y="53"/>
                      <a:pt x="504" y="70"/>
                    </a:cubicBezTo>
                    <a:cubicBezTo>
                      <a:pt x="516" y="87"/>
                      <a:pt x="509" y="138"/>
                      <a:pt x="509" y="149"/>
                    </a:cubicBezTo>
                    <a:cubicBezTo>
                      <a:pt x="509" y="161"/>
                      <a:pt x="514" y="174"/>
                      <a:pt x="514" y="190"/>
                    </a:cubicBezTo>
                    <a:cubicBezTo>
                      <a:pt x="514" y="207"/>
                      <a:pt x="489" y="232"/>
                      <a:pt x="489" y="232"/>
                    </a:cubicBezTo>
                    <a:cubicBezTo>
                      <a:pt x="489" y="232"/>
                      <a:pt x="491" y="239"/>
                      <a:pt x="489" y="243"/>
                    </a:cubicBezTo>
                    <a:cubicBezTo>
                      <a:pt x="492" y="244"/>
                      <a:pt x="497" y="242"/>
                      <a:pt x="498" y="242"/>
                    </a:cubicBezTo>
                    <a:cubicBezTo>
                      <a:pt x="501" y="235"/>
                      <a:pt x="513" y="233"/>
                      <a:pt x="523" y="239"/>
                    </a:cubicBezTo>
                    <a:cubicBezTo>
                      <a:pt x="533" y="233"/>
                      <a:pt x="547" y="240"/>
                      <a:pt x="552" y="245"/>
                    </a:cubicBezTo>
                    <a:cubicBezTo>
                      <a:pt x="560" y="245"/>
                      <a:pt x="571" y="245"/>
                      <a:pt x="579" y="258"/>
                    </a:cubicBezTo>
                    <a:cubicBezTo>
                      <a:pt x="591" y="265"/>
                      <a:pt x="596" y="269"/>
                      <a:pt x="605" y="281"/>
                    </a:cubicBezTo>
                    <a:cubicBezTo>
                      <a:pt x="610" y="290"/>
                      <a:pt x="614" y="299"/>
                      <a:pt x="615" y="307"/>
                    </a:cubicBezTo>
                    <a:cubicBezTo>
                      <a:pt x="621" y="317"/>
                      <a:pt x="639" y="322"/>
                      <a:pt x="646" y="324"/>
                    </a:cubicBezTo>
                    <a:cubicBezTo>
                      <a:pt x="651" y="321"/>
                      <a:pt x="660" y="314"/>
                      <a:pt x="665" y="313"/>
                    </a:cubicBezTo>
                    <a:cubicBezTo>
                      <a:pt x="678" y="324"/>
                      <a:pt x="749" y="372"/>
                      <a:pt x="757" y="380"/>
                    </a:cubicBezTo>
                    <a:cubicBezTo>
                      <a:pt x="764" y="389"/>
                      <a:pt x="788" y="411"/>
                      <a:pt x="802" y="418"/>
                    </a:cubicBezTo>
                    <a:cubicBezTo>
                      <a:pt x="815" y="425"/>
                      <a:pt x="838" y="441"/>
                      <a:pt x="854" y="457"/>
                    </a:cubicBezTo>
                    <a:cubicBezTo>
                      <a:pt x="871" y="473"/>
                      <a:pt x="917" y="526"/>
                      <a:pt x="930" y="542"/>
                    </a:cubicBezTo>
                    <a:cubicBezTo>
                      <a:pt x="944" y="559"/>
                      <a:pt x="999" y="621"/>
                      <a:pt x="983" y="646"/>
                    </a:cubicBezTo>
                    <a:cubicBezTo>
                      <a:pt x="967" y="671"/>
                      <a:pt x="926" y="703"/>
                      <a:pt x="873" y="708"/>
                    </a:cubicBezTo>
                    <a:cubicBezTo>
                      <a:pt x="820" y="713"/>
                      <a:pt x="726" y="692"/>
                      <a:pt x="712" y="690"/>
                    </a:cubicBezTo>
                    <a:cubicBezTo>
                      <a:pt x="712" y="690"/>
                      <a:pt x="730" y="811"/>
                      <a:pt x="730" y="843"/>
                    </a:cubicBezTo>
                    <a:cubicBezTo>
                      <a:pt x="730" y="875"/>
                      <a:pt x="731" y="943"/>
                      <a:pt x="733" y="961"/>
                    </a:cubicBezTo>
                    <a:cubicBezTo>
                      <a:pt x="742" y="1053"/>
                      <a:pt x="755" y="1103"/>
                      <a:pt x="771" y="1177"/>
                    </a:cubicBezTo>
                    <a:cubicBezTo>
                      <a:pt x="779" y="1213"/>
                      <a:pt x="806" y="1299"/>
                      <a:pt x="813" y="1322"/>
                    </a:cubicBezTo>
                    <a:cubicBezTo>
                      <a:pt x="812" y="1334"/>
                      <a:pt x="772" y="1379"/>
                      <a:pt x="763" y="1383"/>
                    </a:cubicBezTo>
                    <a:cubicBezTo>
                      <a:pt x="753" y="1388"/>
                      <a:pt x="727" y="1405"/>
                      <a:pt x="718" y="1412"/>
                    </a:cubicBezTo>
                    <a:cubicBezTo>
                      <a:pt x="724" y="1435"/>
                      <a:pt x="741" y="1458"/>
                      <a:pt x="747" y="1486"/>
                    </a:cubicBezTo>
                    <a:cubicBezTo>
                      <a:pt x="751" y="1509"/>
                      <a:pt x="797" y="1695"/>
                      <a:pt x="804" y="1736"/>
                    </a:cubicBezTo>
                    <a:cubicBezTo>
                      <a:pt x="811" y="1778"/>
                      <a:pt x="836" y="1867"/>
                      <a:pt x="838" y="1911"/>
                    </a:cubicBezTo>
                    <a:cubicBezTo>
                      <a:pt x="841" y="1955"/>
                      <a:pt x="857" y="2065"/>
                      <a:pt x="866" y="2125"/>
                    </a:cubicBezTo>
                    <a:cubicBezTo>
                      <a:pt x="875" y="2185"/>
                      <a:pt x="896" y="2353"/>
                      <a:pt x="910" y="2394"/>
                    </a:cubicBezTo>
                    <a:cubicBezTo>
                      <a:pt x="921" y="2428"/>
                      <a:pt x="955" y="2541"/>
                      <a:pt x="959" y="2591"/>
                    </a:cubicBezTo>
                    <a:cubicBezTo>
                      <a:pt x="954" y="2589"/>
                      <a:pt x="951" y="2589"/>
                      <a:pt x="946" y="2591"/>
                    </a:cubicBezTo>
                    <a:cubicBezTo>
                      <a:pt x="959" y="2615"/>
                      <a:pt x="966" y="2624"/>
                      <a:pt x="975" y="2638"/>
                    </a:cubicBezTo>
                    <a:cubicBezTo>
                      <a:pt x="984" y="2645"/>
                      <a:pt x="990" y="2651"/>
                      <a:pt x="1020" y="2654"/>
                    </a:cubicBezTo>
                    <a:cubicBezTo>
                      <a:pt x="1065" y="2658"/>
                      <a:pt x="1083" y="2689"/>
                      <a:pt x="1080" y="2709"/>
                    </a:cubicBezTo>
                    <a:cubicBezTo>
                      <a:pt x="1074" y="2720"/>
                      <a:pt x="1042" y="2724"/>
                      <a:pt x="1016" y="2726"/>
                    </a:cubicBezTo>
                    <a:cubicBezTo>
                      <a:pt x="983" y="2730"/>
                      <a:pt x="924" y="2728"/>
                      <a:pt x="910" y="2726"/>
                    </a:cubicBezTo>
                    <a:cubicBezTo>
                      <a:pt x="889" y="2724"/>
                      <a:pt x="859" y="2705"/>
                      <a:pt x="841" y="2700"/>
                    </a:cubicBezTo>
                    <a:cubicBezTo>
                      <a:pt x="822" y="2695"/>
                      <a:pt x="784" y="2710"/>
                      <a:pt x="747" y="2694"/>
                    </a:cubicBezTo>
                    <a:cubicBezTo>
                      <a:pt x="738" y="2692"/>
                      <a:pt x="739" y="2629"/>
                      <a:pt x="746" y="2610"/>
                    </a:cubicBezTo>
                    <a:cubicBezTo>
                      <a:pt x="738" y="2612"/>
                      <a:pt x="731" y="2609"/>
                      <a:pt x="721" y="2608"/>
                    </a:cubicBezTo>
                    <a:cubicBezTo>
                      <a:pt x="716" y="2603"/>
                      <a:pt x="693" y="2447"/>
                      <a:pt x="684" y="2394"/>
                    </a:cubicBezTo>
                    <a:cubicBezTo>
                      <a:pt x="675" y="2341"/>
                      <a:pt x="631" y="2095"/>
                      <a:pt x="629" y="2058"/>
                    </a:cubicBezTo>
                    <a:cubicBezTo>
                      <a:pt x="627" y="2021"/>
                      <a:pt x="617" y="1949"/>
                      <a:pt x="612" y="1926"/>
                    </a:cubicBezTo>
                    <a:cubicBezTo>
                      <a:pt x="606" y="1897"/>
                      <a:pt x="558" y="1767"/>
                      <a:pt x="532" y="1702"/>
                    </a:cubicBezTo>
                    <a:cubicBezTo>
                      <a:pt x="511" y="1647"/>
                      <a:pt x="483" y="1562"/>
                      <a:pt x="477" y="1550"/>
                    </a:cubicBezTo>
                    <a:cubicBezTo>
                      <a:pt x="470" y="1547"/>
                      <a:pt x="455" y="1651"/>
                      <a:pt x="447" y="1675"/>
                    </a:cubicBezTo>
                    <a:cubicBezTo>
                      <a:pt x="442" y="1690"/>
                      <a:pt x="424" y="1902"/>
                      <a:pt x="424" y="1922"/>
                    </a:cubicBezTo>
                    <a:cubicBezTo>
                      <a:pt x="424" y="1943"/>
                      <a:pt x="423" y="2019"/>
                      <a:pt x="423" y="2042"/>
                    </a:cubicBezTo>
                    <a:cubicBezTo>
                      <a:pt x="423" y="2065"/>
                      <a:pt x="428" y="2159"/>
                      <a:pt x="434" y="2188"/>
                    </a:cubicBezTo>
                    <a:cubicBezTo>
                      <a:pt x="441" y="2230"/>
                      <a:pt x="465" y="2567"/>
                      <a:pt x="465" y="2616"/>
                    </a:cubicBezTo>
                    <a:cubicBezTo>
                      <a:pt x="456" y="2623"/>
                      <a:pt x="449" y="2623"/>
                      <a:pt x="443" y="2624"/>
                    </a:cubicBezTo>
                    <a:cubicBezTo>
                      <a:pt x="443" y="2644"/>
                      <a:pt x="442" y="2657"/>
                      <a:pt x="439" y="2667"/>
                    </a:cubicBezTo>
                    <a:cubicBezTo>
                      <a:pt x="439" y="2676"/>
                      <a:pt x="386" y="2700"/>
                      <a:pt x="379" y="2729"/>
                    </a:cubicBezTo>
                    <a:cubicBezTo>
                      <a:pt x="366" y="2759"/>
                      <a:pt x="323" y="2772"/>
                      <a:pt x="291" y="2782"/>
                    </a:cubicBezTo>
                    <a:cubicBezTo>
                      <a:pt x="256" y="2793"/>
                      <a:pt x="229" y="2784"/>
                      <a:pt x="220" y="2779"/>
                    </a:cubicBezTo>
                    <a:cubicBezTo>
                      <a:pt x="194" y="2766"/>
                      <a:pt x="208" y="2701"/>
                      <a:pt x="227" y="2683"/>
                    </a:cubicBezTo>
                    <a:cubicBezTo>
                      <a:pt x="251" y="2661"/>
                      <a:pt x="262" y="2647"/>
                      <a:pt x="263" y="2637"/>
                    </a:cubicBezTo>
                    <a:cubicBezTo>
                      <a:pt x="252" y="2643"/>
                      <a:pt x="238" y="2645"/>
                      <a:pt x="228" y="2643"/>
                    </a:cubicBezTo>
                    <a:cubicBezTo>
                      <a:pt x="216" y="2523"/>
                      <a:pt x="219" y="2240"/>
                      <a:pt x="223" y="2202"/>
                    </a:cubicBezTo>
                    <a:cubicBezTo>
                      <a:pt x="227" y="2151"/>
                      <a:pt x="220" y="1897"/>
                      <a:pt x="215" y="1853"/>
                    </a:cubicBezTo>
                    <a:cubicBezTo>
                      <a:pt x="210" y="1810"/>
                      <a:pt x="199" y="1593"/>
                      <a:pt x="198" y="1561"/>
                    </a:cubicBezTo>
                    <a:cubicBezTo>
                      <a:pt x="177" y="1558"/>
                      <a:pt x="156" y="1551"/>
                      <a:pt x="136" y="1534"/>
                    </a:cubicBezTo>
                    <a:cubicBezTo>
                      <a:pt x="147" y="1499"/>
                      <a:pt x="159" y="1353"/>
                      <a:pt x="151" y="1328"/>
                    </a:cubicBezTo>
                    <a:cubicBezTo>
                      <a:pt x="135" y="1296"/>
                      <a:pt x="52" y="1191"/>
                      <a:pt x="38" y="1170"/>
                    </a:cubicBezTo>
                    <a:cubicBezTo>
                      <a:pt x="24" y="1150"/>
                      <a:pt x="13" y="1124"/>
                      <a:pt x="13" y="1106"/>
                    </a:cubicBezTo>
                    <a:cubicBezTo>
                      <a:pt x="13" y="1088"/>
                      <a:pt x="0" y="1054"/>
                      <a:pt x="0" y="1031"/>
                    </a:cubicBezTo>
                    <a:cubicBezTo>
                      <a:pt x="0" y="1008"/>
                      <a:pt x="9" y="978"/>
                      <a:pt x="9" y="950"/>
                    </a:cubicBezTo>
                    <a:cubicBezTo>
                      <a:pt x="9" y="922"/>
                      <a:pt x="19" y="821"/>
                      <a:pt x="19" y="795"/>
                    </a:cubicBezTo>
                    <a:cubicBezTo>
                      <a:pt x="19" y="770"/>
                      <a:pt x="20" y="713"/>
                      <a:pt x="27" y="697"/>
                    </a:cubicBezTo>
                    <a:cubicBezTo>
                      <a:pt x="34" y="681"/>
                      <a:pt x="41" y="662"/>
                      <a:pt x="40" y="647"/>
                    </a:cubicBezTo>
                    <a:cubicBezTo>
                      <a:pt x="39" y="632"/>
                      <a:pt x="58" y="566"/>
                      <a:pt x="66" y="551"/>
                    </a:cubicBezTo>
                    <a:cubicBezTo>
                      <a:pt x="73" y="538"/>
                      <a:pt x="111" y="526"/>
                      <a:pt x="138" y="506"/>
                    </a:cubicBezTo>
                    <a:cubicBezTo>
                      <a:pt x="165" y="486"/>
                      <a:pt x="192" y="476"/>
                      <a:pt x="217" y="461"/>
                    </a:cubicBezTo>
                    <a:cubicBezTo>
                      <a:pt x="229" y="450"/>
                      <a:pt x="246" y="429"/>
                      <a:pt x="255" y="420"/>
                    </a:cubicBezTo>
                    <a:cubicBezTo>
                      <a:pt x="259" y="411"/>
                      <a:pt x="267" y="394"/>
                      <a:pt x="273" y="382"/>
                    </a:cubicBezTo>
                    <a:cubicBezTo>
                      <a:pt x="276" y="371"/>
                      <a:pt x="276" y="361"/>
                      <a:pt x="276" y="349"/>
                    </a:cubicBezTo>
                    <a:cubicBezTo>
                      <a:pt x="271" y="350"/>
                      <a:pt x="250" y="342"/>
                      <a:pt x="243" y="333"/>
                    </a:cubicBezTo>
                    <a:cubicBezTo>
                      <a:pt x="249" y="320"/>
                      <a:pt x="246" y="295"/>
                      <a:pt x="241" y="277"/>
                    </a:cubicBezTo>
                    <a:cubicBezTo>
                      <a:pt x="241" y="268"/>
                      <a:pt x="229" y="252"/>
                      <a:pt x="226" y="238"/>
                    </a:cubicBezTo>
                    <a:cubicBezTo>
                      <a:pt x="223" y="224"/>
                      <a:pt x="215" y="191"/>
                      <a:pt x="216" y="169"/>
                    </a:cubicBezTo>
                    <a:cubicBezTo>
                      <a:pt x="218" y="133"/>
                      <a:pt x="232" y="84"/>
                      <a:pt x="257" y="50"/>
                    </a:cubicBezTo>
                    <a:cubicBezTo>
                      <a:pt x="272" y="30"/>
                      <a:pt x="331" y="0"/>
                      <a:pt x="368" y="1"/>
                    </a:cubicBezTo>
                    <a:cubicBezTo>
                      <a:pt x="389" y="1"/>
                      <a:pt x="451" y="3"/>
                      <a:pt x="461" y="41"/>
                    </a:cubicBezTo>
                    <a:close/>
                    <a:moveTo>
                      <a:pt x="461" y="343"/>
                    </a:moveTo>
                    <a:cubicBezTo>
                      <a:pt x="458" y="350"/>
                      <a:pt x="447" y="363"/>
                      <a:pt x="442" y="366"/>
                    </a:cubicBezTo>
                    <a:cubicBezTo>
                      <a:pt x="440" y="371"/>
                      <a:pt x="439" y="379"/>
                      <a:pt x="439" y="383"/>
                    </a:cubicBezTo>
                    <a:cubicBezTo>
                      <a:pt x="439" y="387"/>
                      <a:pt x="460" y="398"/>
                      <a:pt x="463" y="402"/>
                    </a:cubicBezTo>
                    <a:cubicBezTo>
                      <a:pt x="479" y="407"/>
                      <a:pt x="505" y="411"/>
                      <a:pt x="523" y="410"/>
                    </a:cubicBezTo>
                    <a:cubicBezTo>
                      <a:pt x="535" y="409"/>
                      <a:pt x="563" y="409"/>
                      <a:pt x="589" y="409"/>
                    </a:cubicBezTo>
                    <a:cubicBezTo>
                      <a:pt x="591" y="402"/>
                      <a:pt x="590" y="396"/>
                      <a:pt x="597" y="386"/>
                    </a:cubicBezTo>
                    <a:cubicBezTo>
                      <a:pt x="592" y="381"/>
                      <a:pt x="571" y="368"/>
                      <a:pt x="566" y="368"/>
                    </a:cubicBezTo>
                    <a:cubicBezTo>
                      <a:pt x="545" y="375"/>
                      <a:pt x="541" y="371"/>
                      <a:pt x="523" y="371"/>
                    </a:cubicBezTo>
                    <a:cubicBezTo>
                      <a:pt x="511" y="371"/>
                      <a:pt x="482" y="364"/>
                      <a:pt x="471" y="359"/>
                    </a:cubicBezTo>
                    <a:cubicBezTo>
                      <a:pt x="471" y="359"/>
                      <a:pt x="465" y="349"/>
                      <a:pt x="461" y="3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4415" y="1069"/>
                <a:ext cx="32" cy="54"/>
              </a:xfrm>
              <a:custGeom>
                <a:avLst/>
                <a:gdLst>
                  <a:gd name="T0" fmla="*/ 28 w 63"/>
                  <a:gd name="T1" fmla="*/ 3 h 108"/>
                  <a:gd name="T2" fmla="*/ 21 w 63"/>
                  <a:gd name="T3" fmla="*/ 52 h 108"/>
                  <a:gd name="T4" fmla="*/ 2 w 63"/>
                  <a:gd name="T5" fmla="*/ 96 h 108"/>
                  <a:gd name="T6" fmla="*/ 26 w 63"/>
                  <a:gd name="T7" fmla="*/ 108 h 108"/>
                  <a:gd name="T8" fmla="*/ 55 w 63"/>
                  <a:gd name="T9" fmla="*/ 63 h 108"/>
                  <a:gd name="T10" fmla="*/ 59 w 63"/>
                  <a:gd name="T11" fmla="*/ 21 h 108"/>
                  <a:gd name="T12" fmla="*/ 47 w 63"/>
                  <a:gd name="T13" fmla="*/ 12 h 108"/>
                  <a:gd name="T14" fmla="*/ 37 w 63"/>
                  <a:gd name="T15" fmla="*/ 2 h 108"/>
                  <a:gd name="T16" fmla="*/ 28 w 63"/>
                  <a:gd name="T17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08">
                    <a:moveTo>
                      <a:pt x="28" y="3"/>
                    </a:moveTo>
                    <a:cubicBezTo>
                      <a:pt x="29" y="13"/>
                      <a:pt x="25" y="40"/>
                      <a:pt x="21" y="52"/>
                    </a:cubicBezTo>
                    <a:cubicBezTo>
                      <a:pt x="16" y="63"/>
                      <a:pt x="5" y="91"/>
                      <a:pt x="2" y="96"/>
                    </a:cubicBezTo>
                    <a:cubicBezTo>
                      <a:pt x="0" y="100"/>
                      <a:pt x="17" y="108"/>
                      <a:pt x="26" y="108"/>
                    </a:cubicBezTo>
                    <a:cubicBezTo>
                      <a:pt x="36" y="107"/>
                      <a:pt x="52" y="79"/>
                      <a:pt x="55" y="63"/>
                    </a:cubicBezTo>
                    <a:cubicBezTo>
                      <a:pt x="59" y="47"/>
                      <a:pt x="63" y="28"/>
                      <a:pt x="59" y="21"/>
                    </a:cubicBezTo>
                    <a:cubicBezTo>
                      <a:pt x="54" y="14"/>
                      <a:pt x="53" y="16"/>
                      <a:pt x="47" y="12"/>
                    </a:cubicBezTo>
                    <a:cubicBezTo>
                      <a:pt x="44" y="10"/>
                      <a:pt x="38" y="7"/>
                      <a:pt x="37" y="2"/>
                    </a:cubicBezTo>
                    <a:cubicBezTo>
                      <a:pt x="36" y="0"/>
                      <a:pt x="29" y="0"/>
                      <a:pt x="28" y="3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28"/>
              <p:cNvSpPr>
                <a:spLocks/>
              </p:cNvSpPr>
              <p:nvPr/>
            </p:nvSpPr>
            <p:spPr bwMode="auto">
              <a:xfrm>
                <a:off x="4311" y="1141"/>
                <a:ext cx="193" cy="402"/>
              </a:xfrm>
              <a:custGeom>
                <a:avLst/>
                <a:gdLst>
                  <a:gd name="T0" fmla="*/ 13 w 384"/>
                  <a:gd name="T1" fmla="*/ 12 h 803"/>
                  <a:gd name="T2" fmla="*/ 1 w 384"/>
                  <a:gd name="T3" fmla="*/ 35 h 803"/>
                  <a:gd name="T4" fmla="*/ 4 w 384"/>
                  <a:gd name="T5" fmla="*/ 65 h 803"/>
                  <a:gd name="T6" fmla="*/ 46 w 384"/>
                  <a:gd name="T7" fmla="*/ 149 h 803"/>
                  <a:gd name="T8" fmla="*/ 129 w 384"/>
                  <a:gd name="T9" fmla="*/ 370 h 803"/>
                  <a:gd name="T10" fmla="*/ 158 w 384"/>
                  <a:gd name="T11" fmla="*/ 453 h 803"/>
                  <a:gd name="T12" fmla="*/ 155 w 384"/>
                  <a:gd name="T13" fmla="*/ 774 h 803"/>
                  <a:gd name="T14" fmla="*/ 251 w 384"/>
                  <a:gd name="T15" fmla="*/ 796 h 803"/>
                  <a:gd name="T16" fmla="*/ 366 w 384"/>
                  <a:gd name="T17" fmla="*/ 787 h 803"/>
                  <a:gd name="T18" fmla="*/ 380 w 384"/>
                  <a:gd name="T19" fmla="*/ 647 h 803"/>
                  <a:gd name="T20" fmla="*/ 349 w 384"/>
                  <a:gd name="T21" fmla="*/ 443 h 803"/>
                  <a:gd name="T22" fmla="*/ 265 w 384"/>
                  <a:gd name="T23" fmla="*/ 263 h 803"/>
                  <a:gd name="T24" fmla="*/ 221 w 384"/>
                  <a:gd name="T25" fmla="*/ 107 h 803"/>
                  <a:gd name="T26" fmla="*/ 204 w 384"/>
                  <a:gd name="T27" fmla="*/ 38 h 803"/>
                  <a:gd name="T28" fmla="*/ 185 w 384"/>
                  <a:gd name="T29" fmla="*/ 0 h 803"/>
                  <a:gd name="T30" fmla="*/ 174 w 384"/>
                  <a:gd name="T31" fmla="*/ 45 h 803"/>
                  <a:gd name="T32" fmla="*/ 136 w 384"/>
                  <a:gd name="T33" fmla="*/ 83 h 803"/>
                  <a:gd name="T34" fmla="*/ 55 w 384"/>
                  <a:gd name="T35" fmla="*/ 50 h 803"/>
                  <a:gd name="T36" fmla="*/ 13 w 384"/>
                  <a:gd name="T37" fmla="*/ 12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4" h="803">
                    <a:moveTo>
                      <a:pt x="13" y="12"/>
                    </a:moveTo>
                    <a:cubicBezTo>
                      <a:pt x="8" y="21"/>
                      <a:pt x="2" y="31"/>
                      <a:pt x="1" y="35"/>
                    </a:cubicBezTo>
                    <a:cubicBezTo>
                      <a:pt x="0" y="38"/>
                      <a:pt x="1" y="61"/>
                      <a:pt x="4" y="65"/>
                    </a:cubicBezTo>
                    <a:cubicBezTo>
                      <a:pt x="7" y="69"/>
                      <a:pt x="44" y="141"/>
                      <a:pt x="46" y="149"/>
                    </a:cubicBezTo>
                    <a:cubicBezTo>
                      <a:pt x="48" y="157"/>
                      <a:pt x="122" y="356"/>
                      <a:pt x="129" y="370"/>
                    </a:cubicBezTo>
                    <a:cubicBezTo>
                      <a:pt x="136" y="384"/>
                      <a:pt x="157" y="441"/>
                      <a:pt x="158" y="453"/>
                    </a:cubicBezTo>
                    <a:cubicBezTo>
                      <a:pt x="159" y="464"/>
                      <a:pt x="156" y="759"/>
                      <a:pt x="155" y="774"/>
                    </a:cubicBezTo>
                    <a:cubicBezTo>
                      <a:pt x="174" y="787"/>
                      <a:pt x="223" y="794"/>
                      <a:pt x="251" y="796"/>
                    </a:cubicBezTo>
                    <a:cubicBezTo>
                      <a:pt x="284" y="799"/>
                      <a:pt x="340" y="803"/>
                      <a:pt x="366" y="787"/>
                    </a:cubicBezTo>
                    <a:cubicBezTo>
                      <a:pt x="378" y="779"/>
                      <a:pt x="384" y="661"/>
                      <a:pt x="380" y="647"/>
                    </a:cubicBezTo>
                    <a:cubicBezTo>
                      <a:pt x="377" y="633"/>
                      <a:pt x="375" y="499"/>
                      <a:pt x="349" y="443"/>
                    </a:cubicBezTo>
                    <a:cubicBezTo>
                      <a:pt x="335" y="414"/>
                      <a:pt x="272" y="294"/>
                      <a:pt x="265" y="263"/>
                    </a:cubicBezTo>
                    <a:cubicBezTo>
                      <a:pt x="258" y="232"/>
                      <a:pt x="226" y="125"/>
                      <a:pt x="221" y="107"/>
                    </a:cubicBezTo>
                    <a:cubicBezTo>
                      <a:pt x="216" y="88"/>
                      <a:pt x="208" y="52"/>
                      <a:pt x="204" y="38"/>
                    </a:cubicBezTo>
                    <a:cubicBezTo>
                      <a:pt x="199" y="24"/>
                      <a:pt x="193" y="8"/>
                      <a:pt x="185" y="0"/>
                    </a:cubicBezTo>
                    <a:cubicBezTo>
                      <a:pt x="186" y="8"/>
                      <a:pt x="180" y="32"/>
                      <a:pt x="174" y="45"/>
                    </a:cubicBezTo>
                    <a:cubicBezTo>
                      <a:pt x="165" y="61"/>
                      <a:pt x="145" y="75"/>
                      <a:pt x="136" y="83"/>
                    </a:cubicBezTo>
                    <a:cubicBezTo>
                      <a:pt x="130" y="87"/>
                      <a:pt x="70" y="60"/>
                      <a:pt x="55" y="50"/>
                    </a:cubicBezTo>
                    <a:cubicBezTo>
                      <a:pt x="40" y="39"/>
                      <a:pt x="22" y="20"/>
                      <a:pt x="13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4351" y="1186"/>
                <a:ext cx="107" cy="339"/>
              </a:xfrm>
              <a:custGeom>
                <a:avLst/>
                <a:gdLst>
                  <a:gd name="T0" fmla="*/ 9 w 214"/>
                  <a:gd name="T1" fmla="*/ 17 h 677"/>
                  <a:gd name="T2" fmla="*/ 26 w 214"/>
                  <a:gd name="T3" fmla="*/ 22 h 677"/>
                  <a:gd name="T4" fmla="*/ 69 w 214"/>
                  <a:gd name="T5" fmla="*/ 6 h 677"/>
                  <a:gd name="T6" fmla="*/ 87 w 214"/>
                  <a:gd name="T7" fmla="*/ 0 h 677"/>
                  <a:gd name="T8" fmla="*/ 102 w 214"/>
                  <a:gd name="T9" fmla="*/ 7 h 677"/>
                  <a:gd name="T10" fmla="*/ 91 w 214"/>
                  <a:gd name="T11" fmla="*/ 33 h 677"/>
                  <a:gd name="T12" fmla="*/ 87 w 214"/>
                  <a:gd name="T13" fmla="*/ 57 h 677"/>
                  <a:gd name="T14" fmla="*/ 105 w 214"/>
                  <a:gd name="T15" fmla="*/ 103 h 677"/>
                  <a:gd name="T16" fmla="*/ 137 w 214"/>
                  <a:gd name="T17" fmla="*/ 161 h 677"/>
                  <a:gd name="T18" fmla="*/ 175 w 214"/>
                  <a:gd name="T19" fmla="*/ 343 h 677"/>
                  <a:gd name="T20" fmla="*/ 213 w 214"/>
                  <a:gd name="T21" fmla="*/ 599 h 677"/>
                  <a:gd name="T22" fmla="*/ 158 w 214"/>
                  <a:gd name="T23" fmla="*/ 675 h 677"/>
                  <a:gd name="T24" fmla="*/ 88 w 214"/>
                  <a:gd name="T25" fmla="*/ 622 h 677"/>
                  <a:gd name="T26" fmla="*/ 78 w 214"/>
                  <a:gd name="T27" fmla="*/ 511 h 677"/>
                  <a:gd name="T28" fmla="*/ 79 w 214"/>
                  <a:gd name="T29" fmla="*/ 363 h 677"/>
                  <a:gd name="T30" fmla="*/ 50 w 214"/>
                  <a:gd name="T31" fmla="*/ 280 h 677"/>
                  <a:gd name="T32" fmla="*/ 41 w 214"/>
                  <a:gd name="T33" fmla="*/ 108 h 677"/>
                  <a:gd name="T34" fmla="*/ 50 w 214"/>
                  <a:gd name="T35" fmla="*/ 75 h 677"/>
                  <a:gd name="T36" fmla="*/ 30 w 214"/>
                  <a:gd name="T37" fmla="*/ 52 h 677"/>
                  <a:gd name="T38" fmla="*/ 0 w 214"/>
                  <a:gd name="T39" fmla="*/ 30 h 677"/>
                  <a:gd name="T40" fmla="*/ 9 w 214"/>
                  <a:gd name="T41" fmla="*/ 17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4" h="677">
                    <a:moveTo>
                      <a:pt x="9" y="17"/>
                    </a:moveTo>
                    <a:cubicBezTo>
                      <a:pt x="15" y="21"/>
                      <a:pt x="18" y="21"/>
                      <a:pt x="26" y="22"/>
                    </a:cubicBezTo>
                    <a:cubicBezTo>
                      <a:pt x="36" y="16"/>
                      <a:pt x="61" y="5"/>
                      <a:pt x="69" y="6"/>
                    </a:cubicBezTo>
                    <a:cubicBezTo>
                      <a:pt x="77" y="6"/>
                      <a:pt x="83" y="4"/>
                      <a:pt x="87" y="0"/>
                    </a:cubicBezTo>
                    <a:cubicBezTo>
                      <a:pt x="92" y="0"/>
                      <a:pt x="100" y="4"/>
                      <a:pt x="102" y="7"/>
                    </a:cubicBezTo>
                    <a:cubicBezTo>
                      <a:pt x="98" y="14"/>
                      <a:pt x="95" y="23"/>
                      <a:pt x="91" y="33"/>
                    </a:cubicBezTo>
                    <a:cubicBezTo>
                      <a:pt x="88" y="43"/>
                      <a:pt x="86" y="50"/>
                      <a:pt x="87" y="57"/>
                    </a:cubicBezTo>
                    <a:cubicBezTo>
                      <a:pt x="88" y="64"/>
                      <a:pt x="97" y="93"/>
                      <a:pt x="105" y="103"/>
                    </a:cubicBezTo>
                    <a:cubicBezTo>
                      <a:pt x="113" y="113"/>
                      <a:pt x="133" y="141"/>
                      <a:pt x="137" y="161"/>
                    </a:cubicBezTo>
                    <a:cubicBezTo>
                      <a:pt x="142" y="180"/>
                      <a:pt x="168" y="301"/>
                      <a:pt x="175" y="343"/>
                    </a:cubicBezTo>
                    <a:cubicBezTo>
                      <a:pt x="182" y="386"/>
                      <a:pt x="209" y="575"/>
                      <a:pt x="213" y="599"/>
                    </a:cubicBezTo>
                    <a:cubicBezTo>
                      <a:pt x="214" y="614"/>
                      <a:pt x="165" y="674"/>
                      <a:pt x="158" y="675"/>
                    </a:cubicBezTo>
                    <a:cubicBezTo>
                      <a:pt x="148" y="677"/>
                      <a:pt x="93" y="633"/>
                      <a:pt x="88" y="622"/>
                    </a:cubicBezTo>
                    <a:cubicBezTo>
                      <a:pt x="88" y="603"/>
                      <a:pt x="78" y="524"/>
                      <a:pt x="78" y="511"/>
                    </a:cubicBezTo>
                    <a:cubicBezTo>
                      <a:pt x="78" y="497"/>
                      <a:pt x="79" y="383"/>
                      <a:pt x="79" y="363"/>
                    </a:cubicBezTo>
                    <a:cubicBezTo>
                      <a:pt x="77" y="349"/>
                      <a:pt x="55" y="291"/>
                      <a:pt x="50" y="280"/>
                    </a:cubicBezTo>
                    <a:cubicBezTo>
                      <a:pt x="46" y="272"/>
                      <a:pt x="41" y="120"/>
                      <a:pt x="41" y="108"/>
                    </a:cubicBezTo>
                    <a:cubicBezTo>
                      <a:pt x="41" y="97"/>
                      <a:pt x="46" y="81"/>
                      <a:pt x="50" y="75"/>
                    </a:cubicBezTo>
                    <a:cubicBezTo>
                      <a:pt x="45" y="70"/>
                      <a:pt x="38" y="58"/>
                      <a:pt x="30" y="52"/>
                    </a:cubicBezTo>
                    <a:cubicBezTo>
                      <a:pt x="22" y="46"/>
                      <a:pt x="7" y="30"/>
                      <a:pt x="0" y="30"/>
                    </a:cubicBezTo>
                    <a:cubicBezTo>
                      <a:pt x="4" y="26"/>
                      <a:pt x="4" y="24"/>
                      <a:pt x="9" y="17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4462" y="1205"/>
                <a:ext cx="52" cy="25"/>
              </a:xfrm>
              <a:custGeom>
                <a:avLst/>
                <a:gdLst>
                  <a:gd name="T0" fmla="*/ 97 w 103"/>
                  <a:gd name="T1" fmla="*/ 0 h 50"/>
                  <a:gd name="T2" fmla="*/ 42 w 103"/>
                  <a:gd name="T3" fmla="*/ 8 h 50"/>
                  <a:gd name="T4" fmla="*/ 1 w 103"/>
                  <a:gd name="T5" fmla="*/ 43 h 50"/>
                  <a:gd name="T6" fmla="*/ 1 w 103"/>
                  <a:gd name="T7" fmla="*/ 50 h 50"/>
                  <a:gd name="T8" fmla="*/ 103 w 103"/>
                  <a:gd name="T9" fmla="*/ 7 h 50"/>
                  <a:gd name="T10" fmla="*/ 97 w 103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50">
                    <a:moveTo>
                      <a:pt x="97" y="0"/>
                    </a:moveTo>
                    <a:cubicBezTo>
                      <a:pt x="87" y="1"/>
                      <a:pt x="50" y="8"/>
                      <a:pt x="42" y="8"/>
                    </a:cubicBezTo>
                    <a:cubicBezTo>
                      <a:pt x="32" y="12"/>
                      <a:pt x="5" y="38"/>
                      <a:pt x="1" y="43"/>
                    </a:cubicBezTo>
                    <a:cubicBezTo>
                      <a:pt x="0" y="45"/>
                      <a:pt x="1" y="47"/>
                      <a:pt x="1" y="50"/>
                    </a:cubicBezTo>
                    <a:cubicBezTo>
                      <a:pt x="15" y="44"/>
                      <a:pt x="96" y="6"/>
                      <a:pt x="103" y="7"/>
                    </a:cubicBezTo>
                    <a:cubicBezTo>
                      <a:pt x="100" y="2"/>
                      <a:pt x="99" y="1"/>
                      <a:pt x="97" y="0"/>
                    </a:cubicBez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7092742" y="2515795"/>
            <a:ext cx="1230722" cy="1259311"/>
            <a:chOff x="6830175" y="2796226"/>
            <a:chExt cx="2161425" cy="2211632"/>
          </a:xfrm>
        </p:grpSpPr>
        <p:sp>
          <p:nvSpPr>
            <p:cNvPr id="46" name="Oval 45"/>
            <p:cNvSpPr/>
            <p:nvPr/>
          </p:nvSpPr>
          <p:spPr>
            <a:xfrm>
              <a:off x="6830175" y="4649718"/>
              <a:ext cx="2161425" cy="35814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619496" y="2796226"/>
              <a:ext cx="623709" cy="2072169"/>
              <a:chOff x="-3052762" y="15876"/>
              <a:chExt cx="2068511" cy="6872288"/>
            </a:xfrm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-3052762" y="15876"/>
                <a:ext cx="1919287" cy="6872288"/>
              </a:xfrm>
              <a:custGeom>
                <a:avLst/>
                <a:gdLst>
                  <a:gd name="T0" fmla="*/ 372 w 768"/>
                  <a:gd name="T1" fmla="*/ 2 h 2757"/>
                  <a:gd name="T2" fmla="*/ 508 w 768"/>
                  <a:gd name="T3" fmla="*/ 77 h 2757"/>
                  <a:gd name="T4" fmla="*/ 522 w 768"/>
                  <a:gd name="T5" fmla="*/ 208 h 2757"/>
                  <a:gd name="T6" fmla="*/ 526 w 768"/>
                  <a:gd name="T7" fmla="*/ 252 h 2757"/>
                  <a:gd name="T8" fmla="*/ 500 w 768"/>
                  <a:gd name="T9" fmla="*/ 323 h 2757"/>
                  <a:gd name="T10" fmla="*/ 475 w 768"/>
                  <a:gd name="T11" fmla="*/ 378 h 2757"/>
                  <a:gd name="T12" fmla="*/ 431 w 768"/>
                  <a:gd name="T13" fmla="*/ 393 h 2757"/>
                  <a:gd name="T14" fmla="*/ 428 w 768"/>
                  <a:gd name="T15" fmla="*/ 405 h 2757"/>
                  <a:gd name="T16" fmla="*/ 474 w 768"/>
                  <a:gd name="T17" fmla="*/ 425 h 2757"/>
                  <a:gd name="T18" fmla="*/ 605 w 768"/>
                  <a:gd name="T19" fmla="*/ 479 h 2757"/>
                  <a:gd name="T20" fmla="*/ 651 w 768"/>
                  <a:gd name="T21" fmla="*/ 559 h 2757"/>
                  <a:gd name="T22" fmla="*/ 745 w 768"/>
                  <a:gd name="T23" fmla="*/ 844 h 2757"/>
                  <a:gd name="T24" fmla="*/ 731 w 768"/>
                  <a:gd name="T25" fmla="*/ 993 h 2757"/>
                  <a:gd name="T26" fmla="*/ 609 w 768"/>
                  <a:gd name="T27" fmla="*/ 990 h 2757"/>
                  <a:gd name="T28" fmla="*/ 642 w 768"/>
                  <a:gd name="T29" fmla="*/ 1078 h 2757"/>
                  <a:gd name="T30" fmla="*/ 678 w 768"/>
                  <a:gd name="T31" fmla="*/ 1344 h 2757"/>
                  <a:gd name="T32" fmla="*/ 642 w 768"/>
                  <a:gd name="T33" fmla="*/ 1691 h 2757"/>
                  <a:gd name="T34" fmla="*/ 619 w 768"/>
                  <a:gd name="T35" fmla="*/ 2105 h 2757"/>
                  <a:gd name="T36" fmla="*/ 631 w 768"/>
                  <a:gd name="T37" fmla="*/ 2423 h 2757"/>
                  <a:gd name="T38" fmla="*/ 641 w 768"/>
                  <a:gd name="T39" fmla="*/ 2622 h 2757"/>
                  <a:gd name="T40" fmla="*/ 573 w 768"/>
                  <a:gd name="T41" fmla="*/ 2632 h 2757"/>
                  <a:gd name="T42" fmla="*/ 561 w 768"/>
                  <a:gd name="T43" fmla="*/ 2739 h 2757"/>
                  <a:gd name="T44" fmla="*/ 451 w 768"/>
                  <a:gd name="T45" fmla="*/ 2742 h 2757"/>
                  <a:gd name="T46" fmla="*/ 438 w 768"/>
                  <a:gd name="T47" fmla="*/ 2640 h 2757"/>
                  <a:gd name="T48" fmla="*/ 414 w 768"/>
                  <a:gd name="T49" fmla="*/ 2637 h 2757"/>
                  <a:gd name="T50" fmla="*/ 411 w 768"/>
                  <a:gd name="T51" fmla="*/ 2346 h 2757"/>
                  <a:gd name="T52" fmla="*/ 414 w 768"/>
                  <a:gd name="T53" fmla="*/ 2082 h 2757"/>
                  <a:gd name="T54" fmla="*/ 414 w 768"/>
                  <a:gd name="T55" fmla="*/ 1694 h 2757"/>
                  <a:gd name="T56" fmla="*/ 406 w 768"/>
                  <a:gd name="T57" fmla="*/ 1420 h 2757"/>
                  <a:gd name="T58" fmla="*/ 385 w 768"/>
                  <a:gd name="T59" fmla="*/ 1399 h 2757"/>
                  <a:gd name="T60" fmla="*/ 329 w 768"/>
                  <a:gd name="T61" fmla="*/ 1993 h 2757"/>
                  <a:gd name="T62" fmla="*/ 320 w 768"/>
                  <a:gd name="T63" fmla="*/ 2369 h 2757"/>
                  <a:gd name="T64" fmla="*/ 323 w 768"/>
                  <a:gd name="T65" fmla="*/ 2621 h 2757"/>
                  <a:gd name="T66" fmla="*/ 349 w 768"/>
                  <a:gd name="T67" fmla="*/ 2698 h 2757"/>
                  <a:gd name="T68" fmla="*/ 341 w 768"/>
                  <a:gd name="T69" fmla="*/ 2746 h 2757"/>
                  <a:gd name="T70" fmla="*/ 216 w 768"/>
                  <a:gd name="T71" fmla="*/ 2747 h 2757"/>
                  <a:gd name="T72" fmla="*/ 176 w 768"/>
                  <a:gd name="T73" fmla="*/ 2627 h 2757"/>
                  <a:gd name="T74" fmla="*/ 72 w 768"/>
                  <a:gd name="T75" fmla="*/ 2624 h 2757"/>
                  <a:gd name="T76" fmla="*/ 95 w 768"/>
                  <a:gd name="T77" fmla="*/ 2420 h 2757"/>
                  <a:gd name="T78" fmla="*/ 112 w 768"/>
                  <a:gd name="T79" fmla="*/ 2150 h 2757"/>
                  <a:gd name="T80" fmla="*/ 126 w 768"/>
                  <a:gd name="T81" fmla="*/ 1780 h 2757"/>
                  <a:gd name="T82" fmla="*/ 112 w 768"/>
                  <a:gd name="T83" fmla="*/ 1356 h 2757"/>
                  <a:gd name="T84" fmla="*/ 126 w 768"/>
                  <a:gd name="T85" fmla="*/ 1116 h 2757"/>
                  <a:gd name="T86" fmla="*/ 165 w 768"/>
                  <a:gd name="T87" fmla="*/ 964 h 2757"/>
                  <a:gd name="T88" fmla="*/ 115 w 768"/>
                  <a:gd name="T89" fmla="*/ 960 h 2757"/>
                  <a:gd name="T90" fmla="*/ 53 w 768"/>
                  <a:gd name="T91" fmla="*/ 958 h 2757"/>
                  <a:gd name="T92" fmla="*/ 5 w 768"/>
                  <a:gd name="T93" fmla="*/ 656 h 2757"/>
                  <a:gd name="T94" fmla="*/ 53 w 768"/>
                  <a:gd name="T95" fmla="*/ 440 h 2757"/>
                  <a:gd name="T96" fmla="*/ 180 w 768"/>
                  <a:gd name="T97" fmla="*/ 403 h 2757"/>
                  <a:gd name="T98" fmla="*/ 203 w 768"/>
                  <a:gd name="T99" fmla="*/ 365 h 2757"/>
                  <a:gd name="T100" fmla="*/ 240 w 768"/>
                  <a:gd name="T101" fmla="*/ 119 h 2757"/>
                  <a:gd name="T102" fmla="*/ 289 w 768"/>
                  <a:gd name="T103" fmla="*/ 26 h 2757"/>
                  <a:gd name="T104" fmla="*/ 372 w 768"/>
                  <a:gd name="T105" fmla="*/ 2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8" h="2757">
                    <a:moveTo>
                      <a:pt x="372" y="2"/>
                    </a:moveTo>
                    <a:cubicBezTo>
                      <a:pt x="426" y="0"/>
                      <a:pt x="485" y="46"/>
                      <a:pt x="508" y="77"/>
                    </a:cubicBezTo>
                    <a:cubicBezTo>
                      <a:pt x="531" y="109"/>
                      <a:pt x="555" y="182"/>
                      <a:pt x="522" y="208"/>
                    </a:cubicBezTo>
                    <a:cubicBezTo>
                      <a:pt x="525" y="222"/>
                      <a:pt x="526" y="232"/>
                      <a:pt x="526" y="252"/>
                    </a:cubicBezTo>
                    <a:cubicBezTo>
                      <a:pt x="527" y="281"/>
                      <a:pt x="515" y="304"/>
                      <a:pt x="500" y="323"/>
                    </a:cubicBezTo>
                    <a:cubicBezTo>
                      <a:pt x="488" y="338"/>
                      <a:pt x="479" y="366"/>
                      <a:pt x="475" y="378"/>
                    </a:cubicBezTo>
                    <a:cubicBezTo>
                      <a:pt x="471" y="390"/>
                      <a:pt x="460" y="397"/>
                      <a:pt x="431" y="393"/>
                    </a:cubicBezTo>
                    <a:cubicBezTo>
                      <a:pt x="430" y="395"/>
                      <a:pt x="428" y="399"/>
                      <a:pt x="428" y="405"/>
                    </a:cubicBezTo>
                    <a:cubicBezTo>
                      <a:pt x="437" y="412"/>
                      <a:pt x="461" y="421"/>
                      <a:pt x="474" y="425"/>
                    </a:cubicBezTo>
                    <a:cubicBezTo>
                      <a:pt x="502" y="434"/>
                      <a:pt x="582" y="465"/>
                      <a:pt x="605" y="479"/>
                    </a:cubicBezTo>
                    <a:cubicBezTo>
                      <a:pt x="628" y="494"/>
                      <a:pt x="651" y="536"/>
                      <a:pt x="651" y="559"/>
                    </a:cubicBezTo>
                    <a:cubicBezTo>
                      <a:pt x="651" y="582"/>
                      <a:pt x="736" y="813"/>
                      <a:pt x="745" y="844"/>
                    </a:cubicBezTo>
                    <a:cubicBezTo>
                      <a:pt x="753" y="876"/>
                      <a:pt x="768" y="956"/>
                      <a:pt x="731" y="993"/>
                    </a:cubicBezTo>
                    <a:cubicBezTo>
                      <a:pt x="694" y="1030"/>
                      <a:pt x="638" y="999"/>
                      <a:pt x="609" y="990"/>
                    </a:cubicBezTo>
                    <a:cubicBezTo>
                      <a:pt x="612" y="1002"/>
                      <a:pt x="633" y="1031"/>
                      <a:pt x="642" y="1078"/>
                    </a:cubicBezTo>
                    <a:cubicBezTo>
                      <a:pt x="650" y="1125"/>
                      <a:pt x="678" y="1264"/>
                      <a:pt x="678" y="1344"/>
                    </a:cubicBezTo>
                    <a:cubicBezTo>
                      <a:pt x="678" y="1424"/>
                      <a:pt x="648" y="1631"/>
                      <a:pt x="642" y="1691"/>
                    </a:cubicBezTo>
                    <a:cubicBezTo>
                      <a:pt x="636" y="1751"/>
                      <a:pt x="622" y="2068"/>
                      <a:pt x="619" y="2105"/>
                    </a:cubicBezTo>
                    <a:cubicBezTo>
                      <a:pt x="617" y="2142"/>
                      <a:pt x="634" y="2354"/>
                      <a:pt x="631" y="2423"/>
                    </a:cubicBezTo>
                    <a:cubicBezTo>
                      <a:pt x="628" y="2491"/>
                      <a:pt x="638" y="2593"/>
                      <a:pt x="641" y="2622"/>
                    </a:cubicBezTo>
                    <a:cubicBezTo>
                      <a:pt x="620" y="2625"/>
                      <a:pt x="598" y="2634"/>
                      <a:pt x="573" y="2632"/>
                    </a:cubicBezTo>
                    <a:cubicBezTo>
                      <a:pt x="575" y="2652"/>
                      <a:pt x="596" y="2713"/>
                      <a:pt x="561" y="2739"/>
                    </a:cubicBezTo>
                    <a:cubicBezTo>
                      <a:pt x="546" y="2743"/>
                      <a:pt x="490" y="2745"/>
                      <a:pt x="451" y="2742"/>
                    </a:cubicBezTo>
                    <a:cubicBezTo>
                      <a:pt x="433" y="2732"/>
                      <a:pt x="424" y="2677"/>
                      <a:pt x="438" y="2640"/>
                    </a:cubicBezTo>
                    <a:cubicBezTo>
                      <a:pt x="433" y="2640"/>
                      <a:pt x="424" y="2639"/>
                      <a:pt x="414" y="2637"/>
                    </a:cubicBezTo>
                    <a:cubicBezTo>
                      <a:pt x="417" y="2600"/>
                      <a:pt x="408" y="2417"/>
                      <a:pt x="411" y="2346"/>
                    </a:cubicBezTo>
                    <a:cubicBezTo>
                      <a:pt x="414" y="2275"/>
                      <a:pt x="403" y="2147"/>
                      <a:pt x="414" y="2082"/>
                    </a:cubicBezTo>
                    <a:cubicBezTo>
                      <a:pt x="425" y="2016"/>
                      <a:pt x="414" y="1748"/>
                      <a:pt x="414" y="1694"/>
                    </a:cubicBezTo>
                    <a:cubicBezTo>
                      <a:pt x="414" y="1640"/>
                      <a:pt x="411" y="1454"/>
                      <a:pt x="406" y="1420"/>
                    </a:cubicBezTo>
                    <a:cubicBezTo>
                      <a:pt x="397" y="1403"/>
                      <a:pt x="391" y="1398"/>
                      <a:pt x="385" y="1399"/>
                    </a:cubicBezTo>
                    <a:cubicBezTo>
                      <a:pt x="385" y="1424"/>
                      <a:pt x="340" y="1891"/>
                      <a:pt x="329" y="1993"/>
                    </a:cubicBezTo>
                    <a:cubicBezTo>
                      <a:pt x="317" y="2096"/>
                      <a:pt x="314" y="2309"/>
                      <a:pt x="320" y="2369"/>
                    </a:cubicBezTo>
                    <a:cubicBezTo>
                      <a:pt x="326" y="2429"/>
                      <a:pt x="323" y="2598"/>
                      <a:pt x="323" y="2621"/>
                    </a:cubicBezTo>
                    <a:cubicBezTo>
                      <a:pt x="323" y="2643"/>
                      <a:pt x="346" y="2678"/>
                      <a:pt x="349" y="2698"/>
                    </a:cubicBezTo>
                    <a:cubicBezTo>
                      <a:pt x="352" y="2718"/>
                      <a:pt x="349" y="2737"/>
                      <a:pt x="341" y="2746"/>
                    </a:cubicBezTo>
                    <a:cubicBezTo>
                      <a:pt x="321" y="2752"/>
                      <a:pt x="264" y="2757"/>
                      <a:pt x="216" y="2747"/>
                    </a:cubicBezTo>
                    <a:cubicBezTo>
                      <a:pt x="190" y="2737"/>
                      <a:pt x="167" y="2658"/>
                      <a:pt x="176" y="2627"/>
                    </a:cubicBezTo>
                    <a:cubicBezTo>
                      <a:pt x="148" y="2626"/>
                      <a:pt x="95" y="2631"/>
                      <a:pt x="72" y="2624"/>
                    </a:cubicBezTo>
                    <a:cubicBezTo>
                      <a:pt x="76" y="2563"/>
                      <a:pt x="92" y="2494"/>
                      <a:pt x="95" y="2420"/>
                    </a:cubicBezTo>
                    <a:cubicBezTo>
                      <a:pt x="97" y="2346"/>
                      <a:pt x="100" y="2224"/>
                      <a:pt x="112" y="2150"/>
                    </a:cubicBezTo>
                    <a:cubicBezTo>
                      <a:pt x="123" y="2076"/>
                      <a:pt x="117" y="1842"/>
                      <a:pt x="126" y="1780"/>
                    </a:cubicBezTo>
                    <a:cubicBezTo>
                      <a:pt x="135" y="1717"/>
                      <a:pt x="117" y="1407"/>
                      <a:pt x="112" y="1356"/>
                    </a:cubicBezTo>
                    <a:cubicBezTo>
                      <a:pt x="102" y="1261"/>
                      <a:pt x="118" y="1166"/>
                      <a:pt x="126" y="1116"/>
                    </a:cubicBezTo>
                    <a:cubicBezTo>
                      <a:pt x="139" y="1044"/>
                      <a:pt x="158" y="983"/>
                      <a:pt x="165" y="964"/>
                    </a:cubicBezTo>
                    <a:cubicBezTo>
                      <a:pt x="165" y="964"/>
                      <a:pt x="132" y="957"/>
                      <a:pt x="115" y="960"/>
                    </a:cubicBezTo>
                    <a:cubicBezTo>
                      <a:pt x="100" y="963"/>
                      <a:pt x="67" y="962"/>
                      <a:pt x="53" y="958"/>
                    </a:cubicBezTo>
                    <a:cubicBezTo>
                      <a:pt x="7" y="944"/>
                      <a:pt x="0" y="735"/>
                      <a:pt x="5" y="656"/>
                    </a:cubicBezTo>
                    <a:cubicBezTo>
                      <a:pt x="9" y="574"/>
                      <a:pt x="18" y="476"/>
                      <a:pt x="53" y="440"/>
                    </a:cubicBezTo>
                    <a:cubicBezTo>
                      <a:pt x="88" y="404"/>
                      <a:pt x="163" y="406"/>
                      <a:pt x="180" y="403"/>
                    </a:cubicBezTo>
                    <a:cubicBezTo>
                      <a:pt x="185" y="390"/>
                      <a:pt x="197" y="377"/>
                      <a:pt x="203" y="365"/>
                    </a:cubicBezTo>
                    <a:cubicBezTo>
                      <a:pt x="203" y="345"/>
                      <a:pt x="177" y="141"/>
                      <a:pt x="240" y="119"/>
                    </a:cubicBezTo>
                    <a:cubicBezTo>
                      <a:pt x="241" y="74"/>
                      <a:pt x="249" y="49"/>
                      <a:pt x="289" y="26"/>
                    </a:cubicBezTo>
                    <a:cubicBezTo>
                      <a:pt x="329" y="3"/>
                      <a:pt x="355" y="3"/>
                      <a:pt x="372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-2982913" y="1279526"/>
                <a:ext cx="1998662" cy="1255713"/>
              </a:xfrm>
              <a:custGeom>
                <a:avLst/>
                <a:gdLst>
                  <a:gd name="T0" fmla="*/ 766 w 800"/>
                  <a:gd name="T1" fmla="*/ 14 h 504"/>
                  <a:gd name="T2" fmla="*/ 480 w 800"/>
                  <a:gd name="T3" fmla="*/ 97 h 504"/>
                  <a:gd name="T4" fmla="*/ 437 w 800"/>
                  <a:gd name="T5" fmla="*/ 76 h 504"/>
                  <a:gd name="T6" fmla="*/ 94 w 800"/>
                  <a:gd name="T7" fmla="*/ 4 h 504"/>
                  <a:gd name="T8" fmla="*/ 52 w 800"/>
                  <a:gd name="T9" fmla="*/ 25 h 504"/>
                  <a:gd name="T10" fmla="*/ 6 w 800"/>
                  <a:gd name="T11" fmla="*/ 386 h 504"/>
                  <a:gd name="T12" fmla="*/ 36 w 800"/>
                  <a:gd name="T13" fmla="*/ 436 h 504"/>
                  <a:gd name="T14" fmla="*/ 389 w 800"/>
                  <a:gd name="T15" fmla="*/ 502 h 504"/>
                  <a:gd name="T16" fmla="*/ 425 w 800"/>
                  <a:gd name="T17" fmla="*/ 479 h 504"/>
                  <a:gd name="T18" fmla="*/ 531 w 800"/>
                  <a:gd name="T19" fmla="*/ 439 h 504"/>
                  <a:gd name="T20" fmla="*/ 489 w 800"/>
                  <a:gd name="T21" fmla="*/ 423 h 504"/>
                  <a:gd name="T22" fmla="*/ 431 w 800"/>
                  <a:gd name="T23" fmla="*/ 427 h 504"/>
                  <a:gd name="T24" fmla="*/ 349 w 800"/>
                  <a:gd name="T25" fmla="*/ 367 h 504"/>
                  <a:gd name="T26" fmla="*/ 313 w 800"/>
                  <a:gd name="T27" fmla="*/ 322 h 504"/>
                  <a:gd name="T28" fmla="*/ 362 w 800"/>
                  <a:gd name="T29" fmla="*/ 273 h 504"/>
                  <a:gd name="T30" fmla="*/ 468 w 800"/>
                  <a:gd name="T31" fmla="*/ 324 h 504"/>
                  <a:gd name="T32" fmla="*/ 488 w 800"/>
                  <a:gd name="T33" fmla="*/ 269 h 504"/>
                  <a:gd name="T34" fmla="*/ 510 w 800"/>
                  <a:gd name="T35" fmla="*/ 226 h 504"/>
                  <a:gd name="T36" fmla="*/ 529 w 800"/>
                  <a:gd name="T37" fmla="*/ 328 h 504"/>
                  <a:gd name="T38" fmla="*/ 607 w 800"/>
                  <a:gd name="T39" fmla="*/ 367 h 504"/>
                  <a:gd name="T40" fmla="*/ 673 w 800"/>
                  <a:gd name="T41" fmla="*/ 356 h 504"/>
                  <a:gd name="T42" fmla="*/ 697 w 800"/>
                  <a:gd name="T43" fmla="*/ 324 h 504"/>
                  <a:gd name="T44" fmla="*/ 782 w 800"/>
                  <a:gd name="T45" fmla="*/ 70 h 504"/>
                  <a:gd name="T46" fmla="*/ 766 w 800"/>
                  <a:gd name="T47" fmla="*/ 1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00" h="504">
                    <a:moveTo>
                      <a:pt x="766" y="14"/>
                    </a:moveTo>
                    <a:cubicBezTo>
                      <a:pt x="751" y="18"/>
                      <a:pt x="493" y="93"/>
                      <a:pt x="480" y="97"/>
                    </a:cubicBezTo>
                    <a:cubicBezTo>
                      <a:pt x="467" y="101"/>
                      <a:pt x="472" y="84"/>
                      <a:pt x="437" y="76"/>
                    </a:cubicBezTo>
                    <a:cubicBezTo>
                      <a:pt x="403" y="67"/>
                      <a:pt x="120" y="7"/>
                      <a:pt x="94" y="4"/>
                    </a:cubicBezTo>
                    <a:cubicBezTo>
                      <a:pt x="59" y="0"/>
                      <a:pt x="55" y="10"/>
                      <a:pt x="52" y="25"/>
                    </a:cubicBezTo>
                    <a:cubicBezTo>
                      <a:pt x="51" y="38"/>
                      <a:pt x="9" y="370"/>
                      <a:pt x="6" y="386"/>
                    </a:cubicBezTo>
                    <a:cubicBezTo>
                      <a:pt x="0" y="419"/>
                      <a:pt x="15" y="432"/>
                      <a:pt x="36" y="436"/>
                    </a:cubicBezTo>
                    <a:cubicBezTo>
                      <a:pt x="79" y="445"/>
                      <a:pt x="368" y="500"/>
                      <a:pt x="389" y="502"/>
                    </a:cubicBezTo>
                    <a:cubicBezTo>
                      <a:pt x="411" y="504"/>
                      <a:pt x="422" y="492"/>
                      <a:pt x="425" y="479"/>
                    </a:cubicBezTo>
                    <a:cubicBezTo>
                      <a:pt x="458" y="466"/>
                      <a:pt x="509" y="448"/>
                      <a:pt x="531" y="439"/>
                    </a:cubicBezTo>
                    <a:cubicBezTo>
                      <a:pt x="527" y="433"/>
                      <a:pt x="514" y="423"/>
                      <a:pt x="489" y="423"/>
                    </a:cubicBezTo>
                    <a:cubicBezTo>
                      <a:pt x="463" y="423"/>
                      <a:pt x="453" y="429"/>
                      <a:pt x="431" y="427"/>
                    </a:cubicBezTo>
                    <a:cubicBezTo>
                      <a:pt x="405" y="425"/>
                      <a:pt x="377" y="387"/>
                      <a:pt x="349" y="367"/>
                    </a:cubicBezTo>
                    <a:cubicBezTo>
                      <a:pt x="324" y="350"/>
                      <a:pt x="314" y="333"/>
                      <a:pt x="313" y="322"/>
                    </a:cubicBezTo>
                    <a:cubicBezTo>
                      <a:pt x="312" y="311"/>
                      <a:pt x="328" y="265"/>
                      <a:pt x="362" y="273"/>
                    </a:cubicBezTo>
                    <a:cubicBezTo>
                      <a:pt x="396" y="282"/>
                      <a:pt x="454" y="329"/>
                      <a:pt x="468" y="324"/>
                    </a:cubicBezTo>
                    <a:cubicBezTo>
                      <a:pt x="493" y="315"/>
                      <a:pt x="490" y="282"/>
                      <a:pt x="488" y="269"/>
                    </a:cubicBezTo>
                    <a:cubicBezTo>
                      <a:pt x="481" y="239"/>
                      <a:pt x="495" y="210"/>
                      <a:pt x="510" y="226"/>
                    </a:cubicBezTo>
                    <a:cubicBezTo>
                      <a:pt x="520" y="238"/>
                      <a:pt x="521" y="311"/>
                      <a:pt x="529" y="328"/>
                    </a:cubicBezTo>
                    <a:cubicBezTo>
                      <a:pt x="538" y="345"/>
                      <a:pt x="580" y="362"/>
                      <a:pt x="607" y="367"/>
                    </a:cubicBezTo>
                    <a:cubicBezTo>
                      <a:pt x="623" y="358"/>
                      <a:pt x="647" y="358"/>
                      <a:pt x="673" y="356"/>
                    </a:cubicBezTo>
                    <a:cubicBezTo>
                      <a:pt x="676" y="348"/>
                      <a:pt x="693" y="328"/>
                      <a:pt x="697" y="324"/>
                    </a:cubicBezTo>
                    <a:cubicBezTo>
                      <a:pt x="726" y="233"/>
                      <a:pt x="774" y="91"/>
                      <a:pt x="782" y="70"/>
                    </a:cubicBezTo>
                    <a:cubicBezTo>
                      <a:pt x="800" y="21"/>
                      <a:pt x="793" y="5"/>
                      <a:pt x="766" y="1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346742" y="940408"/>
            <a:ext cx="1230723" cy="1131925"/>
            <a:chOff x="1894253" y="2028619"/>
            <a:chExt cx="2161425" cy="1987914"/>
          </a:xfrm>
        </p:grpSpPr>
        <p:sp>
          <p:nvSpPr>
            <p:cNvPr id="51" name="Oval 50"/>
            <p:cNvSpPr/>
            <p:nvPr/>
          </p:nvSpPr>
          <p:spPr>
            <a:xfrm>
              <a:off x="1894253" y="3658393"/>
              <a:ext cx="2161425" cy="35814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2" name="Group 9"/>
            <p:cNvGrpSpPr>
              <a:grpSpLocks noChangeAspect="1"/>
            </p:cNvGrpSpPr>
            <p:nvPr/>
          </p:nvGrpSpPr>
          <p:grpSpPr bwMode="auto">
            <a:xfrm>
              <a:off x="2633815" y="2028619"/>
              <a:ext cx="768345" cy="1827666"/>
              <a:chOff x="2483" y="1996"/>
              <a:chExt cx="742" cy="1765"/>
            </a:xfrm>
          </p:grpSpPr>
          <p:sp>
            <p:nvSpPr>
              <p:cNvPr id="53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2483" y="1996"/>
                <a:ext cx="742" cy="1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2483" y="1995"/>
                <a:ext cx="746" cy="1769"/>
              </a:xfrm>
              <a:custGeom>
                <a:avLst/>
                <a:gdLst>
                  <a:gd name="T0" fmla="*/ 589 w 1161"/>
                  <a:gd name="T1" fmla="*/ 4 h 2757"/>
                  <a:gd name="T2" fmla="*/ 734 w 1161"/>
                  <a:gd name="T3" fmla="*/ 139 h 2757"/>
                  <a:gd name="T4" fmla="*/ 762 w 1161"/>
                  <a:gd name="T5" fmla="*/ 213 h 2757"/>
                  <a:gd name="T6" fmla="*/ 754 w 1161"/>
                  <a:gd name="T7" fmla="*/ 306 h 2757"/>
                  <a:gd name="T8" fmla="*/ 795 w 1161"/>
                  <a:gd name="T9" fmla="*/ 338 h 2757"/>
                  <a:gd name="T10" fmla="*/ 855 w 1161"/>
                  <a:gd name="T11" fmla="*/ 393 h 2757"/>
                  <a:gd name="T12" fmla="*/ 1055 w 1161"/>
                  <a:gd name="T13" fmla="*/ 534 h 2757"/>
                  <a:gd name="T14" fmla="*/ 1153 w 1161"/>
                  <a:gd name="T15" fmla="*/ 1040 h 2757"/>
                  <a:gd name="T16" fmla="*/ 1005 w 1161"/>
                  <a:gd name="T17" fmla="*/ 1452 h 2757"/>
                  <a:gd name="T18" fmla="*/ 946 w 1161"/>
                  <a:gd name="T19" fmla="*/ 2067 h 2757"/>
                  <a:gd name="T20" fmla="*/ 938 w 1161"/>
                  <a:gd name="T21" fmla="*/ 2616 h 2757"/>
                  <a:gd name="T22" fmla="*/ 814 w 1161"/>
                  <a:gd name="T23" fmla="*/ 2718 h 2757"/>
                  <a:gd name="T24" fmla="*/ 748 w 1161"/>
                  <a:gd name="T25" fmla="*/ 2585 h 2757"/>
                  <a:gd name="T26" fmla="*/ 717 w 1161"/>
                  <a:gd name="T27" fmla="*/ 1765 h 2757"/>
                  <a:gd name="T28" fmla="*/ 653 w 1161"/>
                  <a:gd name="T29" fmla="*/ 1610 h 2757"/>
                  <a:gd name="T30" fmla="*/ 488 w 1161"/>
                  <a:gd name="T31" fmla="*/ 2646 h 2757"/>
                  <a:gd name="T32" fmla="*/ 394 w 1161"/>
                  <a:gd name="T33" fmla="*/ 2675 h 2757"/>
                  <a:gd name="T34" fmla="*/ 269 w 1161"/>
                  <a:gd name="T35" fmla="*/ 2751 h 2757"/>
                  <a:gd name="T36" fmla="*/ 279 w 1161"/>
                  <a:gd name="T37" fmla="*/ 2624 h 2757"/>
                  <a:gd name="T38" fmla="*/ 289 w 1161"/>
                  <a:gd name="T39" fmla="*/ 2411 h 2757"/>
                  <a:gd name="T40" fmla="*/ 389 w 1161"/>
                  <a:gd name="T41" fmla="*/ 1535 h 2757"/>
                  <a:gd name="T42" fmla="*/ 367 w 1161"/>
                  <a:gd name="T43" fmla="*/ 1449 h 2757"/>
                  <a:gd name="T44" fmla="*/ 319 w 1161"/>
                  <a:gd name="T45" fmla="*/ 1131 h 2757"/>
                  <a:gd name="T46" fmla="*/ 241 w 1161"/>
                  <a:gd name="T47" fmla="*/ 1024 h 2757"/>
                  <a:gd name="T48" fmla="*/ 227 w 1161"/>
                  <a:gd name="T49" fmla="*/ 996 h 2757"/>
                  <a:gd name="T50" fmla="*/ 224 w 1161"/>
                  <a:gd name="T51" fmla="*/ 956 h 2757"/>
                  <a:gd name="T52" fmla="*/ 221 w 1161"/>
                  <a:gd name="T53" fmla="*/ 914 h 2757"/>
                  <a:gd name="T54" fmla="*/ 200 w 1161"/>
                  <a:gd name="T55" fmla="*/ 887 h 2757"/>
                  <a:gd name="T56" fmla="*/ 178 w 1161"/>
                  <a:gd name="T57" fmla="*/ 856 h 2757"/>
                  <a:gd name="T58" fmla="*/ 76 w 1161"/>
                  <a:gd name="T59" fmla="*/ 847 h 2757"/>
                  <a:gd name="T60" fmla="*/ 26 w 1161"/>
                  <a:gd name="T61" fmla="*/ 882 h 2757"/>
                  <a:gd name="T62" fmla="*/ 12 w 1161"/>
                  <a:gd name="T63" fmla="*/ 841 h 2757"/>
                  <a:gd name="T64" fmla="*/ 122 w 1161"/>
                  <a:gd name="T65" fmla="*/ 679 h 2757"/>
                  <a:gd name="T66" fmla="*/ 101 w 1161"/>
                  <a:gd name="T67" fmla="*/ 601 h 2757"/>
                  <a:gd name="T68" fmla="*/ 289 w 1161"/>
                  <a:gd name="T69" fmla="*/ 625 h 2757"/>
                  <a:gd name="T70" fmla="*/ 398 w 1161"/>
                  <a:gd name="T71" fmla="*/ 538 h 2757"/>
                  <a:gd name="T72" fmla="*/ 478 w 1161"/>
                  <a:gd name="T73" fmla="*/ 521 h 2757"/>
                  <a:gd name="T74" fmla="*/ 586 w 1161"/>
                  <a:gd name="T75" fmla="*/ 396 h 2757"/>
                  <a:gd name="T76" fmla="*/ 521 w 1161"/>
                  <a:gd name="T77" fmla="*/ 287 h 2757"/>
                  <a:gd name="T78" fmla="*/ 497 w 1161"/>
                  <a:gd name="T79" fmla="*/ 212 h 2757"/>
                  <a:gd name="T80" fmla="*/ 469 w 1161"/>
                  <a:gd name="T81" fmla="*/ 71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1" h="2757">
                    <a:moveTo>
                      <a:pt x="490" y="66"/>
                    </a:moveTo>
                    <a:cubicBezTo>
                      <a:pt x="507" y="40"/>
                      <a:pt x="560" y="6"/>
                      <a:pt x="589" y="4"/>
                    </a:cubicBezTo>
                    <a:cubicBezTo>
                      <a:pt x="630" y="0"/>
                      <a:pt x="700" y="25"/>
                      <a:pt x="716" y="58"/>
                    </a:cubicBezTo>
                    <a:cubicBezTo>
                      <a:pt x="733" y="95"/>
                      <a:pt x="734" y="131"/>
                      <a:pt x="734" y="139"/>
                    </a:cubicBezTo>
                    <a:cubicBezTo>
                      <a:pt x="744" y="134"/>
                      <a:pt x="763" y="136"/>
                      <a:pt x="763" y="168"/>
                    </a:cubicBezTo>
                    <a:cubicBezTo>
                      <a:pt x="763" y="192"/>
                      <a:pt x="762" y="206"/>
                      <a:pt x="762" y="213"/>
                    </a:cubicBezTo>
                    <a:cubicBezTo>
                      <a:pt x="763" y="222"/>
                      <a:pt x="758" y="231"/>
                      <a:pt x="749" y="238"/>
                    </a:cubicBezTo>
                    <a:cubicBezTo>
                      <a:pt x="746" y="259"/>
                      <a:pt x="754" y="292"/>
                      <a:pt x="754" y="306"/>
                    </a:cubicBezTo>
                    <a:cubicBezTo>
                      <a:pt x="759" y="307"/>
                      <a:pt x="763" y="306"/>
                      <a:pt x="772" y="308"/>
                    </a:cubicBezTo>
                    <a:cubicBezTo>
                      <a:pt x="779" y="311"/>
                      <a:pt x="785" y="324"/>
                      <a:pt x="795" y="338"/>
                    </a:cubicBezTo>
                    <a:cubicBezTo>
                      <a:pt x="803" y="337"/>
                      <a:pt x="809" y="342"/>
                      <a:pt x="813" y="345"/>
                    </a:cubicBezTo>
                    <a:cubicBezTo>
                      <a:pt x="828" y="355"/>
                      <a:pt x="844" y="390"/>
                      <a:pt x="855" y="393"/>
                    </a:cubicBezTo>
                    <a:cubicBezTo>
                      <a:pt x="867" y="396"/>
                      <a:pt x="968" y="430"/>
                      <a:pt x="994" y="439"/>
                    </a:cubicBezTo>
                    <a:cubicBezTo>
                      <a:pt x="1020" y="448"/>
                      <a:pt x="1034" y="455"/>
                      <a:pt x="1055" y="534"/>
                    </a:cubicBezTo>
                    <a:cubicBezTo>
                      <a:pt x="1075" y="612"/>
                      <a:pt x="1121" y="817"/>
                      <a:pt x="1123" y="844"/>
                    </a:cubicBezTo>
                    <a:cubicBezTo>
                      <a:pt x="1126" y="870"/>
                      <a:pt x="1161" y="1007"/>
                      <a:pt x="1153" y="1040"/>
                    </a:cubicBezTo>
                    <a:cubicBezTo>
                      <a:pt x="1143" y="1079"/>
                      <a:pt x="1000" y="1130"/>
                      <a:pt x="967" y="1138"/>
                    </a:cubicBezTo>
                    <a:cubicBezTo>
                      <a:pt x="978" y="1201"/>
                      <a:pt x="1014" y="1423"/>
                      <a:pt x="1005" y="1452"/>
                    </a:cubicBezTo>
                    <a:cubicBezTo>
                      <a:pt x="999" y="1457"/>
                      <a:pt x="967" y="1462"/>
                      <a:pt x="954" y="1461"/>
                    </a:cubicBezTo>
                    <a:cubicBezTo>
                      <a:pt x="952" y="1487"/>
                      <a:pt x="952" y="2030"/>
                      <a:pt x="946" y="2067"/>
                    </a:cubicBezTo>
                    <a:cubicBezTo>
                      <a:pt x="940" y="2105"/>
                      <a:pt x="967" y="2535"/>
                      <a:pt x="958" y="2582"/>
                    </a:cubicBezTo>
                    <a:cubicBezTo>
                      <a:pt x="953" y="2592"/>
                      <a:pt x="946" y="2604"/>
                      <a:pt x="938" y="2616"/>
                    </a:cubicBezTo>
                    <a:cubicBezTo>
                      <a:pt x="947" y="2637"/>
                      <a:pt x="962" y="2672"/>
                      <a:pt x="951" y="2706"/>
                    </a:cubicBezTo>
                    <a:cubicBezTo>
                      <a:pt x="942" y="2737"/>
                      <a:pt x="845" y="2745"/>
                      <a:pt x="814" y="2718"/>
                    </a:cubicBezTo>
                    <a:cubicBezTo>
                      <a:pt x="794" y="2697"/>
                      <a:pt x="771" y="2650"/>
                      <a:pt x="776" y="2633"/>
                    </a:cubicBezTo>
                    <a:cubicBezTo>
                      <a:pt x="769" y="2626"/>
                      <a:pt x="752" y="2600"/>
                      <a:pt x="748" y="2585"/>
                    </a:cubicBezTo>
                    <a:cubicBezTo>
                      <a:pt x="748" y="2571"/>
                      <a:pt x="755" y="2276"/>
                      <a:pt x="752" y="2215"/>
                    </a:cubicBezTo>
                    <a:cubicBezTo>
                      <a:pt x="749" y="2154"/>
                      <a:pt x="717" y="1802"/>
                      <a:pt x="717" y="1765"/>
                    </a:cubicBezTo>
                    <a:cubicBezTo>
                      <a:pt x="717" y="1727"/>
                      <a:pt x="682" y="1561"/>
                      <a:pt x="673" y="1552"/>
                    </a:cubicBezTo>
                    <a:cubicBezTo>
                      <a:pt x="664" y="1543"/>
                      <a:pt x="659" y="1599"/>
                      <a:pt x="653" y="1610"/>
                    </a:cubicBezTo>
                    <a:cubicBezTo>
                      <a:pt x="647" y="1622"/>
                      <a:pt x="568" y="1925"/>
                      <a:pt x="562" y="1968"/>
                    </a:cubicBezTo>
                    <a:cubicBezTo>
                      <a:pt x="557" y="2012"/>
                      <a:pt x="490" y="2611"/>
                      <a:pt x="488" y="2646"/>
                    </a:cubicBezTo>
                    <a:cubicBezTo>
                      <a:pt x="476" y="2675"/>
                      <a:pt x="420" y="2687"/>
                      <a:pt x="403" y="2690"/>
                    </a:cubicBezTo>
                    <a:cubicBezTo>
                      <a:pt x="398" y="2691"/>
                      <a:pt x="398" y="2682"/>
                      <a:pt x="394" y="2675"/>
                    </a:cubicBezTo>
                    <a:cubicBezTo>
                      <a:pt x="382" y="2680"/>
                      <a:pt x="376" y="2704"/>
                      <a:pt x="357" y="2717"/>
                    </a:cubicBezTo>
                    <a:cubicBezTo>
                      <a:pt x="345" y="2725"/>
                      <a:pt x="298" y="2748"/>
                      <a:pt x="269" y="2751"/>
                    </a:cubicBezTo>
                    <a:cubicBezTo>
                      <a:pt x="210" y="2757"/>
                      <a:pt x="160" y="2738"/>
                      <a:pt x="175" y="2711"/>
                    </a:cubicBezTo>
                    <a:cubicBezTo>
                      <a:pt x="189" y="2685"/>
                      <a:pt x="262" y="2632"/>
                      <a:pt x="279" y="2624"/>
                    </a:cubicBezTo>
                    <a:cubicBezTo>
                      <a:pt x="277" y="2619"/>
                      <a:pt x="264" y="2608"/>
                      <a:pt x="259" y="2601"/>
                    </a:cubicBezTo>
                    <a:cubicBezTo>
                      <a:pt x="259" y="2586"/>
                      <a:pt x="283" y="2440"/>
                      <a:pt x="289" y="2411"/>
                    </a:cubicBezTo>
                    <a:cubicBezTo>
                      <a:pt x="294" y="2382"/>
                      <a:pt x="326" y="2030"/>
                      <a:pt x="338" y="1968"/>
                    </a:cubicBezTo>
                    <a:cubicBezTo>
                      <a:pt x="346" y="1930"/>
                      <a:pt x="378" y="1601"/>
                      <a:pt x="389" y="1535"/>
                    </a:cubicBezTo>
                    <a:cubicBezTo>
                      <a:pt x="397" y="1486"/>
                      <a:pt x="399" y="1479"/>
                      <a:pt x="402" y="1462"/>
                    </a:cubicBezTo>
                    <a:cubicBezTo>
                      <a:pt x="395" y="1459"/>
                      <a:pt x="379" y="1460"/>
                      <a:pt x="367" y="1449"/>
                    </a:cubicBezTo>
                    <a:cubicBezTo>
                      <a:pt x="375" y="1423"/>
                      <a:pt x="411" y="1148"/>
                      <a:pt x="414" y="1124"/>
                    </a:cubicBezTo>
                    <a:cubicBezTo>
                      <a:pt x="404" y="1129"/>
                      <a:pt x="392" y="1132"/>
                      <a:pt x="319" y="1131"/>
                    </a:cubicBezTo>
                    <a:cubicBezTo>
                      <a:pt x="305" y="1113"/>
                      <a:pt x="287" y="1048"/>
                      <a:pt x="290" y="1031"/>
                    </a:cubicBezTo>
                    <a:cubicBezTo>
                      <a:pt x="258" y="1030"/>
                      <a:pt x="253" y="1028"/>
                      <a:pt x="241" y="1024"/>
                    </a:cubicBezTo>
                    <a:cubicBezTo>
                      <a:pt x="233" y="1022"/>
                      <a:pt x="228" y="1018"/>
                      <a:pt x="226" y="1011"/>
                    </a:cubicBezTo>
                    <a:cubicBezTo>
                      <a:pt x="224" y="1005"/>
                      <a:pt x="225" y="998"/>
                      <a:pt x="227" y="996"/>
                    </a:cubicBezTo>
                    <a:cubicBezTo>
                      <a:pt x="220" y="994"/>
                      <a:pt x="216" y="986"/>
                      <a:pt x="216" y="974"/>
                    </a:cubicBezTo>
                    <a:cubicBezTo>
                      <a:pt x="216" y="962"/>
                      <a:pt x="218" y="958"/>
                      <a:pt x="224" y="956"/>
                    </a:cubicBezTo>
                    <a:cubicBezTo>
                      <a:pt x="216" y="952"/>
                      <a:pt x="213" y="942"/>
                      <a:pt x="213" y="934"/>
                    </a:cubicBezTo>
                    <a:cubicBezTo>
                      <a:pt x="213" y="928"/>
                      <a:pt x="211" y="916"/>
                      <a:pt x="221" y="914"/>
                    </a:cubicBezTo>
                    <a:cubicBezTo>
                      <a:pt x="223" y="912"/>
                      <a:pt x="222" y="905"/>
                      <a:pt x="219" y="904"/>
                    </a:cubicBezTo>
                    <a:cubicBezTo>
                      <a:pt x="205" y="904"/>
                      <a:pt x="200" y="899"/>
                      <a:pt x="200" y="887"/>
                    </a:cubicBezTo>
                    <a:cubicBezTo>
                      <a:pt x="200" y="876"/>
                      <a:pt x="201" y="869"/>
                      <a:pt x="213" y="868"/>
                    </a:cubicBezTo>
                    <a:cubicBezTo>
                      <a:pt x="211" y="855"/>
                      <a:pt x="201" y="853"/>
                      <a:pt x="178" y="856"/>
                    </a:cubicBezTo>
                    <a:cubicBezTo>
                      <a:pt x="155" y="859"/>
                      <a:pt x="114" y="885"/>
                      <a:pt x="126" y="905"/>
                    </a:cubicBezTo>
                    <a:cubicBezTo>
                      <a:pt x="119" y="929"/>
                      <a:pt x="80" y="887"/>
                      <a:pt x="76" y="847"/>
                    </a:cubicBezTo>
                    <a:cubicBezTo>
                      <a:pt x="73" y="795"/>
                      <a:pt x="44" y="885"/>
                      <a:pt x="53" y="914"/>
                    </a:cubicBezTo>
                    <a:cubicBezTo>
                      <a:pt x="44" y="913"/>
                      <a:pt x="30" y="893"/>
                      <a:pt x="26" y="882"/>
                    </a:cubicBezTo>
                    <a:cubicBezTo>
                      <a:pt x="24" y="865"/>
                      <a:pt x="8" y="892"/>
                      <a:pt x="0" y="894"/>
                    </a:cubicBezTo>
                    <a:cubicBezTo>
                      <a:pt x="1" y="878"/>
                      <a:pt x="3" y="856"/>
                      <a:pt x="12" y="841"/>
                    </a:cubicBezTo>
                    <a:cubicBezTo>
                      <a:pt x="16" y="833"/>
                      <a:pt x="8" y="827"/>
                      <a:pt x="2" y="819"/>
                    </a:cubicBezTo>
                    <a:cubicBezTo>
                      <a:pt x="1" y="798"/>
                      <a:pt x="75" y="705"/>
                      <a:pt x="122" y="679"/>
                    </a:cubicBezTo>
                    <a:cubicBezTo>
                      <a:pt x="113" y="672"/>
                      <a:pt x="79" y="637"/>
                      <a:pt x="76" y="619"/>
                    </a:cubicBezTo>
                    <a:cubicBezTo>
                      <a:pt x="77" y="611"/>
                      <a:pt x="78" y="604"/>
                      <a:pt x="101" y="601"/>
                    </a:cubicBezTo>
                    <a:cubicBezTo>
                      <a:pt x="107" y="601"/>
                      <a:pt x="105" y="611"/>
                      <a:pt x="104" y="620"/>
                    </a:cubicBezTo>
                    <a:cubicBezTo>
                      <a:pt x="122" y="625"/>
                      <a:pt x="256" y="623"/>
                      <a:pt x="289" y="625"/>
                    </a:cubicBezTo>
                    <a:cubicBezTo>
                      <a:pt x="302" y="617"/>
                      <a:pt x="344" y="563"/>
                      <a:pt x="353" y="575"/>
                    </a:cubicBezTo>
                    <a:cubicBezTo>
                      <a:pt x="358" y="580"/>
                      <a:pt x="386" y="553"/>
                      <a:pt x="398" y="538"/>
                    </a:cubicBezTo>
                    <a:cubicBezTo>
                      <a:pt x="402" y="538"/>
                      <a:pt x="417" y="562"/>
                      <a:pt x="434" y="579"/>
                    </a:cubicBezTo>
                    <a:cubicBezTo>
                      <a:pt x="444" y="564"/>
                      <a:pt x="451" y="540"/>
                      <a:pt x="478" y="521"/>
                    </a:cubicBezTo>
                    <a:cubicBezTo>
                      <a:pt x="498" y="509"/>
                      <a:pt x="568" y="447"/>
                      <a:pt x="583" y="441"/>
                    </a:cubicBezTo>
                    <a:cubicBezTo>
                      <a:pt x="584" y="427"/>
                      <a:pt x="584" y="404"/>
                      <a:pt x="586" y="396"/>
                    </a:cubicBezTo>
                    <a:cubicBezTo>
                      <a:pt x="578" y="378"/>
                      <a:pt x="550" y="360"/>
                      <a:pt x="544" y="349"/>
                    </a:cubicBezTo>
                    <a:cubicBezTo>
                      <a:pt x="539" y="337"/>
                      <a:pt x="530" y="301"/>
                      <a:pt x="521" y="287"/>
                    </a:cubicBezTo>
                    <a:cubicBezTo>
                      <a:pt x="510" y="270"/>
                      <a:pt x="512" y="259"/>
                      <a:pt x="508" y="241"/>
                    </a:cubicBezTo>
                    <a:cubicBezTo>
                      <a:pt x="507" y="234"/>
                      <a:pt x="504" y="220"/>
                      <a:pt x="497" y="212"/>
                    </a:cubicBezTo>
                    <a:cubicBezTo>
                      <a:pt x="470" y="177"/>
                      <a:pt x="480" y="142"/>
                      <a:pt x="474" y="126"/>
                    </a:cubicBezTo>
                    <a:cubicBezTo>
                      <a:pt x="464" y="101"/>
                      <a:pt x="461" y="74"/>
                      <a:pt x="469" y="71"/>
                    </a:cubicBezTo>
                    <a:cubicBezTo>
                      <a:pt x="478" y="68"/>
                      <a:pt x="486" y="71"/>
                      <a:pt x="490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11"/>
              <p:cNvSpPr>
                <a:spLocks/>
              </p:cNvSpPr>
              <p:nvPr/>
            </p:nvSpPr>
            <p:spPr bwMode="auto">
              <a:xfrm>
                <a:off x="2847" y="2193"/>
                <a:ext cx="153" cy="285"/>
              </a:xfrm>
              <a:custGeom>
                <a:avLst/>
                <a:gdLst>
                  <a:gd name="T0" fmla="*/ 189 w 239"/>
                  <a:gd name="T1" fmla="*/ 0 h 445"/>
                  <a:gd name="T2" fmla="*/ 204 w 239"/>
                  <a:gd name="T3" fmla="*/ 1 h 445"/>
                  <a:gd name="T4" fmla="*/ 235 w 239"/>
                  <a:gd name="T5" fmla="*/ 44 h 445"/>
                  <a:gd name="T6" fmla="*/ 232 w 239"/>
                  <a:gd name="T7" fmla="*/ 59 h 445"/>
                  <a:gd name="T8" fmla="*/ 167 w 239"/>
                  <a:gd name="T9" fmla="*/ 138 h 445"/>
                  <a:gd name="T10" fmla="*/ 89 w 239"/>
                  <a:gd name="T11" fmla="*/ 265 h 445"/>
                  <a:gd name="T12" fmla="*/ 16 w 239"/>
                  <a:gd name="T13" fmla="*/ 430 h 445"/>
                  <a:gd name="T14" fmla="*/ 0 w 239"/>
                  <a:gd name="T15" fmla="*/ 308 h 445"/>
                  <a:gd name="T16" fmla="*/ 7 w 239"/>
                  <a:gd name="T17" fmla="*/ 213 h 445"/>
                  <a:gd name="T18" fmla="*/ 23 w 239"/>
                  <a:gd name="T19" fmla="*/ 149 h 445"/>
                  <a:gd name="T20" fmla="*/ 20 w 239"/>
                  <a:gd name="T21" fmla="*/ 133 h 445"/>
                  <a:gd name="T22" fmla="*/ 22 w 239"/>
                  <a:gd name="T23" fmla="*/ 93 h 445"/>
                  <a:gd name="T24" fmla="*/ 29 w 239"/>
                  <a:gd name="T25" fmla="*/ 94 h 445"/>
                  <a:gd name="T26" fmla="*/ 67 w 239"/>
                  <a:gd name="T27" fmla="*/ 129 h 445"/>
                  <a:gd name="T28" fmla="*/ 147 w 239"/>
                  <a:gd name="T29" fmla="*/ 64 h 445"/>
                  <a:gd name="T30" fmla="*/ 190 w 239"/>
                  <a:gd name="T31" fmla="*/ 20 h 445"/>
                  <a:gd name="T32" fmla="*/ 194 w 239"/>
                  <a:gd name="T33" fmla="*/ 9 h 445"/>
                  <a:gd name="T34" fmla="*/ 189 w 239"/>
                  <a:gd name="T35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9" h="445">
                    <a:moveTo>
                      <a:pt x="189" y="0"/>
                    </a:moveTo>
                    <a:cubicBezTo>
                      <a:pt x="194" y="0"/>
                      <a:pt x="200" y="1"/>
                      <a:pt x="204" y="1"/>
                    </a:cubicBezTo>
                    <a:cubicBezTo>
                      <a:pt x="210" y="4"/>
                      <a:pt x="230" y="37"/>
                      <a:pt x="235" y="44"/>
                    </a:cubicBezTo>
                    <a:cubicBezTo>
                      <a:pt x="239" y="51"/>
                      <a:pt x="236" y="55"/>
                      <a:pt x="232" y="59"/>
                    </a:cubicBezTo>
                    <a:cubicBezTo>
                      <a:pt x="229" y="64"/>
                      <a:pt x="173" y="124"/>
                      <a:pt x="167" y="138"/>
                    </a:cubicBezTo>
                    <a:cubicBezTo>
                      <a:pt x="160" y="152"/>
                      <a:pt x="94" y="253"/>
                      <a:pt x="89" y="265"/>
                    </a:cubicBezTo>
                    <a:cubicBezTo>
                      <a:pt x="84" y="276"/>
                      <a:pt x="19" y="415"/>
                      <a:pt x="16" y="430"/>
                    </a:cubicBezTo>
                    <a:cubicBezTo>
                      <a:pt x="13" y="445"/>
                      <a:pt x="1" y="316"/>
                      <a:pt x="0" y="308"/>
                    </a:cubicBezTo>
                    <a:cubicBezTo>
                      <a:pt x="0" y="301"/>
                      <a:pt x="3" y="230"/>
                      <a:pt x="7" y="213"/>
                    </a:cubicBezTo>
                    <a:cubicBezTo>
                      <a:pt x="11" y="195"/>
                      <a:pt x="22" y="161"/>
                      <a:pt x="23" y="149"/>
                    </a:cubicBezTo>
                    <a:cubicBezTo>
                      <a:pt x="23" y="145"/>
                      <a:pt x="21" y="139"/>
                      <a:pt x="20" y="133"/>
                    </a:cubicBezTo>
                    <a:cubicBezTo>
                      <a:pt x="20" y="118"/>
                      <a:pt x="22" y="101"/>
                      <a:pt x="22" y="93"/>
                    </a:cubicBezTo>
                    <a:cubicBezTo>
                      <a:pt x="22" y="88"/>
                      <a:pt x="24" y="89"/>
                      <a:pt x="29" y="94"/>
                    </a:cubicBezTo>
                    <a:cubicBezTo>
                      <a:pt x="34" y="100"/>
                      <a:pt x="59" y="127"/>
                      <a:pt x="67" y="129"/>
                    </a:cubicBezTo>
                    <a:cubicBezTo>
                      <a:pt x="91" y="123"/>
                      <a:pt x="137" y="74"/>
                      <a:pt x="147" y="64"/>
                    </a:cubicBezTo>
                    <a:cubicBezTo>
                      <a:pt x="158" y="53"/>
                      <a:pt x="186" y="26"/>
                      <a:pt x="190" y="20"/>
                    </a:cubicBezTo>
                    <a:cubicBezTo>
                      <a:pt x="193" y="16"/>
                      <a:pt x="194" y="12"/>
                      <a:pt x="194" y="9"/>
                    </a:cubicBezTo>
                    <a:cubicBezTo>
                      <a:pt x="193" y="6"/>
                      <a:pt x="191" y="2"/>
                      <a:pt x="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12"/>
              <p:cNvSpPr>
                <a:spLocks/>
              </p:cNvSpPr>
              <p:nvPr/>
            </p:nvSpPr>
            <p:spPr bwMode="auto">
              <a:xfrm>
                <a:off x="2847" y="2278"/>
                <a:ext cx="63" cy="193"/>
              </a:xfrm>
              <a:custGeom>
                <a:avLst/>
                <a:gdLst>
                  <a:gd name="T0" fmla="*/ 67 w 99"/>
                  <a:gd name="T1" fmla="*/ 0 h 302"/>
                  <a:gd name="T2" fmla="*/ 99 w 99"/>
                  <a:gd name="T3" fmla="*/ 29 h 302"/>
                  <a:gd name="T4" fmla="*/ 72 w 99"/>
                  <a:gd name="T5" fmla="*/ 55 h 302"/>
                  <a:gd name="T6" fmla="*/ 69 w 99"/>
                  <a:gd name="T7" fmla="*/ 123 h 302"/>
                  <a:gd name="T8" fmla="*/ 58 w 99"/>
                  <a:gd name="T9" fmla="*/ 173 h 302"/>
                  <a:gd name="T10" fmla="*/ 48 w 99"/>
                  <a:gd name="T11" fmla="*/ 222 h 302"/>
                  <a:gd name="T12" fmla="*/ 14 w 99"/>
                  <a:gd name="T13" fmla="*/ 302 h 302"/>
                  <a:gd name="T14" fmla="*/ 0 w 99"/>
                  <a:gd name="T15" fmla="*/ 175 h 302"/>
                  <a:gd name="T16" fmla="*/ 15 w 99"/>
                  <a:gd name="T17" fmla="*/ 125 h 302"/>
                  <a:gd name="T18" fmla="*/ 29 w 99"/>
                  <a:gd name="T19" fmla="*/ 82 h 302"/>
                  <a:gd name="T20" fmla="*/ 43 w 99"/>
                  <a:gd name="T21" fmla="*/ 50 h 302"/>
                  <a:gd name="T22" fmla="*/ 35 w 99"/>
                  <a:gd name="T23" fmla="*/ 32 h 302"/>
                  <a:gd name="T24" fmla="*/ 61 w 99"/>
                  <a:gd name="T25" fmla="*/ 2 h 302"/>
                  <a:gd name="T26" fmla="*/ 67 w 99"/>
                  <a:gd name="T27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" h="302">
                    <a:moveTo>
                      <a:pt x="67" y="0"/>
                    </a:moveTo>
                    <a:cubicBezTo>
                      <a:pt x="75" y="5"/>
                      <a:pt x="96" y="26"/>
                      <a:pt x="99" y="29"/>
                    </a:cubicBezTo>
                    <a:cubicBezTo>
                      <a:pt x="99" y="35"/>
                      <a:pt x="77" y="54"/>
                      <a:pt x="72" y="55"/>
                    </a:cubicBezTo>
                    <a:cubicBezTo>
                      <a:pt x="71" y="61"/>
                      <a:pt x="71" y="109"/>
                      <a:pt x="69" y="123"/>
                    </a:cubicBezTo>
                    <a:cubicBezTo>
                      <a:pt x="68" y="132"/>
                      <a:pt x="60" y="166"/>
                      <a:pt x="58" y="173"/>
                    </a:cubicBezTo>
                    <a:cubicBezTo>
                      <a:pt x="56" y="180"/>
                      <a:pt x="49" y="215"/>
                      <a:pt x="48" y="222"/>
                    </a:cubicBezTo>
                    <a:cubicBezTo>
                      <a:pt x="43" y="234"/>
                      <a:pt x="19" y="287"/>
                      <a:pt x="14" y="302"/>
                    </a:cubicBezTo>
                    <a:cubicBezTo>
                      <a:pt x="9" y="275"/>
                      <a:pt x="0" y="180"/>
                      <a:pt x="0" y="175"/>
                    </a:cubicBezTo>
                    <a:cubicBezTo>
                      <a:pt x="0" y="170"/>
                      <a:pt x="11" y="136"/>
                      <a:pt x="15" y="125"/>
                    </a:cubicBezTo>
                    <a:cubicBezTo>
                      <a:pt x="19" y="114"/>
                      <a:pt x="28" y="87"/>
                      <a:pt x="29" y="82"/>
                    </a:cubicBezTo>
                    <a:cubicBezTo>
                      <a:pt x="32" y="77"/>
                      <a:pt x="41" y="56"/>
                      <a:pt x="43" y="50"/>
                    </a:cubicBezTo>
                    <a:cubicBezTo>
                      <a:pt x="43" y="46"/>
                      <a:pt x="35" y="36"/>
                      <a:pt x="35" y="32"/>
                    </a:cubicBezTo>
                    <a:cubicBezTo>
                      <a:pt x="38" y="27"/>
                      <a:pt x="57" y="6"/>
                      <a:pt x="61" y="2"/>
                    </a:cubicBezTo>
                    <a:cubicBezTo>
                      <a:pt x="63" y="0"/>
                      <a:pt x="63" y="0"/>
                      <a:pt x="67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13"/>
              <p:cNvSpPr>
                <a:spLocks/>
              </p:cNvSpPr>
              <p:nvPr/>
            </p:nvSpPr>
            <p:spPr bwMode="auto">
              <a:xfrm>
                <a:off x="2485" y="2343"/>
                <a:ext cx="451" cy="291"/>
              </a:xfrm>
              <a:custGeom>
                <a:avLst/>
                <a:gdLst>
                  <a:gd name="T0" fmla="*/ 397 w 702"/>
                  <a:gd name="T1" fmla="*/ 0 h 453"/>
                  <a:gd name="T2" fmla="*/ 485 w 702"/>
                  <a:gd name="T3" fmla="*/ 100 h 453"/>
                  <a:gd name="T4" fmla="*/ 601 w 702"/>
                  <a:gd name="T5" fmla="*/ 226 h 453"/>
                  <a:gd name="T6" fmla="*/ 688 w 702"/>
                  <a:gd name="T7" fmla="*/ 333 h 453"/>
                  <a:gd name="T8" fmla="*/ 697 w 702"/>
                  <a:gd name="T9" fmla="*/ 371 h 453"/>
                  <a:gd name="T10" fmla="*/ 600 w 702"/>
                  <a:gd name="T11" fmla="*/ 410 h 453"/>
                  <a:gd name="T12" fmla="*/ 481 w 702"/>
                  <a:gd name="T13" fmla="*/ 417 h 453"/>
                  <a:gd name="T14" fmla="*/ 429 w 702"/>
                  <a:gd name="T15" fmla="*/ 425 h 453"/>
                  <a:gd name="T16" fmla="*/ 433 w 702"/>
                  <a:gd name="T17" fmla="*/ 453 h 453"/>
                  <a:gd name="T18" fmla="*/ 346 w 702"/>
                  <a:gd name="T19" fmla="*/ 450 h 453"/>
                  <a:gd name="T20" fmla="*/ 354 w 702"/>
                  <a:gd name="T21" fmla="*/ 435 h 453"/>
                  <a:gd name="T22" fmla="*/ 330 w 702"/>
                  <a:gd name="T23" fmla="*/ 412 h 453"/>
                  <a:gd name="T24" fmla="*/ 338 w 702"/>
                  <a:gd name="T25" fmla="*/ 395 h 453"/>
                  <a:gd name="T26" fmla="*/ 311 w 702"/>
                  <a:gd name="T27" fmla="*/ 378 h 453"/>
                  <a:gd name="T28" fmla="*/ 224 w 702"/>
                  <a:gd name="T29" fmla="*/ 368 h 453"/>
                  <a:gd name="T30" fmla="*/ 224 w 702"/>
                  <a:gd name="T31" fmla="*/ 361 h 453"/>
                  <a:gd name="T32" fmla="*/ 258 w 702"/>
                  <a:gd name="T33" fmla="*/ 344 h 453"/>
                  <a:gd name="T34" fmla="*/ 246 w 702"/>
                  <a:gd name="T35" fmla="*/ 325 h 453"/>
                  <a:gd name="T36" fmla="*/ 214 w 702"/>
                  <a:gd name="T37" fmla="*/ 324 h 453"/>
                  <a:gd name="T38" fmla="*/ 197 w 702"/>
                  <a:gd name="T39" fmla="*/ 309 h 453"/>
                  <a:gd name="T40" fmla="*/ 146 w 702"/>
                  <a:gd name="T41" fmla="*/ 320 h 453"/>
                  <a:gd name="T42" fmla="*/ 120 w 702"/>
                  <a:gd name="T43" fmla="*/ 362 h 453"/>
                  <a:gd name="T44" fmla="*/ 85 w 702"/>
                  <a:gd name="T45" fmla="*/ 333 h 453"/>
                  <a:gd name="T46" fmla="*/ 68 w 702"/>
                  <a:gd name="T47" fmla="*/ 284 h 453"/>
                  <a:gd name="T48" fmla="*/ 46 w 702"/>
                  <a:gd name="T49" fmla="*/ 366 h 453"/>
                  <a:gd name="T50" fmla="*/ 24 w 702"/>
                  <a:gd name="T51" fmla="*/ 331 h 453"/>
                  <a:gd name="T52" fmla="*/ 0 w 702"/>
                  <a:gd name="T53" fmla="*/ 347 h 453"/>
                  <a:gd name="T54" fmla="*/ 14 w 702"/>
                  <a:gd name="T55" fmla="*/ 293 h 453"/>
                  <a:gd name="T56" fmla="*/ 1 w 702"/>
                  <a:gd name="T57" fmla="*/ 275 h 453"/>
                  <a:gd name="T58" fmla="*/ 125 w 702"/>
                  <a:gd name="T59" fmla="*/ 136 h 453"/>
                  <a:gd name="T60" fmla="*/ 76 w 702"/>
                  <a:gd name="T61" fmla="*/ 72 h 453"/>
                  <a:gd name="T62" fmla="*/ 97 w 702"/>
                  <a:gd name="T63" fmla="*/ 62 h 453"/>
                  <a:gd name="T64" fmla="*/ 98 w 702"/>
                  <a:gd name="T65" fmla="*/ 78 h 453"/>
                  <a:gd name="T66" fmla="*/ 289 w 702"/>
                  <a:gd name="T67" fmla="*/ 85 h 453"/>
                  <a:gd name="T68" fmla="*/ 344 w 702"/>
                  <a:gd name="T69" fmla="*/ 34 h 453"/>
                  <a:gd name="T70" fmla="*/ 353 w 702"/>
                  <a:gd name="T71" fmla="*/ 36 h 453"/>
                  <a:gd name="T72" fmla="*/ 397 w 702"/>
                  <a:gd name="T73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02" h="453">
                    <a:moveTo>
                      <a:pt x="397" y="0"/>
                    </a:moveTo>
                    <a:cubicBezTo>
                      <a:pt x="408" y="16"/>
                      <a:pt x="478" y="90"/>
                      <a:pt x="485" y="100"/>
                    </a:cubicBezTo>
                    <a:cubicBezTo>
                      <a:pt x="492" y="110"/>
                      <a:pt x="585" y="214"/>
                      <a:pt x="601" y="226"/>
                    </a:cubicBezTo>
                    <a:cubicBezTo>
                      <a:pt x="617" y="239"/>
                      <a:pt x="678" y="319"/>
                      <a:pt x="688" y="333"/>
                    </a:cubicBezTo>
                    <a:cubicBezTo>
                      <a:pt x="698" y="348"/>
                      <a:pt x="702" y="368"/>
                      <a:pt x="697" y="371"/>
                    </a:cubicBezTo>
                    <a:cubicBezTo>
                      <a:pt x="684" y="380"/>
                      <a:pt x="618" y="402"/>
                      <a:pt x="600" y="410"/>
                    </a:cubicBezTo>
                    <a:cubicBezTo>
                      <a:pt x="590" y="424"/>
                      <a:pt x="497" y="417"/>
                      <a:pt x="481" y="417"/>
                    </a:cubicBezTo>
                    <a:cubicBezTo>
                      <a:pt x="465" y="418"/>
                      <a:pt x="435" y="420"/>
                      <a:pt x="429" y="425"/>
                    </a:cubicBezTo>
                    <a:cubicBezTo>
                      <a:pt x="424" y="430"/>
                      <a:pt x="419" y="445"/>
                      <a:pt x="433" y="453"/>
                    </a:cubicBezTo>
                    <a:cubicBezTo>
                      <a:pt x="414" y="452"/>
                      <a:pt x="354" y="451"/>
                      <a:pt x="346" y="450"/>
                    </a:cubicBezTo>
                    <a:cubicBezTo>
                      <a:pt x="352" y="447"/>
                      <a:pt x="354" y="442"/>
                      <a:pt x="354" y="435"/>
                    </a:cubicBezTo>
                    <a:cubicBezTo>
                      <a:pt x="354" y="423"/>
                      <a:pt x="348" y="416"/>
                      <a:pt x="330" y="412"/>
                    </a:cubicBezTo>
                    <a:cubicBezTo>
                      <a:pt x="334" y="411"/>
                      <a:pt x="338" y="405"/>
                      <a:pt x="338" y="395"/>
                    </a:cubicBezTo>
                    <a:cubicBezTo>
                      <a:pt x="338" y="383"/>
                      <a:pt x="325" y="381"/>
                      <a:pt x="311" y="378"/>
                    </a:cubicBezTo>
                    <a:cubicBezTo>
                      <a:pt x="300" y="375"/>
                      <a:pt x="231" y="368"/>
                      <a:pt x="224" y="368"/>
                    </a:cubicBezTo>
                    <a:cubicBezTo>
                      <a:pt x="224" y="366"/>
                      <a:pt x="223" y="364"/>
                      <a:pt x="224" y="361"/>
                    </a:cubicBezTo>
                    <a:cubicBezTo>
                      <a:pt x="233" y="359"/>
                      <a:pt x="257" y="355"/>
                      <a:pt x="258" y="344"/>
                    </a:cubicBezTo>
                    <a:cubicBezTo>
                      <a:pt x="258" y="337"/>
                      <a:pt x="256" y="328"/>
                      <a:pt x="246" y="325"/>
                    </a:cubicBezTo>
                    <a:cubicBezTo>
                      <a:pt x="236" y="323"/>
                      <a:pt x="221" y="322"/>
                      <a:pt x="214" y="324"/>
                    </a:cubicBezTo>
                    <a:cubicBezTo>
                      <a:pt x="210" y="318"/>
                      <a:pt x="210" y="311"/>
                      <a:pt x="197" y="309"/>
                    </a:cubicBezTo>
                    <a:cubicBezTo>
                      <a:pt x="179" y="308"/>
                      <a:pt x="155" y="314"/>
                      <a:pt x="146" y="320"/>
                    </a:cubicBezTo>
                    <a:cubicBezTo>
                      <a:pt x="132" y="330"/>
                      <a:pt x="109" y="349"/>
                      <a:pt x="120" y="362"/>
                    </a:cubicBezTo>
                    <a:cubicBezTo>
                      <a:pt x="113" y="376"/>
                      <a:pt x="95" y="353"/>
                      <a:pt x="85" y="333"/>
                    </a:cubicBezTo>
                    <a:cubicBezTo>
                      <a:pt x="73" y="308"/>
                      <a:pt x="78" y="288"/>
                      <a:pt x="68" y="284"/>
                    </a:cubicBezTo>
                    <a:cubicBezTo>
                      <a:pt x="60" y="285"/>
                      <a:pt x="41" y="330"/>
                      <a:pt x="46" y="366"/>
                    </a:cubicBezTo>
                    <a:cubicBezTo>
                      <a:pt x="33" y="351"/>
                      <a:pt x="26" y="340"/>
                      <a:pt x="24" y="331"/>
                    </a:cubicBezTo>
                    <a:cubicBezTo>
                      <a:pt x="19" y="328"/>
                      <a:pt x="9" y="337"/>
                      <a:pt x="0" y="347"/>
                    </a:cubicBezTo>
                    <a:cubicBezTo>
                      <a:pt x="1" y="326"/>
                      <a:pt x="7" y="309"/>
                      <a:pt x="14" y="293"/>
                    </a:cubicBezTo>
                    <a:cubicBezTo>
                      <a:pt x="11" y="287"/>
                      <a:pt x="6" y="281"/>
                      <a:pt x="1" y="275"/>
                    </a:cubicBezTo>
                    <a:cubicBezTo>
                      <a:pt x="13" y="236"/>
                      <a:pt x="79" y="162"/>
                      <a:pt x="125" y="136"/>
                    </a:cubicBezTo>
                    <a:cubicBezTo>
                      <a:pt x="106" y="125"/>
                      <a:pt x="73" y="83"/>
                      <a:pt x="76" y="72"/>
                    </a:cubicBezTo>
                    <a:cubicBezTo>
                      <a:pt x="79" y="64"/>
                      <a:pt x="89" y="62"/>
                      <a:pt x="97" y="62"/>
                    </a:cubicBezTo>
                    <a:cubicBezTo>
                      <a:pt x="99" y="64"/>
                      <a:pt x="96" y="76"/>
                      <a:pt x="98" y="78"/>
                    </a:cubicBezTo>
                    <a:cubicBezTo>
                      <a:pt x="110" y="85"/>
                      <a:pt x="267" y="85"/>
                      <a:pt x="289" y="85"/>
                    </a:cubicBezTo>
                    <a:cubicBezTo>
                      <a:pt x="306" y="67"/>
                      <a:pt x="333" y="37"/>
                      <a:pt x="344" y="34"/>
                    </a:cubicBezTo>
                    <a:cubicBezTo>
                      <a:pt x="349" y="32"/>
                      <a:pt x="348" y="39"/>
                      <a:pt x="353" y="36"/>
                    </a:cubicBezTo>
                    <a:cubicBezTo>
                      <a:pt x="366" y="36"/>
                      <a:pt x="392" y="7"/>
                      <a:pt x="397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14"/>
              <p:cNvSpPr>
                <a:spLocks/>
              </p:cNvSpPr>
              <p:nvPr/>
            </p:nvSpPr>
            <p:spPr bwMode="auto">
              <a:xfrm>
                <a:off x="2895" y="2619"/>
                <a:ext cx="39" cy="117"/>
              </a:xfrm>
              <a:custGeom>
                <a:avLst/>
                <a:gdLst>
                  <a:gd name="T0" fmla="*/ 6 w 61"/>
                  <a:gd name="T1" fmla="*/ 4 h 183"/>
                  <a:gd name="T2" fmla="*/ 37 w 61"/>
                  <a:gd name="T3" fmla="*/ 3 h 183"/>
                  <a:gd name="T4" fmla="*/ 58 w 61"/>
                  <a:gd name="T5" fmla="*/ 86 h 183"/>
                  <a:gd name="T6" fmla="*/ 58 w 61"/>
                  <a:gd name="T7" fmla="*/ 175 h 183"/>
                  <a:gd name="T8" fmla="*/ 5 w 61"/>
                  <a:gd name="T9" fmla="*/ 178 h 183"/>
                  <a:gd name="T10" fmla="*/ 1 w 61"/>
                  <a:gd name="T11" fmla="*/ 129 h 183"/>
                  <a:gd name="T12" fmla="*/ 14 w 61"/>
                  <a:gd name="T13" fmla="*/ 125 h 183"/>
                  <a:gd name="T14" fmla="*/ 18 w 61"/>
                  <a:gd name="T15" fmla="*/ 49 h 183"/>
                  <a:gd name="T16" fmla="*/ 6 w 61"/>
                  <a:gd name="T17" fmla="*/ 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83">
                    <a:moveTo>
                      <a:pt x="6" y="4"/>
                    </a:moveTo>
                    <a:cubicBezTo>
                      <a:pt x="12" y="0"/>
                      <a:pt x="27" y="2"/>
                      <a:pt x="37" y="3"/>
                    </a:cubicBezTo>
                    <a:cubicBezTo>
                      <a:pt x="50" y="18"/>
                      <a:pt x="58" y="65"/>
                      <a:pt x="58" y="86"/>
                    </a:cubicBezTo>
                    <a:cubicBezTo>
                      <a:pt x="59" y="111"/>
                      <a:pt x="61" y="167"/>
                      <a:pt x="58" y="175"/>
                    </a:cubicBezTo>
                    <a:cubicBezTo>
                      <a:pt x="45" y="182"/>
                      <a:pt x="23" y="183"/>
                      <a:pt x="5" y="178"/>
                    </a:cubicBezTo>
                    <a:cubicBezTo>
                      <a:pt x="2" y="166"/>
                      <a:pt x="0" y="133"/>
                      <a:pt x="1" y="129"/>
                    </a:cubicBezTo>
                    <a:cubicBezTo>
                      <a:pt x="3" y="128"/>
                      <a:pt x="10" y="126"/>
                      <a:pt x="14" y="125"/>
                    </a:cubicBezTo>
                    <a:cubicBezTo>
                      <a:pt x="20" y="108"/>
                      <a:pt x="20" y="62"/>
                      <a:pt x="18" y="49"/>
                    </a:cubicBezTo>
                    <a:cubicBezTo>
                      <a:pt x="16" y="37"/>
                      <a:pt x="12" y="8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15"/>
              <p:cNvSpPr>
                <a:spLocks/>
              </p:cNvSpPr>
              <p:nvPr/>
            </p:nvSpPr>
            <p:spPr bwMode="auto">
              <a:xfrm>
                <a:off x="2672" y="2634"/>
                <a:ext cx="53" cy="66"/>
              </a:xfrm>
              <a:custGeom>
                <a:avLst/>
                <a:gdLst>
                  <a:gd name="T0" fmla="*/ 0 w 82"/>
                  <a:gd name="T1" fmla="*/ 39 h 103"/>
                  <a:gd name="T2" fmla="*/ 28 w 82"/>
                  <a:gd name="T3" fmla="*/ 101 h 103"/>
                  <a:gd name="T4" fmla="*/ 62 w 82"/>
                  <a:gd name="T5" fmla="*/ 94 h 103"/>
                  <a:gd name="T6" fmla="*/ 59 w 82"/>
                  <a:gd name="T7" fmla="*/ 65 h 103"/>
                  <a:gd name="T8" fmla="*/ 80 w 82"/>
                  <a:gd name="T9" fmla="*/ 13 h 103"/>
                  <a:gd name="T10" fmla="*/ 77 w 82"/>
                  <a:gd name="T11" fmla="*/ 1 h 103"/>
                  <a:gd name="T12" fmla="*/ 66 w 82"/>
                  <a:gd name="T13" fmla="*/ 2 h 103"/>
                  <a:gd name="T14" fmla="*/ 63 w 82"/>
                  <a:gd name="T15" fmla="*/ 25 h 103"/>
                  <a:gd name="T16" fmla="*/ 39 w 82"/>
                  <a:gd name="T17" fmla="*/ 66 h 103"/>
                  <a:gd name="T18" fmla="*/ 18 w 82"/>
                  <a:gd name="T19" fmla="*/ 52 h 103"/>
                  <a:gd name="T20" fmla="*/ 7 w 82"/>
                  <a:gd name="T21" fmla="*/ 38 h 103"/>
                  <a:gd name="T22" fmla="*/ 0 w 82"/>
                  <a:gd name="T23" fmla="*/ 3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103">
                    <a:moveTo>
                      <a:pt x="0" y="39"/>
                    </a:moveTo>
                    <a:cubicBezTo>
                      <a:pt x="16" y="64"/>
                      <a:pt x="25" y="76"/>
                      <a:pt x="28" y="101"/>
                    </a:cubicBezTo>
                    <a:cubicBezTo>
                      <a:pt x="38" y="103"/>
                      <a:pt x="55" y="95"/>
                      <a:pt x="62" y="94"/>
                    </a:cubicBezTo>
                    <a:cubicBezTo>
                      <a:pt x="63" y="88"/>
                      <a:pt x="57" y="75"/>
                      <a:pt x="59" y="65"/>
                    </a:cubicBezTo>
                    <a:cubicBezTo>
                      <a:pt x="64" y="52"/>
                      <a:pt x="77" y="28"/>
                      <a:pt x="80" y="13"/>
                    </a:cubicBezTo>
                    <a:cubicBezTo>
                      <a:pt x="80" y="4"/>
                      <a:pt x="82" y="0"/>
                      <a:pt x="77" y="1"/>
                    </a:cubicBezTo>
                    <a:cubicBezTo>
                      <a:pt x="72" y="2"/>
                      <a:pt x="70" y="1"/>
                      <a:pt x="66" y="2"/>
                    </a:cubicBezTo>
                    <a:cubicBezTo>
                      <a:pt x="65" y="11"/>
                      <a:pt x="66" y="16"/>
                      <a:pt x="63" y="25"/>
                    </a:cubicBezTo>
                    <a:cubicBezTo>
                      <a:pt x="59" y="35"/>
                      <a:pt x="44" y="61"/>
                      <a:pt x="39" y="66"/>
                    </a:cubicBezTo>
                    <a:cubicBezTo>
                      <a:pt x="28" y="63"/>
                      <a:pt x="24" y="59"/>
                      <a:pt x="18" y="52"/>
                    </a:cubicBezTo>
                    <a:cubicBezTo>
                      <a:pt x="13" y="46"/>
                      <a:pt x="10" y="41"/>
                      <a:pt x="7" y="38"/>
                    </a:cubicBezTo>
                    <a:cubicBezTo>
                      <a:pt x="5" y="38"/>
                      <a:pt x="2" y="37"/>
                      <a:pt x="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974623" y="2499456"/>
            <a:ext cx="1230722" cy="1295803"/>
            <a:chOff x="1290300" y="2732138"/>
            <a:chExt cx="2161425" cy="2275720"/>
          </a:xfrm>
        </p:grpSpPr>
        <p:sp>
          <p:nvSpPr>
            <p:cNvPr id="61" name="Oval 60"/>
            <p:cNvSpPr/>
            <p:nvPr/>
          </p:nvSpPr>
          <p:spPr>
            <a:xfrm>
              <a:off x="1290300" y="4649718"/>
              <a:ext cx="2161425" cy="35814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2" name="Group 18"/>
            <p:cNvGrpSpPr>
              <a:grpSpLocks noChangeAspect="1"/>
            </p:cNvGrpSpPr>
            <p:nvPr/>
          </p:nvGrpSpPr>
          <p:grpSpPr bwMode="auto">
            <a:xfrm rot="21353301">
              <a:off x="2136003" y="2732138"/>
              <a:ext cx="604375" cy="2183897"/>
              <a:chOff x="658" y="1478"/>
              <a:chExt cx="445" cy="1608"/>
            </a:xfrm>
          </p:grpSpPr>
          <p:sp>
            <p:nvSpPr>
              <p:cNvPr id="63" name="AutoShape 17"/>
              <p:cNvSpPr>
                <a:spLocks noChangeAspect="1" noChangeArrowheads="1" noTextEdit="1"/>
              </p:cNvSpPr>
              <p:nvPr/>
            </p:nvSpPr>
            <p:spPr bwMode="auto">
              <a:xfrm>
                <a:off x="658" y="1478"/>
                <a:ext cx="445" cy="1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19"/>
              <p:cNvSpPr>
                <a:spLocks/>
              </p:cNvSpPr>
              <p:nvPr/>
            </p:nvSpPr>
            <p:spPr bwMode="auto">
              <a:xfrm>
                <a:off x="655" y="1475"/>
                <a:ext cx="451" cy="1612"/>
              </a:xfrm>
              <a:custGeom>
                <a:avLst/>
                <a:gdLst>
                  <a:gd name="T0" fmla="*/ 378 w 710"/>
                  <a:gd name="T1" fmla="*/ 5 h 2813"/>
                  <a:gd name="T2" fmla="*/ 486 w 710"/>
                  <a:gd name="T3" fmla="*/ 82 h 2813"/>
                  <a:gd name="T4" fmla="*/ 513 w 710"/>
                  <a:gd name="T5" fmla="*/ 403 h 2813"/>
                  <a:gd name="T6" fmla="*/ 540 w 710"/>
                  <a:gd name="T7" fmla="*/ 479 h 2813"/>
                  <a:gd name="T8" fmla="*/ 521 w 710"/>
                  <a:gd name="T9" fmla="*/ 524 h 2813"/>
                  <a:gd name="T10" fmla="*/ 536 w 710"/>
                  <a:gd name="T11" fmla="*/ 606 h 2813"/>
                  <a:gd name="T12" fmla="*/ 586 w 710"/>
                  <a:gd name="T13" fmla="*/ 618 h 2813"/>
                  <a:gd name="T14" fmla="*/ 586 w 710"/>
                  <a:gd name="T15" fmla="*/ 680 h 2813"/>
                  <a:gd name="T16" fmla="*/ 642 w 710"/>
                  <a:gd name="T17" fmla="*/ 753 h 2813"/>
                  <a:gd name="T18" fmla="*/ 702 w 710"/>
                  <a:gd name="T19" fmla="*/ 796 h 2813"/>
                  <a:gd name="T20" fmla="*/ 676 w 710"/>
                  <a:gd name="T21" fmla="*/ 921 h 2813"/>
                  <a:gd name="T22" fmla="*/ 558 w 710"/>
                  <a:gd name="T23" fmla="*/ 930 h 2813"/>
                  <a:gd name="T24" fmla="*/ 609 w 710"/>
                  <a:gd name="T25" fmla="*/ 964 h 2813"/>
                  <a:gd name="T26" fmla="*/ 605 w 710"/>
                  <a:gd name="T27" fmla="*/ 1044 h 2813"/>
                  <a:gd name="T28" fmla="*/ 574 w 710"/>
                  <a:gd name="T29" fmla="*/ 1092 h 2813"/>
                  <a:gd name="T30" fmla="*/ 545 w 710"/>
                  <a:gd name="T31" fmla="*/ 1088 h 2813"/>
                  <a:gd name="T32" fmla="*/ 559 w 710"/>
                  <a:gd name="T33" fmla="*/ 1313 h 2813"/>
                  <a:gd name="T34" fmla="*/ 539 w 710"/>
                  <a:gd name="T35" fmla="*/ 1319 h 2813"/>
                  <a:gd name="T36" fmla="*/ 505 w 710"/>
                  <a:gd name="T37" fmla="*/ 1561 h 2813"/>
                  <a:gd name="T38" fmla="*/ 416 w 710"/>
                  <a:gd name="T39" fmla="*/ 1847 h 2813"/>
                  <a:gd name="T40" fmla="*/ 400 w 710"/>
                  <a:gd name="T41" fmla="*/ 2027 h 2813"/>
                  <a:gd name="T42" fmla="*/ 335 w 710"/>
                  <a:gd name="T43" fmla="*/ 2045 h 2813"/>
                  <a:gd name="T44" fmla="*/ 276 w 710"/>
                  <a:gd name="T45" fmla="*/ 2290 h 2813"/>
                  <a:gd name="T46" fmla="*/ 251 w 710"/>
                  <a:gd name="T47" fmla="*/ 2497 h 2813"/>
                  <a:gd name="T48" fmla="*/ 333 w 710"/>
                  <a:gd name="T49" fmla="*/ 2630 h 2813"/>
                  <a:gd name="T50" fmla="*/ 415 w 710"/>
                  <a:gd name="T51" fmla="*/ 2664 h 2813"/>
                  <a:gd name="T52" fmla="*/ 420 w 710"/>
                  <a:gd name="T53" fmla="*/ 2699 h 2813"/>
                  <a:gd name="T54" fmla="*/ 275 w 710"/>
                  <a:gd name="T55" fmla="*/ 2697 h 2813"/>
                  <a:gd name="T56" fmla="*/ 173 w 710"/>
                  <a:gd name="T57" fmla="*/ 2597 h 2813"/>
                  <a:gd name="T58" fmla="*/ 141 w 710"/>
                  <a:gd name="T59" fmla="*/ 2705 h 2813"/>
                  <a:gd name="T60" fmla="*/ 127 w 710"/>
                  <a:gd name="T61" fmla="*/ 2779 h 2813"/>
                  <a:gd name="T62" fmla="*/ 48 w 710"/>
                  <a:gd name="T63" fmla="*/ 2812 h 2813"/>
                  <a:gd name="T64" fmla="*/ 3 w 710"/>
                  <a:gd name="T65" fmla="*/ 2770 h 2813"/>
                  <a:gd name="T66" fmla="*/ 26 w 710"/>
                  <a:gd name="T67" fmla="*/ 2657 h 2813"/>
                  <a:gd name="T68" fmla="*/ 59 w 710"/>
                  <a:gd name="T69" fmla="*/ 2584 h 2813"/>
                  <a:gd name="T70" fmla="*/ 67 w 710"/>
                  <a:gd name="T71" fmla="*/ 2518 h 2813"/>
                  <a:gd name="T72" fmla="*/ 76 w 710"/>
                  <a:gd name="T73" fmla="*/ 2435 h 2813"/>
                  <a:gd name="T74" fmla="*/ 68 w 710"/>
                  <a:gd name="T75" fmla="*/ 2225 h 2813"/>
                  <a:gd name="T76" fmla="*/ 100 w 710"/>
                  <a:gd name="T77" fmla="*/ 2025 h 2813"/>
                  <a:gd name="T78" fmla="*/ 82 w 710"/>
                  <a:gd name="T79" fmla="*/ 2018 h 2813"/>
                  <a:gd name="T80" fmla="*/ 108 w 710"/>
                  <a:gd name="T81" fmla="*/ 1799 h 2813"/>
                  <a:gd name="T82" fmla="*/ 73 w 710"/>
                  <a:gd name="T83" fmla="*/ 1502 h 2813"/>
                  <a:gd name="T84" fmla="*/ 76 w 710"/>
                  <a:gd name="T85" fmla="*/ 1318 h 2813"/>
                  <a:gd name="T86" fmla="*/ 55 w 710"/>
                  <a:gd name="T87" fmla="*/ 1314 h 2813"/>
                  <a:gd name="T88" fmla="*/ 154 w 710"/>
                  <a:gd name="T89" fmla="*/ 1052 h 2813"/>
                  <a:gd name="T90" fmla="*/ 185 w 710"/>
                  <a:gd name="T91" fmla="*/ 885 h 2813"/>
                  <a:gd name="T92" fmla="*/ 68 w 710"/>
                  <a:gd name="T93" fmla="*/ 657 h 2813"/>
                  <a:gd name="T94" fmla="*/ 45 w 710"/>
                  <a:gd name="T95" fmla="*/ 475 h 2813"/>
                  <a:gd name="T96" fmla="*/ 94 w 710"/>
                  <a:gd name="T97" fmla="*/ 432 h 2813"/>
                  <a:gd name="T98" fmla="*/ 73 w 710"/>
                  <a:gd name="T99" fmla="*/ 417 h 2813"/>
                  <a:gd name="T100" fmla="*/ 121 w 710"/>
                  <a:gd name="T101" fmla="*/ 385 h 2813"/>
                  <a:gd name="T102" fmla="*/ 130 w 710"/>
                  <a:gd name="T103" fmla="*/ 339 h 2813"/>
                  <a:gd name="T104" fmla="*/ 179 w 710"/>
                  <a:gd name="T105" fmla="*/ 192 h 2813"/>
                  <a:gd name="T106" fmla="*/ 250 w 710"/>
                  <a:gd name="T107" fmla="*/ 62 h 2813"/>
                  <a:gd name="T108" fmla="*/ 378 w 710"/>
                  <a:gd name="T109" fmla="*/ 5 h 2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10" h="2813">
                    <a:moveTo>
                      <a:pt x="378" y="5"/>
                    </a:moveTo>
                    <a:cubicBezTo>
                      <a:pt x="405" y="7"/>
                      <a:pt x="453" y="11"/>
                      <a:pt x="486" y="82"/>
                    </a:cubicBezTo>
                    <a:cubicBezTo>
                      <a:pt x="522" y="159"/>
                      <a:pt x="529" y="335"/>
                      <a:pt x="513" y="403"/>
                    </a:cubicBezTo>
                    <a:cubicBezTo>
                      <a:pt x="497" y="470"/>
                      <a:pt x="529" y="455"/>
                      <a:pt x="540" y="479"/>
                    </a:cubicBezTo>
                    <a:cubicBezTo>
                      <a:pt x="551" y="503"/>
                      <a:pt x="526" y="502"/>
                      <a:pt x="521" y="524"/>
                    </a:cubicBezTo>
                    <a:cubicBezTo>
                      <a:pt x="515" y="545"/>
                      <a:pt x="536" y="579"/>
                      <a:pt x="536" y="606"/>
                    </a:cubicBezTo>
                    <a:cubicBezTo>
                      <a:pt x="536" y="606"/>
                      <a:pt x="567" y="615"/>
                      <a:pt x="586" y="618"/>
                    </a:cubicBezTo>
                    <a:cubicBezTo>
                      <a:pt x="586" y="680"/>
                      <a:pt x="586" y="680"/>
                      <a:pt x="586" y="680"/>
                    </a:cubicBezTo>
                    <a:cubicBezTo>
                      <a:pt x="586" y="680"/>
                      <a:pt x="626" y="739"/>
                      <a:pt x="642" y="753"/>
                    </a:cubicBezTo>
                    <a:cubicBezTo>
                      <a:pt x="659" y="766"/>
                      <a:pt x="697" y="783"/>
                      <a:pt x="702" y="796"/>
                    </a:cubicBezTo>
                    <a:cubicBezTo>
                      <a:pt x="707" y="810"/>
                      <a:pt x="710" y="892"/>
                      <a:pt x="676" y="921"/>
                    </a:cubicBezTo>
                    <a:cubicBezTo>
                      <a:pt x="658" y="936"/>
                      <a:pt x="578" y="930"/>
                      <a:pt x="558" y="930"/>
                    </a:cubicBezTo>
                    <a:cubicBezTo>
                      <a:pt x="558" y="930"/>
                      <a:pt x="605" y="950"/>
                      <a:pt x="609" y="964"/>
                    </a:cubicBezTo>
                    <a:cubicBezTo>
                      <a:pt x="616" y="985"/>
                      <a:pt x="607" y="1030"/>
                      <a:pt x="605" y="1044"/>
                    </a:cubicBezTo>
                    <a:cubicBezTo>
                      <a:pt x="601" y="1062"/>
                      <a:pt x="587" y="1078"/>
                      <a:pt x="574" y="1092"/>
                    </a:cubicBezTo>
                    <a:cubicBezTo>
                      <a:pt x="574" y="1092"/>
                      <a:pt x="559" y="1091"/>
                      <a:pt x="545" y="1088"/>
                    </a:cubicBezTo>
                    <a:cubicBezTo>
                      <a:pt x="552" y="1138"/>
                      <a:pt x="559" y="1295"/>
                      <a:pt x="559" y="1313"/>
                    </a:cubicBezTo>
                    <a:cubicBezTo>
                      <a:pt x="559" y="1313"/>
                      <a:pt x="553" y="1319"/>
                      <a:pt x="539" y="1319"/>
                    </a:cubicBezTo>
                    <a:cubicBezTo>
                      <a:pt x="539" y="1319"/>
                      <a:pt x="529" y="1486"/>
                      <a:pt x="505" y="1561"/>
                    </a:cubicBezTo>
                    <a:cubicBezTo>
                      <a:pt x="481" y="1637"/>
                      <a:pt x="424" y="1807"/>
                      <a:pt x="416" y="1847"/>
                    </a:cubicBezTo>
                    <a:cubicBezTo>
                      <a:pt x="408" y="1888"/>
                      <a:pt x="397" y="1997"/>
                      <a:pt x="400" y="2027"/>
                    </a:cubicBezTo>
                    <a:cubicBezTo>
                      <a:pt x="400" y="2027"/>
                      <a:pt x="362" y="2039"/>
                      <a:pt x="335" y="2045"/>
                    </a:cubicBezTo>
                    <a:cubicBezTo>
                      <a:pt x="335" y="2045"/>
                      <a:pt x="326" y="2181"/>
                      <a:pt x="276" y="2290"/>
                    </a:cubicBezTo>
                    <a:cubicBezTo>
                      <a:pt x="253" y="2339"/>
                      <a:pt x="238" y="2452"/>
                      <a:pt x="251" y="2497"/>
                    </a:cubicBezTo>
                    <a:cubicBezTo>
                      <a:pt x="261" y="2529"/>
                      <a:pt x="316" y="2618"/>
                      <a:pt x="333" y="2630"/>
                    </a:cubicBezTo>
                    <a:cubicBezTo>
                      <a:pt x="353" y="2645"/>
                      <a:pt x="381" y="2652"/>
                      <a:pt x="415" y="2664"/>
                    </a:cubicBezTo>
                    <a:cubicBezTo>
                      <a:pt x="432" y="2670"/>
                      <a:pt x="477" y="2698"/>
                      <a:pt x="420" y="2699"/>
                    </a:cubicBezTo>
                    <a:cubicBezTo>
                      <a:pt x="385" y="2698"/>
                      <a:pt x="298" y="2700"/>
                      <a:pt x="275" y="2697"/>
                    </a:cubicBezTo>
                    <a:cubicBezTo>
                      <a:pt x="251" y="2689"/>
                      <a:pt x="203" y="2611"/>
                      <a:pt x="173" y="2597"/>
                    </a:cubicBezTo>
                    <a:cubicBezTo>
                      <a:pt x="173" y="2597"/>
                      <a:pt x="146" y="2681"/>
                      <a:pt x="141" y="2705"/>
                    </a:cubicBezTo>
                    <a:cubicBezTo>
                      <a:pt x="135" y="2730"/>
                      <a:pt x="137" y="2763"/>
                      <a:pt x="127" y="2779"/>
                    </a:cubicBezTo>
                    <a:cubicBezTo>
                      <a:pt x="120" y="2791"/>
                      <a:pt x="76" y="2813"/>
                      <a:pt x="48" y="2812"/>
                    </a:cubicBezTo>
                    <a:cubicBezTo>
                      <a:pt x="24" y="2812"/>
                      <a:pt x="5" y="2792"/>
                      <a:pt x="3" y="2770"/>
                    </a:cubicBezTo>
                    <a:cubicBezTo>
                      <a:pt x="0" y="2735"/>
                      <a:pt x="20" y="2675"/>
                      <a:pt x="26" y="2657"/>
                    </a:cubicBezTo>
                    <a:cubicBezTo>
                      <a:pt x="34" y="2630"/>
                      <a:pt x="56" y="2601"/>
                      <a:pt x="59" y="2584"/>
                    </a:cubicBezTo>
                    <a:cubicBezTo>
                      <a:pt x="62" y="2568"/>
                      <a:pt x="59" y="2540"/>
                      <a:pt x="67" y="2518"/>
                    </a:cubicBezTo>
                    <a:cubicBezTo>
                      <a:pt x="75" y="2497"/>
                      <a:pt x="79" y="2485"/>
                      <a:pt x="76" y="2435"/>
                    </a:cubicBezTo>
                    <a:cubicBezTo>
                      <a:pt x="72" y="2361"/>
                      <a:pt x="68" y="2257"/>
                      <a:pt x="68" y="2225"/>
                    </a:cubicBezTo>
                    <a:cubicBezTo>
                      <a:pt x="69" y="2172"/>
                      <a:pt x="85" y="2051"/>
                      <a:pt x="100" y="2025"/>
                    </a:cubicBezTo>
                    <a:cubicBezTo>
                      <a:pt x="100" y="2025"/>
                      <a:pt x="93" y="2024"/>
                      <a:pt x="82" y="2018"/>
                    </a:cubicBezTo>
                    <a:cubicBezTo>
                      <a:pt x="82" y="2018"/>
                      <a:pt x="108" y="1861"/>
                      <a:pt x="108" y="1799"/>
                    </a:cubicBezTo>
                    <a:cubicBezTo>
                      <a:pt x="108" y="1737"/>
                      <a:pt x="82" y="1556"/>
                      <a:pt x="73" y="1502"/>
                    </a:cubicBezTo>
                    <a:cubicBezTo>
                      <a:pt x="65" y="1448"/>
                      <a:pt x="66" y="1345"/>
                      <a:pt x="76" y="1318"/>
                    </a:cubicBezTo>
                    <a:cubicBezTo>
                      <a:pt x="76" y="1318"/>
                      <a:pt x="65" y="1321"/>
                      <a:pt x="55" y="1314"/>
                    </a:cubicBezTo>
                    <a:cubicBezTo>
                      <a:pt x="55" y="1314"/>
                      <a:pt x="82" y="1160"/>
                      <a:pt x="154" y="1052"/>
                    </a:cubicBezTo>
                    <a:cubicBezTo>
                      <a:pt x="191" y="996"/>
                      <a:pt x="182" y="923"/>
                      <a:pt x="185" y="885"/>
                    </a:cubicBezTo>
                    <a:cubicBezTo>
                      <a:pt x="185" y="885"/>
                      <a:pt x="108" y="773"/>
                      <a:pt x="68" y="657"/>
                    </a:cubicBezTo>
                    <a:cubicBezTo>
                      <a:pt x="27" y="541"/>
                      <a:pt x="40" y="491"/>
                      <a:pt x="45" y="475"/>
                    </a:cubicBezTo>
                    <a:cubicBezTo>
                      <a:pt x="51" y="459"/>
                      <a:pt x="78" y="440"/>
                      <a:pt x="94" y="432"/>
                    </a:cubicBezTo>
                    <a:cubicBezTo>
                      <a:pt x="94" y="432"/>
                      <a:pt x="62" y="437"/>
                      <a:pt x="73" y="417"/>
                    </a:cubicBezTo>
                    <a:cubicBezTo>
                      <a:pt x="82" y="399"/>
                      <a:pt x="95" y="384"/>
                      <a:pt x="121" y="385"/>
                    </a:cubicBezTo>
                    <a:cubicBezTo>
                      <a:pt x="144" y="385"/>
                      <a:pt x="130" y="358"/>
                      <a:pt x="130" y="339"/>
                    </a:cubicBezTo>
                    <a:cubicBezTo>
                      <a:pt x="130" y="320"/>
                      <a:pt x="176" y="230"/>
                      <a:pt x="179" y="192"/>
                    </a:cubicBezTo>
                    <a:cubicBezTo>
                      <a:pt x="181" y="154"/>
                      <a:pt x="231" y="83"/>
                      <a:pt x="250" y="62"/>
                    </a:cubicBezTo>
                    <a:cubicBezTo>
                      <a:pt x="269" y="40"/>
                      <a:pt x="316" y="0"/>
                      <a:pt x="378" y="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20"/>
              <p:cNvSpPr>
                <a:spLocks/>
              </p:cNvSpPr>
              <p:nvPr/>
            </p:nvSpPr>
            <p:spPr bwMode="auto">
              <a:xfrm>
                <a:off x="823" y="2021"/>
                <a:ext cx="194" cy="79"/>
              </a:xfrm>
              <a:custGeom>
                <a:avLst/>
                <a:gdLst>
                  <a:gd name="T0" fmla="*/ 5 w 306"/>
                  <a:gd name="T1" fmla="*/ 0 h 137"/>
                  <a:gd name="T2" fmla="*/ 0 w 306"/>
                  <a:gd name="T3" fmla="*/ 94 h 137"/>
                  <a:gd name="T4" fmla="*/ 40 w 306"/>
                  <a:gd name="T5" fmla="*/ 103 h 137"/>
                  <a:gd name="T6" fmla="*/ 306 w 306"/>
                  <a:gd name="T7" fmla="*/ 137 h 137"/>
                  <a:gd name="T8" fmla="*/ 220 w 306"/>
                  <a:gd name="T9" fmla="*/ 80 h 137"/>
                  <a:gd name="T10" fmla="*/ 45 w 306"/>
                  <a:gd name="T11" fmla="*/ 23 h 137"/>
                  <a:gd name="T12" fmla="*/ 5 w 306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37">
                    <a:moveTo>
                      <a:pt x="5" y="0"/>
                    </a:moveTo>
                    <a:cubicBezTo>
                      <a:pt x="3" y="35"/>
                      <a:pt x="0" y="78"/>
                      <a:pt x="0" y="94"/>
                    </a:cubicBezTo>
                    <a:cubicBezTo>
                      <a:pt x="0" y="94"/>
                      <a:pt x="27" y="100"/>
                      <a:pt x="40" y="103"/>
                    </a:cubicBezTo>
                    <a:cubicBezTo>
                      <a:pt x="40" y="103"/>
                      <a:pt x="287" y="135"/>
                      <a:pt x="306" y="137"/>
                    </a:cubicBezTo>
                    <a:cubicBezTo>
                      <a:pt x="306" y="137"/>
                      <a:pt x="304" y="107"/>
                      <a:pt x="220" y="80"/>
                    </a:cubicBezTo>
                    <a:cubicBezTo>
                      <a:pt x="137" y="53"/>
                      <a:pt x="58" y="25"/>
                      <a:pt x="45" y="23"/>
                    </a:cubicBezTo>
                    <a:cubicBezTo>
                      <a:pt x="33" y="18"/>
                      <a:pt x="14" y="9"/>
                      <a:pt x="5" y="0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21"/>
              <p:cNvSpPr>
                <a:spLocks/>
              </p:cNvSpPr>
              <p:nvPr/>
            </p:nvSpPr>
            <p:spPr bwMode="auto">
              <a:xfrm>
                <a:off x="835" y="1794"/>
                <a:ext cx="193" cy="120"/>
              </a:xfrm>
              <a:custGeom>
                <a:avLst/>
                <a:gdLst>
                  <a:gd name="T0" fmla="*/ 0 w 303"/>
                  <a:gd name="T1" fmla="*/ 8 h 210"/>
                  <a:gd name="T2" fmla="*/ 38 w 303"/>
                  <a:gd name="T3" fmla="*/ 0 h 210"/>
                  <a:gd name="T4" fmla="*/ 303 w 303"/>
                  <a:gd name="T5" fmla="*/ 60 h 210"/>
                  <a:gd name="T6" fmla="*/ 303 w 303"/>
                  <a:gd name="T7" fmla="*/ 210 h 210"/>
                  <a:gd name="T8" fmla="*/ 246 w 303"/>
                  <a:gd name="T9" fmla="*/ 196 h 210"/>
                  <a:gd name="T10" fmla="*/ 205 w 303"/>
                  <a:gd name="T11" fmla="*/ 193 h 210"/>
                  <a:gd name="T12" fmla="*/ 151 w 303"/>
                  <a:gd name="T13" fmla="*/ 178 h 210"/>
                  <a:gd name="T14" fmla="*/ 116 w 303"/>
                  <a:gd name="T15" fmla="*/ 139 h 210"/>
                  <a:gd name="T16" fmla="*/ 54 w 303"/>
                  <a:gd name="T17" fmla="*/ 80 h 210"/>
                  <a:gd name="T18" fmla="*/ 41 w 303"/>
                  <a:gd name="T19" fmla="*/ 95 h 210"/>
                  <a:gd name="T20" fmla="*/ 72 w 303"/>
                  <a:gd name="T21" fmla="*/ 141 h 210"/>
                  <a:gd name="T22" fmla="*/ 0 w 303"/>
                  <a:gd name="T23" fmla="*/ 146 h 210"/>
                  <a:gd name="T24" fmla="*/ 0 w 303"/>
                  <a:gd name="T25" fmla="*/ 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3" h="210">
                    <a:moveTo>
                      <a:pt x="0" y="8"/>
                    </a:moveTo>
                    <a:cubicBezTo>
                      <a:pt x="16" y="0"/>
                      <a:pt x="21" y="3"/>
                      <a:pt x="38" y="0"/>
                    </a:cubicBezTo>
                    <a:cubicBezTo>
                      <a:pt x="38" y="0"/>
                      <a:pt x="282" y="55"/>
                      <a:pt x="303" y="60"/>
                    </a:cubicBezTo>
                    <a:cubicBezTo>
                      <a:pt x="303" y="210"/>
                      <a:pt x="303" y="210"/>
                      <a:pt x="303" y="210"/>
                    </a:cubicBezTo>
                    <a:cubicBezTo>
                      <a:pt x="292" y="210"/>
                      <a:pt x="267" y="196"/>
                      <a:pt x="246" y="196"/>
                    </a:cubicBezTo>
                    <a:cubicBezTo>
                      <a:pt x="234" y="197"/>
                      <a:pt x="221" y="190"/>
                      <a:pt x="205" y="193"/>
                    </a:cubicBezTo>
                    <a:cubicBezTo>
                      <a:pt x="182" y="185"/>
                      <a:pt x="160" y="185"/>
                      <a:pt x="151" y="178"/>
                    </a:cubicBezTo>
                    <a:cubicBezTo>
                      <a:pt x="141" y="172"/>
                      <a:pt x="132" y="151"/>
                      <a:pt x="116" y="139"/>
                    </a:cubicBezTo>
                    <a:cubicBezTo>
                      <a:pt x="88" y="118"/>
                      <a:pt x="69" y="95"/>
                      <a:pt x="54" y="80"/>
                    </a:cubicBezTo>
                    <a:cubicBezTo>
                      <a:pt x="41" y="68"/>
                      <a:pt x="24" y="79"/>
                      <a:pt x="41" y="95"/>
                    </a:cubicBezTo>
                    <a:cubicBezTo>
                      <a:pt x="57" y="111"/>
                      <a:pt x="61" y="133"/>
                      <a:pt x="72" y="141"/>
                    </a:cubicBezTo>
                    <a:cubicBezTo>
                      <a:pt x="72" y="141"/>
                      <a:pt x="24" y="146"/>
                      <a:pt x="0" y="146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22"/>
              <p:cNvSpPr>
                <a:spLocks/>
              </p:cNvSpPr>
              <p:nvPr/>
            </p:nvSpPr>
            <p:spPr bwMode="auto">
              <a:xfrm>
                <a:off x="764" y="1686"/>
                <a:ext cx="196" cy="117"/>
              </a:xfrm>
              <a:custGeom>
                <a:avLst/>
                <a:gdLst>
                  <a:gd name="T0" fmla="*/ 0 w 308"/>
                  <a:gd name="T1" fmla="*/ 81 h 204"/>
                  <a:gd name="T2" fmla="*/ 71 w 308"/>
                  <a:gd name="T3" fmla="*/ 66 h 204"/>
                  <a:gd name="T4" fmla="*/ 98 w 308"/>
                  <a:gd name="T5" fmla="*/ 30 h 204"/>
                  <a:gd name="T6" fmla="*/ 119 w 308"/>
                  <a:gd name="T7" fmla="*/ 37 h 204"/>
                  <a:gd name="T8" fmla="*/ 131 w 308"/>
                  <a:gd name="T9" fmla="*/ 55 h 204"/>
                  <a:gd name="T10" fmla="*/ 130 w 308"/>
                  <a:gd name="T11" fmla="*/ 78 h 204"/>
                  <a:gd name="T12" fmla="*/ 253 w 308"/>
                  <a:gd name="T13" fmla="*/ 204 h 204"/>
                  <a:gd name="T14" fmla="*/ 256 w 308"/>
                  <a:gd name="T15" fmla="*/ 158 h 204"/>
                  <a:gd name="T16" fmla="*/ 281 w 308"/>
                  <a:gd name="T17" fmla="*/ 92 h 204"/>
                  <a:gd name="T18" fmla="*/ 308 w 308"/>
                  <a:gd name="T19" fmla="*/ 89 h 204"/>
                  <a:gd name="T20" fmla="*/ 253 w 308"/>
                  <a:gd name="T21" fmla="*/ 27 h 204"/>
                  <a:gd name="T22" fmla="*/ 249 w 308"/>
                  <a:gd name="T23" fmla="*/ 42 h 204"/>
                  <a:gd name="T24" fmla="*/ 208 w 308"/>
                  <a:gd name="T25" fmla="*/ 78 h 204"/>
                  <a:gd name="T26" fmla="*/ 202 w 308"/>
                  <a:gd name="T27" fmla="*/ 104 h 204"/>
                  <a:gd name="T28" fmla="*/ 146 w 308"/>
                  <a:gd name="T29" fmla="*/ 37 h 204"/>
                  <a:gd name="T30" fmla="*/ 91 w 308"/>
                  <a:gd name="T31" fmla="*/ 0 h 204"/>
                  <a:gd name="T32" fmla="*/ 70 w 308"/>
                  <a:gd name="T33" fmla="*/ 21 h 204"/>
                  <a:gd name="T34" fmla="*/ 7 w 308"/>
                  <a:gd name="T35" fmla="*/ 56 h 204"/>
                  <a:gd name="T36" fmla="*/ 0 w 308"/>
                  <a:gd name="T37" fmla="*/ 8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8" h="204">
                    <a:moveTo>
                      <a:pt x="0" y="81"/>
                    </a:moveTo>
                    <a:cubicBezTo>
                      <a:pt x="16" y="86"/>
                      <a:pt x="51" y="78"/>
                      <a:pt x="71" y="66"/>
                    </a:cubicBezTo>
                    <a:cubicBezTo>
                      <a:pt x="90" y="55"/>
                      <a:pt x="92" y="40"/>
                      <a:pt x="98" y="30"/>
                    </a:cubicBezTo>
                    <a:cubicBezTo>
                      <a:pt x="98" y="30"/>
                      <a:pt x="109" y="37"/>
                      <a:pt x="119" y="37"/>
                    </a:cubicBezTo>
                    <a:cubicBezTo>
                      <a:pt x="119" y="37"/>
                      <a:pt x="133" y="42"/>
                      <a:pt x="131" y="55"/>
                    </a:cubicBezTo>
                    <a:cubicBezTo>
                      <a:pt x="130" y="68"/>
                      <a:pt x="130" y="78"/>
                      <a:pt x="130" y="78"/>
                    </a:cubicBezTo>
                    <a:cubicBezTo>
                      <a:pt x="130" y="78"/>
                      <a:pt x="241" y="186"/>
                      <a:pt x="253" y="204"/>
                    </a:cubicBezTo>
                    <a:cubicBezTo>
                      <a:pt x="253" y="204"/>
                      <a:pt x="251" y="179"/>
                      <a:pt x="256" y="158"/>
                    </a:cubicBezTo>
                    <a:cubicBezTo>
                      <a:pt x="261" y="137"/>
                      <a:pt x="269" y="97"/>
                      <a:pt x="281" y="92"/>
                    </a:cubicBezTo>
                    <a:cubicBezTo>
                      <a:pt x="292" y="87"/>
                      <a:pt x="302" y="84"/>
                      <a:pt x="308" y="89"/>
                    </a:cubicBezTo>
                    <a:cubicBezTo>
                      <a:pt x="308" y="89"/>
                      <a:pt x="267" y="51"/>
                      <a:pt x="253" y="27"/>
                    </a:cubicBezTo>
                    <a:cubicBezTo>
                      <a:pt x="251" y="35"/>
                      <a:pt x="249" y="42"/>
                      <a:pt x="249" y="42"/>
                    </a:cubicBezTo>
                    <a:cubicBezTo>
                      <a:pt x="249" y="42"/>
                      <a:pt x="228" y="78"/>
                      <a:pt x="208" y="78"/>
                    </a:cubicBezTo>
                    <a:cubicBezTo>
                      <a:pt x="208" y="78"/>
                      <a:pt x="207" y="92"/>
                      <a:pt x="202" y="104"/>
                    </a:cubicBezTo>
                    <a:cubicBezTo>
                      <a:pt x="202" y="104"/>
                      <a:pt x="162" y="58"/>
                      <a:pt x="146" y="37"/>
                    </a:cubicBezTo>
                    <a:cubicBezTo>
                      <a:pt x="130" y="15"/>
                      <a:pt x="99" y="4"/>
                      <a:pt x="91" y="0"/>
                    </a:cubicBezTo>
                    <a:cubicBezTo>
                      <a:pt x="84" y="6"/>
                      <a:pt x="79" y="12"/>
                      <a:pt x="70" y="21"/>
                    </a:cubicBezTo>
                    <a:cubicBezTo>
                      <a:pt x="60" y="31"/>
                      <a:pt x="33" y="63"/>
                      <a:pt x="7" y="56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537700" y="3983001"/>
            <a:ext cx="1081930" cy="1443000"/>
            <a:chOff x="4055678" y="2876102"/>
            <a:chExt cx="2336751" cy="3116589"/>
          </a:xfrm>
        </p:grpSpPr>
        <p:sp>
          <p:nvSpPr>
            <p:cNvPr id="69" name="Oval 68"/>
            <p:cNvSpPr/>
            <p:nvPr/>
          </p:nvSpPr>
          <p:spPr>
            <a:xfrm>
              <a:off x="4055678" y="5455363"/>
              <a:ext cx="2336751" cy="53732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 flipH="1">
              <a:off x="4554722" y="2876102"/>
              <a:ext cx="1381371" cy="2927045"/>
              <a:chOff x="3741207" y="2514600"/>
              <a:chExt cx="1440732" cy="3421346"/>
            </a:xfrm>
          </p:grpSpPr>
          <p:sp>
            <p:nvSpPr>
              <p:cNvPr id="71" name="Freeform 34"/>
              <p:cNvSpPr>
                <a:spLocks noEditPoints="1"/>
              </p:cNvSpPr>
              <p:nvPr/>
            </p:nvSpPr>
            <p:spPr bwMode="auto">
              <a:xfrm>
                <a:off x="3741207" y="2514600"/>
                <a:ext cx="1440732" cy="3421346"/>
              </a:xfrm>
              <a:custGeom>
                <a:avLst/>
                <a:gdLst>
                  <a:gd name="T0" fmla="*/ 1137 w 1140"/>
                  <a:gd name="T1" fmla="*/ 867 h 2713"/>
                  <a:gd name="T2" fmla="*/ 979 w 1140"/>
                  <a:gd name="T3" fmla="*/ 547 h 2713"/>
                  <a:gd name="T4" fmla="*/ 942 w 1140"/>
                  <a:gd name="T5" fmla="*/ 470 h 2713"/>
                  <a:gd name="T6" fmla="*/ 711 w 1140"/>
                  <a:gd name="T7" fmla="*/ 385 h 2713"/>
                  <a:gd name="T8" fmla="*/ 656 w 1140"/>
                  <a:gd name="T9" fmla="*/ 280 h 2713"/>
                  <a:gd name="T10" fmla="*/ 685 w 1140"/>
                  <a:gd name="T11" fmla="*/ 191 h 2713"/>
                  <a:gd name="T12" fmla="*/ 661 w 1140"/>
                  <a:gd name="T13" fmla="*/ 67 h 2713"/>
                  <a:gd name="T14" fmla="*/ 552 w 1140"/>
                  <a:gd name="T15" fmla="*/ 7 h 2713"/>
                  <a:gd name="T16" fmla="*/ 454 w 1140"/>
                  <a:gd name="T17" fmla="*/ 44 h 2713"/>
                  <a:gd name="T18" fmla="*/ 411 w 1140"/>
                  <a:gd name="T19" fmla="*/ 115 h 2713"/>
                  <a:gd name="T20" fmla="*/ 419 w 1140"/>
                  <a:gd name="T21" fmla="*/ 217 h 2713"/>
                  <a:gd name="T22" fmla="*/ 455 w 1140"/>
                  <a:gd name="T23" fmla="*/ 295 h 2713"/>
                  <a:gd name="T24" fmla="*/ 462 w 1140"/>
                  <a:gd name="T25" fmla="*/ 382 h 2713"/>
                  <a:gd name="T26" fmla="*/ 221 w 1140"/>
                  <a:gd name="T27" fmla="*/ 457 h 2713"/>
                  <a:gd name="T28" fmla="*/ 128 w 1140"/>
                  <a:gd name="T29" fmla="*/ 616 h 2713"/>
                  <a:gd name="T30" fmla="*/ 9 w 1140"/>
                  <a:gd name="T31" fmla="*/ 800 h 2713"/>
                  <a:gd name="T32" fmla="*/ 177 w 1140"/>
                  <a:gd name="T33" fmla="*/ 1165 h 2713"/>
                  <a:gd name="T34" fmla="*/ 170 w 1140"/>
                  <a:gd name="T35" fmla="*/ 1393 h 2713"/>
                  <a:gd name="T36" fmla="*/ 268 w 1140"/>
                  <a:gd name="T37" fmla="*/ 1358 h 2713"/>
                  <a:gd name="T38" fmla="*/ 324 w 1140"/>
                  <a:gd name="T39" fmla="*/ 1549 h 2713"/>
                  <a:gd name="T40" fmla="*/ 358 w 1140"/>
                  <a:gd name="T41" fmla="*/ 1978 h 2713"/>
                  <a:gd name="T42" fmla="*/ 382 w 1140"/>
                  <a:gd name="T43" fmla="*/ 2390 h 2713"/>
                  <a:gd name="T44" fmla="*/ 397 w 1140"/>
                  <a:gd name="T45" fmla="*/ 2545 h 2713"/>
                  <a:gd name="T46" fmla="*/ 434 w 1140"/>
                  <a:gd name="T47" fmla="*/ 2596 h 2713"/>
                  <a:gd name="T48" fmla="*/ 394 w 1140"/>
                  <a:gd name="T49" fmla="*/ 2688 h 2713"/>
                  <a:gd name="T50" fmla="*/ 542 w 1140"/>
                  <a:gd name="T51" fmla="*/ 2662 h 2713"/>
                  <a:gd name="T52" fmla="*/ 583 w 1140"/>
                  <a:gd name="T53" fmla="*/ 2610 h 2713"/>
                  <a:gd name="T54" fmla="*/ 609 w 1140"/>
                  <a:gd name="T55" fmla="*/ 2524 h 2713"/>
                  <a:gd name="T56" fmla="*/ 558 w 1140"/>
                  <a:gd name="T57" fmla="*/ 2092 h 2713"/>
                  <a:gd name="T58" fmla="*/ 612 w 1140"/>
                  <a:gd name="T59" fmla="*/ 1629 h 2713"/>
                  <a:gd name="T60" fmla="*/ 670 w 1140"/>
                  <a:gd name="T61" fmla="*/ 1736 h 2713"/>
                  <a:gd name="T62" fmla="*/ 777 w 1140"/>
                  <a:gd name="T63" fmla="*/ 2356 h 2713"/>
                  <a:gd name="T64" fmla="*/ 809 w 1140"/>
                  <a:gd name="T65" fmla="*/ 2600 h 2713"/>
                  <a:gd name="T66" fmla="*/ 882 w 1140"/>
                  <a:gd name="T67" fmla="*/ 2679 h 2713"/>
                  <a:gd name="T68" fmla="*/ 955 w 1140"/>
                  <a:gd name="T69" fmla="*/ 2639 h 2713"/>
                  <a:gd name="T70" fmla="*/ 922 w 1140"/>
                  <a:gd name="T71" fmla="*/ 2556 h 2713"/>
                  <a:gd name="T72" fmla="*/ 970 w 1140"/>
                  <a:gd name="T73" fmla="*/ 2475 h 2713"/>
                  <a:gd name="T74" fmla="*/ 953 w 1140"/>
                  <a:gd name="T75" fmla="*/ 2224 h 2713"/>
                  <a:gd name="T76" fmla="*/ 938 w 1140"/>
                  <a:gd name="T77" fmla="*/ 1897 h 2713"/>
                  <a:gd name="T78" fmla="*/ 924 w 1140"/>
                  <a:gd name="T79" fmla="*/ 1563 h 2713"/>
                  <a:gd name="T80" fmla="*/ 897 w 1140"/>
                  <a:gd name="T81" fmla="*/ 1405 h 2713"/>
                  <a:gd name="T82" fmla="*/ 991 w 1140"/>
                  <a:gd name="T83" fmla="*/ 1152 h 2713"/>
                  <a:gd name="T84" fmla="*/ 214 w 1140"/>
                  <a:gd name="T85" fmla="*/ 941 h 2713"/>
                  <a:gd name="T86" fmla="*/ 202 w 1140"/>
                  <a:gd name="T87" fmla="*/ 843 h 2713"/>
                  <a:gd name="T88" fmla="*/ 214 w 1140"/>
                  <a:gd name="T89" fmla="*/ 941 h 2713"/>
                  <a:gd name="T90" fmla="*/ 961 w 1140"/>
                  <a:gd name="T91" fmla="*/ 950 h 2713"/>
                  <a:gd name="T92" fmla="*/ 931 w 1140"/>
                  <a:gd name="T93" fmla="*/ 800 h 2713"/>
                  <a:gd name="T94" fmla="*/ 957 w 1140"/>
                  <a:gd name="T95" fmla="*/ 897 h 2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0" h="2713">
                    <a:moveTo>
                      <a:pt x="1006" y="1152"/>
                    </a:moveTo>
                    <a:cubicBezTo>
                      <a:pt x="1011" y="1140"/>
                      <a:pt x="1140" y="906"/>
                      <a:pt x="1137" y="867"/>
                    </a:cubicBezTo>
                    <a:cubicBezTo>
                      <a:pt x="1132" y="783"/>
                      <a:pt x="1036" y="622"/>
                      <a:pt x="1029" y="602"/>
                    </a:cubicBezTo>
                    <a:cubicBezTo>
                      <a:pt x="1021" y="583"/>
                      <a:pt x="984" y="567"/>
                      <a:pt x="979" y="547"/>
                    </a:cubicBezTo>
                    <a:cubicBezTo>
                      <a:pt x="974" y="528"/>
                      <a:pt x="976" y="506"/>
                      <a:pt x="968" y="499"/>
                    </a:cubicBezTo>
                    <a:cubicBezTo>
                      <a:pt x="953" y="487"/>
                      <a:pt x="942" y="477"/>
                      <a:pt x="942" y="470"/>
                    </a:cubicBezTo>
                    <a:cubicBezTo>
                      <a:pt x="942" y="462"/>
                      <a:pt x="932" y="425"/>
                      <a:pt x="917" y="422"/>
                    </a:cubicBezTo>
                    <a:cubicBezTo>
                      <a:pt x="902" y="420"/>
                      <a:pt x="724" y="390"/>
                      <a:pt x="711" y="385"/>
                    </a:cubicBezTo>
                    <a:cubicBezTo>
                      <a:pt x="679" y="375"/>
                      <a:pt x="662" y="355"/>
                      <a:pt x="653" y="348"/>
                    </a:cubicBezTo>
                    <a:cubicBezTo>
                      <a:pt x="654" y="327"/>
                      <a:pt x="655" y="288"/>
                      <a:pt x="656" y="280"/>
                    </a:cubicBezTo>
                    <a:cubicBezTo>
                      <a:pt x="666" y="277"/>
                      <a:pt x="678" y="261"/>
                      <a:pt x="683" y="249"/>
                    </a:cubicBezTo>
                    <a:cubicBezTo>
                      <a:pt x="688" y="237"/>
                      <a:pt x="685" y="199"/>
                      <a:pt x="685" y="191"/>
                    </a:cubicBezTo>
                    <a:cubicBezTo>
                      <a:pt x="698" y="173"/>
                      <a:pt x="682" y="142"/>
                      <a:pt x="685" y="130"/>
                    </a:cubicBezTo>
                    <a:cubicBezTo>
                      <a:pt x="693" y="100"/>
                      <a:pt x="662" y="86"/>
                      <a:pt x="661" y="67"/>
                    </a:cubicBezTo>
                    <a:cubicBezTo>
                      <a:pt x="659" y="42"/>
                      <a:pt x="619" y="19"/>
                      <a:pt x="607" y="16"/>
                    </a:cubicBezTo>
                    <a:cubicBezTo>
                      <a:pt x="595" y="14"/>
                      <a:pt x="574" y="14"/>
                      <a:pt x="552" y="7"/>
                    </a:cubicBezTo>
                    <a:cubicBezTo>
                      <a:pt x="530" y="0"/>
                      <a:pt x="513" y="28"/>
                      <a:pt x="503" y="26"/>
                    </a:cubicBezTo>
                    <a:cubicBezTo>
                      <a:pt x="491" y="23"/>
                      <a:pt x="466" y="37"/>
                      <a:pt x="454" y="44"/>
                    </a:cubicBezTo>
                    <a:cubicBezTo>
                      <a:pt x="441" y="51"/>
                      <a:pt x="439" y="82"/>
                      <a:pt x="429" y="89"/>
                    </a:cubicBezTo>
                    <a:cubicBezTo>
                      <a:pt x="419" y="97"/>
                      <a:pt x="416" y="101"/>
                      <a:pt x="411" y="115"/>
                    </a:cubicBezTo>
                    <a:cubicBezTo>
                      <a:pt x="397" y="154"/>
                      <a:pt x="418" y="172"/>
                      <a:pt x="411" y="181"/>
                    </a:cubicBezTo>
                    <a:cubicBezTo>
                      <a:pt x="403" y="191"/>
                      <a:pt x="416" y="213"/>
                      <a:pt x="419" y="217"/>
                    </a:cubicBezTo>
                    <a:cubicBezTo>
                      <a:pt x="414" y="227"/>
                      <a:pt x="414" y="252"/>
                      <a:pt x="424" y="263"/>
                    </a:cubicBezTo>
                    <a:cubicBezTo>
                      <a:pt x="430" y="271"/>
                      <a:pt x="434" y="295"/>
                      <a:pt x="455" y="295"/>
                    </a:cubicBezTo>
                    <a:cubicBezTo>
                      <a:pt x="462" y="300"/>
                      <a:pt x="468" y="344"/>
                      <a:pt x="468" y="360"/>
                    </a:cubicBezTo>
                    <a:cubicBezTo>
                      <a:pt x="466" y="366"/>
                      <a:pt x="464" y="376"/>
                      <a:pt x="462" y="382"/>
                    </a:cubicBezTo>
                    <a:cubicBezTo>
                      <a:pt x="455" y="384"/>
                      <a:pt x="381" y="422"/>
                      <a:pt x="359" y="427"/>
                    </a:cubicBezTo>
                    <a:cubicBezTo>
                      <a:pt x="337" y="432"/>
                      <a:pt x="236" y="450"/>
                      <a:pt x="221" y="457"/>
                    </a:cubicBezTo>
                    <a:cubicBezTo>
                      <a:pt x="191" y="467"/>
                      <a:pt x="204" y="531"/>
                      <a:pt x="189" y="541"/>
                    </a:cubicBezTo>
                    <a:cubicBezTo>
                      <a:pt x="174" y="551"/>
                      <a:pt x="143" y="604"/>
                      <a:pt x="128" y="616"/>
                    </a:cubicBezTo>
                    <a:cubicBezTo>
                      <a:pt x="114" y="628"/>
                      <a:pt x="82" y="660"/>
                      <a:pt x="77" y="676"/>
                    </a:cubicBezTo>
                    <a:cubicBezTo>
                      <a:pt x="72" y="691"/>
                      <a:pt x="19" y="770"/>
                      <a:pt x="9" y="800"/>
                    </a:cubicBezTo>
                    <a:cubicBezTo>
                      <a:pt x="1" y="826"/>
                      <a:pt x="0" y="870"/>
                      <a:pt x="9" y="892"/>
                    </a:cubicBezTo>
                    <a:cubicBezTo>
                      <a:pt x="19" y="914"/>
                      <a:pt x="167" y="1153"/>
                      <a:pt x="177" y="1165"/>
                    </a:cubicBezTo>
                    <a:cubicBezTo>
                      <a:pt x="183" y="1165"/>
                      <a:pt x="185" y="1166"/>
                      <a:pt x="190" y="1165"/>
                    </a:cubicBezTo>
                    <a:cubicBezTo>
                      <a:pt x="190" y="1177"/>
                      <a:pt x="168" y="1378"/>
                      <a:pt x="170" y="1393"/>
                    </a:cubicBezTo>
                    <a:cubicBezTo>
                      <a:pt x="181" y="1397"/>
                      <a:pt x="194" y="1400"/>
                      <a:pt x="216" y="1397"/>
                    </a:cubicBezTo>
                    <a:cubicBezTo>
                      <a:pt x="238" y="1395"/>
                      <a:pt x="258" y="1361"/>
                      <a:pt x="268" y="1358"/>
                    </a:cubicBezTo>
                    <a:cubicBezTo>
                      <a:pt x="275" y="1360"/>
                      <a:pt x="296" y="1359"/>
                      <a:pt x="322" y="1363"/>
                    </a:cubicBezTo>
                    <a:cubicBezTo>
                      <a:pt x="319" y="1382"/>
                      <a:pt x="324" y="1512"/>
                      <a:pt x="324" y="1549"/>
                    </a:cubicBezTo>
                    <a:cubicBezTo>
                      <a:pt x="324" y="1585"/>
                      <a:pt x="341" y="1710"/>
                      <a:pt x="343" y="1756"/>
                    </a:cubicBezTo>
                    <a:cubicBezTo>
                      <a:pt x="346" y="1802"/>
                      <a:pt x="363" y="1944"/>
                      <a:pt x="358" y="1978"/>
                    </a:cubicBezTo>
                    <a:cubicBezTo>
                      <a:pt x="353" y="2012"/>
                      <a:pt x="360" y="2183"/>
                      <a:pt x="358" y="2205"/>
                    </a:cubicBezTo>
                    <a:cubicBezTo>
                      <a:pt x="355" y="2227"/>
                      <a:pt x="375" y="2361"/>
                      <a:pt x="382" y="2390"/>
                    </a:cubicBezTo>
                    <a:cubicBezTo>
                      <a:pt x="390" y="2419"/>
                      <a:pt x="388" y="2464"/>
                      <a:pt x="388" y="2480"/>
                    </a:cubicBezTo>
                    <a:cubicBezTo>
                      <a:pt x="388" y="2496"/>
                      <a:pt x="393" y="2527"/>
                      <a:pt x="397" y="2545"/>
                    </a:cubicBezTo>
                    <a:cubicBezTo>
                      <a:pt x="400" y="2558"/>
                      <a:pt x="400" y="2576"/>
                      <a:pt x="407" y="2592"/>
                    </a:cubicBezTo>
                    <a:cubicBezTo>
                      <a:pt x="412" y="2594"/>
                      <a:pt x="423" y="2595"/>
                      <a:pt x="434" y="2596"/>
                    </a:cubicBezTo>
                    <a:cubicBezTo>
                      <a:pt x="427" y="2596"/>
                      <a:pt x="399" y="2634"/>
                      <a:pt x="394" y="2644"/>
                    </a:cubicBezTo>
                    <a:cubicBezTo>
                      <a:pt x="390" y="2653"/>
                      <a:pt x="394" y="2678"/>
                      <a:pt x="394" y="2688"/>
                    </a:cubicBezTo>
                    <a:cubicBezTo>
                      <a:pt x="394" y="2697"/>
                      <a:pt x="418" y="2713"/>
                      <a:pt x="454" y="2700"/>
                    </a:cubicBezTo>
                    <a:cubicBezTo>
                      <a:pt x="470" y="2694"/>
                      <a:pt x="526" y="2678"/>
                      <a:pt x="542" y="2662"/>
                    </a:cubicBezTo>
                    <a:cubicBezTo>
                      <a:pt x="553" y="2651"/>
                      <a:pt x="551" y="2639"/>
                      <a:pt x="560" y="2632"/>
                    </a:cubicBezTo>
                    <a:cubicBezTo>
                      <a:pt x="565" y="2628"/>
                      <a:pt x="571" y="2621"/>
                      <a:pt x="583" y="2610"/>
                    </a:cubicBezTo>
                    <a:cubicBezTo>
                      <a:pt x="586" y="2608"/>
                      <a:pt x="583" y="2598"/>
                      <a:pt x="583" y="2592"/>
                    </a:cubicBezTo>
                    <a:cubicBezTo>
                      <a:pt x="590" y="2589"/>
                      <a:pt x="613" y="2539"/>
                      <a:pt x="609" y="2524"/>
                    </a:cubicBezTo>
                    <a:cubicBezTo>
                      <a:pt x="603" y="2502"/>
                      <a:pt x="570" y="2324"/>
                      <a:pt x="568" y="2297"/>
                    </a:cubicBezTo>
                    <a:cubicBezTo>
                      <a:pt x="565" y="2271"/>
                      <a:pt x="558" y="2119"/>
                      <a:pt x="558" y="2092"/>
                    </a:cubicBezTo>
                    <a:cubicBezTo>
                      <a:pt x="558" y="2066"/>
                      <a:pt x="558" y="1968"/>
                      <a:pt x="563" y="1953"/>
                    </a:cubicBezTo>
                    <a:cubicBezTo>
                      <a:pt x="568" y="1939"/>
                      <a:pt x="609" y="1651"/>
                      <a:pt x="612" y="1629"/>
                    </a:cubicBezTo>
                    <a:cubicBezTo>
                      <a:pt x="614" y="1607"/>
                      <a:pt x="619" y="1585"/>
                      <a:pt x="626" y="1600"/>
                    </a:cubicBezTo>
                    <a:cubicBezTo>
                      <a:pt x="634" y="1614"/>
                      <a:pt x="663" y="1710"/>
                      <a:pt x="670" y="1736"/>
                    </a:cubicBezTo>
                    <a:cubicBezTo>
                      <a:pt x="677" y="1763"/>
                      <a:pt x="743" y="1946"/>
                      <a:pt x="743" y="2007"/>
                    </a:cubicBezTo>
                    <a:cubicBezTo>
                      <a:pt x="743" y="2068"/>
                      <a:pt x="777" y="2332"/>
                      <a:pt x="777" y="2356"/>
                    </a:cubicBezTo>
                    <a:cubicBezTo>
                      <a:pt x="777" y="2380"/>
                      <a:pt x="759" y="2483"/>
                      <a:pt x="759" y="2514"/>
                    </a:cubicBezTo>
                    <a:cubicBezTo>
                      <a:pt x="766" y="2531"/>
                      <a:pt x="807" y="2588"/>
                      <a:pt x="809" y="2600"/>
                    </a:cubicBezTo>
                    <a:cubicBezTo>
                      <a:pt x="812" y="2612"/>
                      <a:pt x="806" y="2637"/>
                      <a:pt x="811" y="2642"/>
                    </a:cubicBezTo>
                    <a:cubicBezTo>
                      <a:pt x="833" y="2664"/>
                      <a:pt x="863" y="2672"/>
                      <a:pt x="882" y="2679"/>
                    </a:cubicBezTo>
                    <a:cubicBezTo>
                      <a:pt x="901" y="2686"/>
                      <a:pt x="937" y="2692"/>
                      <a:pt x="942" y="2680"/>
                    </a:cubicBezTo>
                    <a:cubicBezTo>
                      <a:pt x="947" y="2668"/>
                      <a:pt x="954" y="2649"/>
                      <a:pt x="955" y="2639"/>
                    </a:cubicBezTo>
                    <a:cubicBezTo>
                      <a:pt x="957" y="2626"/>
                      <a:pt x="957" y="2609"/>
                      <a:pt x="947" y="2595"/>
                    </a:cubicBezTo>
                    <a:cubicBezTo>
                      <a:pt x="937" y="2580"/>
                      <a:pt x="926" y="2564"/>
                      <a:pt x="922" y="2556"/>
                    </a:cubicBezTo>
                    <a:cubicBezTo>
                      <a:pt x="929" y="2558"/>
                      <a:pt x="942" y="2557"/>
                      <a:pt x="948" y="2553"/>
                    </a:cubicBezTo>
                    <a:cubicBezTo>
                      <a:pt x="955" y="2549"/>
                      <a:pt x="972" y="2495"/>
                      <a:pt x="970" y="2475"/>
                    </a:cubicBezTo>
                    <a:cubicBezTo>
                      <a:pt x="968" y="2456"/>
                      <a:pt x="948" y="2378"/>
                      <a:pt x="951" y="2356"/>
                    </a:cubicBezTo>
                    <a:cubicBezTo>
                      <a:pt x="953" y="2334"/>
                      <a:pt x="948" y="2271"/>
                      <a:pt x="953" y="2224"/>
                    </a:cubicBezTo>
                    <a:cubicBezTo>
                      <a:pt x="958" y="2178"/>
                      <a:pt x="953" y="2053"/>
                      <a:pt x="951" y="2019"/>
                    </a:cubicBezTo>
                    <a:cubicBezTo>
                      <a:pt x="948" y="1985"/>
                      <a:pt x="941" y="1927"/>
                      <a:pt x="938" y="1897"/>
                    </a:cubicBezTo>
                    <a:cubicBezTo>
                      <a:pt x="936" y="1868"/>
                      <a:pt x="929" y="1802"/>
                      <a:pt x="929" y="1746"/>
                    </a:cubicBezTo>
                    <a:cubicBezTo>
                      <a:pt x="929" y="1690"/>
                      <a:pt x="924" y="1597"/>
                      <a:pt x="924" y="1563"/>
                    </a:cubicBezTo>
                    <a:cubicBezTo>
                      <a:pt x="924" y="1529"/>
                      <a:pt x="894" y="1493"/>
                      <a:pt x="904" y="1473"/>
                    </a:cubicBezTo>
                    <a:cubicBezTo>
                      <a:pt x="914" y="1454"/>
                      <a:pt x="902" y="1418"/>
                      <a:pt x="897" y="1405"/>
                    </a:cubicBezTo>
                    <a:cubicBezTo>
                      <a:pt x="948" y="1405"/>
                      <a:pt x="980" y="1370"/>
                      <a:pt x="999" y="1337"/>
                    </a:cubicBezTo>
                    <a:cubicBezTo>
                      <a:pt x="1005" y="1274"/>
                      <a:pt x="992" y="1166"/>
                      <a:pt x="991" y="1152"/>
                    </a:cubicBezTo>
                    <a:cubicBezTo>
                      <a:pt x="997" y="1152"/>
                      <a:pt x="1001" y="1152"/>
                      <a:pt x="1006" y="1152"/>
                    </a:cubicBezTo>
                    <a:close/>
                    <a:moveTo>
                      <a:pt x="214" y="941"/>
                    </a:moveTo>
                    <a:cubicBezTo>
                      <a:pt x="201" y="912"/>
                      <a:pt x="178" y="885"/>
                      <a:pt x="165" y="863"/>
                    </a:cubicBezTo>
                    <a:cubicBezTo>
                      <a:pt x="176" y="858"/>
                      <a:pt x="195" y="855"/>
                      <a:pt x="202" y="843"/>
                    </a:cubicBezTo>
                    <a:cubicBezTo>
                      <a:pt x="209" y="830"/>
                      <a:pt x="218" y="821"/>
                      <a:pt x="229" y="783"/>
                    </a:cubicBezTo>
                    <a:cubicBezTo>
                      <a:pt x="240" y="801"/>
                      <a:pt x="224" y="902"/>
                      <a:pt x="214" y="941"/>
                    </a:cubicBezTo>
                    <a:close/>
                    <a:moveTo>
                      <a:pt x="957" y="897"/>
                    </a:moveTo>
                    <a:cubicBezTo>
                      <a:pt x="950" y="912"/>
                      <a:pt x="963" y="938"/>
                      <a:pt x="961" y="950"/>
                    </a:cubicBezTo>
                    <a:cubicBezTo>
                      <a:pt x="960" y="954"/>
                      <a:pt x="950" y="958"/>
                      <a:pt x="948" y="955"/>
                    </a:cubicBezTo>
                    <a:cubicBezTo>
                      <a:pt x="944" y="948"/>
                      <a:pt x="929" y="804"/>
                      <a:pt x="931" y="800"/>
                    </a:cubicBezTo>
                    <a:cubicBezTo>
                      <a:pt x="940" y="801"/>
                      <a:pt x="977" y="827"/>
                      <a:pt x="986" y="848"/>
                    </a:cubicBezTo>
                    <a:cubicBezTo>
                      <a:pt x="988" y="863"/>
                      <a:pt x="964" y="882"/>
                      <a:pt x="957" y="8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35"/>
              <p:cNvSpPr>
                <a:spLocks/>
              </p:cNvSpPr>
              <p:nvPr/>
            </p:nvSpPr>
            <p:spPr bwMode="auto">
              <a:xfrm>
                <a:off x="4168383" y="3029577"/>
                <a:ext cx="658103" cy="1030108"/>
              </a:xfrm>
              <a:custGeom>
                <a:avLst/>
                <a:gdLst>
                  <a:gd name="T0" fmla="*/ 133 w 521"/>
                  <a:gd name="T1" fmla="*/ 11 h 817"/>
                  <a:gd name="T2" fmla="*/ 129 w 521"/>
                  <a:gd name="T3" fmla="*/ 25 h 817"/>
                  <a:gd name="T4" fmla="*/ 130 w 521"/>
                  <a:gd name="T5" fmla="*/ 89 h 817"/>
                  <a:gd name="T6" fmla="*/ 126 w 521"/>
                  <a:gd name="T7" fmla="*/ 399 h 817"/>
                  <a:gd name="T8" fmla="*/ 103 w 521"/>
                  <a:gd name="T9" fmla="*/ 539 h 817"/>
                  <a:gd name="T10" fmla="*/ 3 w 521"/>
                  <a:gd name="T11" fmla="*/ 684 h 817"/>
                  <a:gd name="T12" fmla="*/ 0 w 521"/>
                  <a:gd name="T13" fmla="*/ 697 h 817"/>
                  <a:gd name="T14" fmla="*/ 48 w 521"/>
                  <a:gd name="T15" fmla="*/ 719 h 817"/>
                  <a:gd name="T16" fmla="*/ 61 w 521"/>
                  <a:gd name="T17" fmla="*/ 745 h 817"/>
                  <a:gd name="T18" fmla="*/ 130 w 521"/>
                  <a:gd name="T19" fmla="*/ 790 h 817"/>
                  <a:gd name="T20" fmla="*/ 235 w 521"/>
                  <a:gd name="T21" fmla="*/ 815 h 817"/>
                  <a:gd name="T22" fmla="*/ 370 w 521"/>
                  <a:gd name="T23" fmla="*/ 814 h 817"/>
                  <a:gd name="T24" fmla="*/ 424 w 521"/>
                  <a:gd name="T25" fmla="*/ 813 h 817"/>
                  <a:gd name="T26" fmla="*/ 464 w 521"/>
                  <a:gd name="T27" fmla="*/ 783 h 817"/>
                  <a:gd name="T28" fmla="*/ 434 w 521"/>
                  <a:gd name="T29" fmla="*/ 796 h 817"/>
                  <a:gd name="T30" fmla="*/ 416 w 521"/>
                  <a:gd name="T31" fmla="*/ 793 h 817"/>
                  <a:gd name="T32" fmla="*/ 429 w 521"/>
                  <a:gd name="T33" fmla="*/ 773 h 817"/>
                  <a:gd name="T34" fmla="*/ 474 w 521"/>
                  <a:gd name="T35" fmla="*/ 744 h 817"/>
                  <a:gd name="T36" fmla="*/ 508 w 521"/>
                  <a:gd name="T37" fmla="*/ 728 h 817"/>
                  <a:gd name="T38" fmla="*/ 520 w 521"/>
                  <a:gd name="T39" fmla="*/ 724 h 817"/>
                  <a:gd name="T40" fmla="*/ 518 w 521"/>
                  <a:gd name="T41" fmla="*/ 711 h 817"/>
                  <a:gd name="T42" fmla="*/ 484 w 521"/>
                  <a:gd name="T43" fmla="*/ 646 h 817"/>
                  <a:gd name="T44" fmla="*/ 427 w 521"/>
                  <a:gd name="T45" fmla="*/ 568 h 817"/>
                  <a:gd name="T46" fmla="*/ 367 w 521"/>
                  <a:gd name="T47" fmla="*/ 407 h 817"/>
                  <a:gd name="T48" fmla="*/ 347 w 521"/>
                  <a:gd name="T49" fmla="*/ 228 h 817"/>
                  <a:gd name="T50" fmla="*/ 324 w 521"/>
                  <a:gd name="T51" fmla="*/ 7 h 817"/>
                  <a:gd name="T52" fmla="*/ 315 w 521"/>
                  <a:gd name="T53" fmla="*/ 0 h 817"/>
                  <a:gd name="T54" fmla="*/ 236 w 521"/>
                  <a:gd name="T55" fmla="*/ 81 h 817"/>
                  <a:gd name="T56" fmla="*/ 218 w 521"/>
                  <a:gd name="T57" fmla="*/ 81 h 817"/>
                  <a:gd name="T58" fmla="*/ 133 w 521"/>
                  <a:gd name="T59" fmla="*/ 11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21" h="817">
                    <a:moveTo>
                      <a:pt x="133" y="11"/>
                    </a:moveTo>
                    <a:cubicBezTo>
                      <a:pt x="132" y="15"/>
                      <a:pt x="130" y="22"/>
                      <a:pt x="129" y="25"/>
                    </a:cubicBezTo>
                    <a:cubicBezTo>
                      <a:pt x="128" y="44"/>
                      <a:pt x="129" y="73"/>
                      <a:pt x="130" y="89"/>
                    </a:cubicBezTo>
                    <a:cubicBezTo>
                      <a:pt x="131" y="105"/>
                      <a:pt x="127" y="377"/>
                      <a:pt x="126" y="399"/>
                    </a:cubicBezTo>
                    <a:cubicBezTo>
                      <a:pt x="126" y="421"/>
                      <a:pt x="111" y="524"/>
                      <a:pt x="103" y="539"/>
                    </a:cubicBezTo>
                    <a:cubicBezTo>
                      <a:pt x="94" y="555"/>
                      <a:pt x="8" y="679"/>
                      <a:pt x="3" y="684"/>
                    </a:cubicBezTo>
                    <a:cubicBezTo>
                      <a:pt x="4" y="688"/>
                      <a:pt x="1" y="694"/>
                      <a:pt x="0" y="697"/>
                    </a:cubicBezTo>
                    <a:cubicBezTo>
                      <a:pt x="1" y="702"/>
                      <a:pt x="39" y="711"/>
                      <a:pt x="48" y="719"/>
                    </a:cubicBezTo>
                    <a:cubicBezTo>
                      <a:pt x="57" y="727"/>
                      <a:pt x="63" y="740"/>
                      <a:pt x="61" y="745"/>
                    </a:cubicBezTo>
                    <a:cubicBezTo>
                      <a:pt x="70" y="753"/>
                      <a:pt x="118" y="785"/>
                      <a:pt x="130" y="790"/>
                    </a:cubicBezTo>
                    <a:cubicBezTo>
                      <a:pt x="143" y="794"/>
                      <a:pt x="190" y="811"/>
                      <a:pt x="235" y="815"/>
                    </a:cubicBezTo>
                    <a:cubicBezTo>
                      <a:pt x="267" y="817"/>
                      <a:pt x="347" y="814"/>
                      <a:pt x="370" y="814"/>
                    </a:cubicBezTo>
                    <a:cubicBezTo>
                      <a:pt x="392" y="814"/>
                      <a:pt x="419" y="813"/>
                      <a:pt x="424" y="813"/>
                    </a:cubicBezTo>
                    <a:cubicBezTo>
                      <a:pt x="434" y="808"/>
                      <a:pt x="455" y="789"/>
                      <a:pt x="464" y="783"/>
                    </a:cubicBezTo>
                    <a:cubicBezTo>
                      <a:pt x="456" y="788"/>
                      <a:pt x="441" y="793"/>
                      <a:pt x="434" y="796"/>
                    </a:cubicBezTo>
                    <a:cubicBezTo>
                      <a:pt x="427" y="799"/>
                      <a:pt x="419" y="799"/>
                      <a:pt x="416" y="793"/>
                    </a:cubicBezTo>
                    <a:cubicBezTo>
                      <a:pt x="414" y="786"/>
                      <a:pt x="421" y="778"/>
                      <a:pt x="429" y="773"/>
                    </a:cubicBezTo>
                    <a:cubicBezTo>
                      <a:pt x="437" y="769"/>
                      <a:pt x="466" y="749"/>
                      <a:pt x="474" y="744"/>
                    </a:cubicBezTo>
                    <a:cubicBezTo>
                      <a:pt x="482" y="740"/>
                      <a:pt x="500" y="731"/>
                      <a:pt x="508" y="728"/>
                    </a:cubicBezTo>
                    <a:cubicBezTo>
                      <a:pt x="512" y="727"/>
                      <a:pt x="517" y="725"/>
                      <a:pt x="520" y="724"/>
                    </a:cubicBezTo>
                    <a:cubicBezTo>
                      <a:pt x="521" y="721"/>
                      <a:pt x="520" y="715"/>
                      <a:pt x="518" y="711"/>
                    </a:cubicBezTo>
                    <a:cubicBezTo>
                      <a:pt x="516" y="704"/>
                      <a:pt x="497" y="665"/>
                      <a:pt x="484" y="646"/>
                    </a:cubicBezTo>
                    <a:cubicBezTo>
                      <a:pt x="472" y="627"/>
                      <a:pt x="437" y="586"/>
                      <a:pt x="427" y="568"/>
                    </a:cubicBezTo>
                    <a:cubicBezTo>
                      <a:pt x="416" y="550"/>
                      <a:pt x="369" y="438"/>
                      <a:pt x="367" y="407"/>
                    </a:cubicBezTo>
                    <a:cubicBezTo>
                      <a:pt x="364" y="375"/>
                      <a:pt x="347" y="251"/>
                      <a:pt x="347" y="228"/>
                    </a:cubicBezTo>
                    <a:cubicBezTo>
                      <a:pt x="347" y="204"/>
                      <a:pt x="332" y="30"/>
                      <a:pt x="324" y="7"/>
                    </a:cubicBezTo>
                    <a:cubicBezTo>
                      <a:pt x="321" y="4"/>
                      <a:pt x="318" y="2"/>
                      <a:pt x="315" y="0"/>
                    </a:cubicBezTo>
                    <a:cubicBezTo>
                      <a:pt x="315" y="27"/>
                      <a:pt x="242" y="78"/>
                      <a:pt x="236" y="81"/>
                    </a:cubicBezTo>
                    <a:cubicBezTo>
                      <a:pt x="231" y="82"/>
                      <a:pt x="225" y="82"/>
                      <a:pt x="218" y="81"/>
                    </a:cubicBezTo>
                    <a:cubicBezTo>
                      <a:pt x="191" y="71"/>
                      <a:pt x="140" y="34"/>
                      <a:pt x="133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36"/>
              <p:cNvSpPr>
                <a:spLocks/>
              </p:cNvSpPr>
              <p:nvPr/>
            </p:nvSpPr>
            <p:spPr bwMode="auto">
              <a:xfrm>
                <a:off x="4373301" y="3136765"/>
                <a:ext cx="167875" cy="963904"/>
              </a:xfrm>
              <a:custGeom>
                <a:avLst/>
                <a:gdLst>
                  <a:gd name="T0" fmla="*/ 55 w 133"/>
                  <a:gd name="T1" fmla="*/ 0 h 764"/>
                  <a:gd name="T2" fmla="*/ 74 w 133"/>
                  <a:gd name="T3" fmla="*/ 0 h 764"/>
                  <a:gd name="T4" fmla="*/ 98 w 133"/>
                  <a:gd name="T5" fmla="*/ 28 h 764"/>
                  <a:gd name="T6" fmla="*/ 86 w 133"/>
                  <a:gd name="T7" fmla="*/ 66 h 764"/>
                  <a:gd name="T8" fmla="*/ 89 w 133"/>
                  <a:gd name="T9" fmla="*/ 85 h 764"/>
                  <a:gd name="T10" fmla="*/ 105 w 133"/>
                  <a:gd name="T11" fmla="*/ 109 h 764"/>
                  <a:gd name="T12" fmla="*/ 123 w 133"/>
                  <a:gd name="T13" fmla="*/ 369 h 764"/>
                  <a:gd name="T14" fmla="*/ 133 w 133"/>
                  <a:gd name="T15" fmla="*/ 677 h 764"/>
                  <a:gd name="T16" fmla="*/ 59 w 133"/>
                  <a:gd name="T17" fmla="*/ 763 h 764"/>
                  <a:gd name="T18" fmla="*/ 0 w 133"/>
                  <a:gd name="T19" fmla="*/ 691 h 764"/>
                  <a:gd name="T20" fmla="*/ 19 w 133"/>
                  <a:gd name="T21" fmla="*/ 372 h 764"/>
                  <a:gd name="T22" fmla="*/ 31 w 133"/>
                  <a:gd name="T23" fmla="*/ 154 h 764"/>
                  <a:gd name="T24" fmla="*/ 55 w 133"/>
                  <a:gd name="T25" fmla="*/ 99 h 764"/>
                  <a:gd name="T26" fmla="*/ 57 w 133"/>
                  <a:gd name="T27" fmla="*/ 73 h 764"/>
                  <a:gd name="T28" fmla="*/ 35 w 133"/>
                  <a:gd name="T29" fmla="*/ 43 h 764"/>
                  <a:gd name="T30" fmla="*/ 55 w 133"/>
                  <a:gd name="T31" fmla="*/ 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764">
                    <a:moveTo>
                      <a:pt x="55" y="0"/>
                    </a:moveTo>
                    <a:cubicBezTo>
                      <a:pt x="59" y="0"/>
                      <a:pt x="69" y="0"/>
                      <a:pt x="74" y="0"/>
                    </a:cubicBezTo>
                    <a:cubicBezTo>
                      <a:pt x="83" y="7"/>
                      <a:pt x="91" y="18"/>
                      <a:pt x="98" y="28"/>
                    </a:cubicBezTo>
                    <a:cubicBezTo>
                      <a:pt x="100" y="32"/>
                      <a:pt x="86" y="52"/>
                      <a:pt x="86" y="66"/>
                    </a:cubicBezTo>
                    <a:cubicBezTo>
                      <a:pt x="87" y="71"/>
                      <a:pt x="88" y="81"/>
                      <a:pt x="89" y="85"/>
                    </a:cubicBezTo>
                    <a:cubicBezTo>
                      <a:pt x="92" y="89"/>
                      <a:pt x="100" y="96"/>
                      <a:pt x="105" y="109"/>
                    </a:cubicBezTo>
                    <a:cubicBezTo>
                      <a:pt x="109" y="123"/>
                      <a:pt x="120" y="323"/>
                      <a:pt x="123" y="369"/>
                    </a:cubicBezTo>
                    <a:cubicBezTo>
                      <a:pt x="126" y="415"/>
                      <a:pt x="133" y="658"/>
                      <a:pt x="133" y="677"/>
                    </a:cubicBezTo>
                    <a:cubicBezTo>
                      <a:pt x="129" y="698"/>
                      <a:pt x="66" y="759"/>
                      <a:pt x="59" y="763"/>
                    </a:cubicBezTo>
                    <a:cubicBezTo>
                      <a:pt x="48" y="764"/>
                      <a:pt x="12" y="700"/>
                      <a:pt x="0" y="691"/>
                    </a:cubicBezTo>
                    <a:cubicBezTo>
                      <a:pt x="1" y="645"/>
                      <a:pt x="21" y="437"/>
                      <a:pt x="19" y="372"/>
                    </a:cubicBezTo>
                    <a:cubicBezTo>
                      <a:pt x="18" y="336"/>
                      <a:pt x="30" y="167"/>
                      <a:pt x="31" y="154"/>
                    </a:cubicBezTo>
                    <a:cubicBezTo>
                      <a:pt x="33" y="142"/>
                      <a:pt x="49" y="108"/>
                      <a:pt x="55" y="99"/>
                    </a:cubicBezTo>
                    <a:cubicBezTo>
                      <a:pt x="55" y="94"/>
                      <a:pt x="57" y="81"/>
                      <a:pt x="57" y="73"/>
                    </a:cubicBezTo>
                    <a:cubicBezTo>
                      <a:pt x="54" y="67"/>
                      <a:pt x="44" y="45"/>
                      <a:pt x="35" y="43"/>
                    </a:cubicBezTo>
                    <a:cubicBezTo>
                      <a:pt x="36" y="30"/>
                      <a:pt x="48" y="4"/>
                      <a:pt x="5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74" name="Oval 3"/>
          <p:cNvSpPr/>
          <p:nvPr/>
        </p:nvSpPr>
        <p:spPr>
          <a:xfrm rot="20536166">
            <a:off x="4661907" y="3949313"/>
            <a:ext cx="2449377" cy="2946427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471 w 2021285"/>
              <a:gd name="connsiteY0" fmla="*/ 1412072 h 2416488"/>
              <a:gd name="connsiteX1" fmla="*/ 546734 w 2021285"/>
              <a:gd name="connsiteY1" fmla="*/ 505289 h 2416488"/>
              <a:gd name="connsiteX2" fmla="*/ 971836 w 2021285"/>
              <a:gd name="connsiteY2" fmla="*/ 32 h 2416488"/>
              <a:gd name="connsiteX3" fmla="*/ 1428084 w 2021285"/>
              <a:gd name="connsiteY3" fmla="*/ 527321 h 2416488"/>
              <a:gd name="connsiteX4" fmla="*/ 2009303 w 2021285"/>
              <a:gd name="connsiteY4" fmla="*/ 1412072 h 2416488"/>
              <a:gd name="connsiteX5" fmla="*/ 1004887 w 2021285"/>
              <a:gd name="connsiteY5" fmla="*/ 2416488 h 2416488"/>
              <a:gd name="connsiteX6" fmla="*/ 471 w 2021285"/>
              <a:gd name="connsiteY6" fmla="*/ 1412072 h 2416488"/>
              <a:gd name="connsiteX0" fmla="*/ 6 w 2020820"/>
              <a:gd name="connsiteY0" fmla="*/ 1412072 h 2416488"/>
              <a:gd name="connsiteX1" fmla="*/ 546269 w 2020820"/>
              <a:gd name="connsiteY1" fmla="*/ 505289 h 2416488"/>
              <a:gd name="connsiteX2" fmla="*/ 971371 w 2020820"/>
              <a:gd name="connsiteY2" fmla="*/ 32 h 2416488"/>
              <a:gd name="connsiteX3" fmla="*/ 1427619 w 2020820"/>
              <a:gd name="connsiteY3" fmla="*/ 527321 h 2416488"/>
              <a:gd name="connsiteX4" fmla="*/ 2008838 w 2020820"/>
              <a:gd name="connsiteY4" fmla="*/ 1412072 h 2416488"/>
              <a:gd name="connsiteX5" fmla="*/ 1004422 w 2020820"/>
              <a:gd name="connsiteY5" fmla="*/ 2416488 h 2416488"/>
              <a:gd name="connsiteX6" fmla="*/ 6 w 2020820"/>
              <a:gd name="connsiteY6" fmla="*/ 1412072 h 2416488"/>
              <a:gd name="connsiteX0" fmla="*/ 6 w 2008849"/>
              <a:gd name="connsiteY0" fmla="*/ 1412072 h 2416488"/>
              <a:gd name="connsiteX1" fmla="*/ 546269 w 2008849"/>
              <a:gd name="connsiteY1" fmla="*/ 505289 h 2416488"/>
              <a:gd name="connsiteX2" fmla="*/ 971371 w 2008849"/>
              <a:gd name="connsiteY2" fmla="*/ 32 h 2416488"/>
              <a:gd name="connsiteX3" fmla="*/ 1427619 w 2008849"/>
              <a:gd name="connsiteY3" fmla="*/ 527321 h 2416488"/>
              <a:gd name="connsiteX4" fmla="*/ 2008838 w 2008849"/>
              <a:gd name="connsiteY4" fmla="*/ 1412072 h 2416488"/>
              <a:gd name="connsiteX5" fmla="*/ 1004422 w 2008849"/>
              <a:gd name="connsiteY5" fmla="*/ 2416488 h 2416488"/>
              <a:gd name="connsiteX6" fmla="*/ 6 w 2008849"/>
              <a:gd name="connsiteY6" fmla="*/ 1412072 h 2416488"/>
              <a:gd name="connsiteX0" fmla="*/ 6 w 2014564"/>
              <a:gd name="connsiteY0" fmla="*/ 1412072 h 2416488"/>
              <a:gd name="connsiteX1" fmla="*/ 546269 w 2014564"/>
              <a:gd name="connsiteY1" fmla="*/ 505289 h 2416488"/>
              <a:gd name="connsiteX2" fmla="*/ 971371 w 2014564"/>
              <a:gd name="connsiteY2" fmla="*/ 32 h 2416488"/>
              <a:gd name="connsiteX3" fmla="*/ 1427619 w 2014564"/>
              <a:gd name="connsiteY3" fmla="*/ 527321 h 2416488"/>
              <a:gd name="connsiteX4" fmla="*/ 2008838 w 2014564"/>
              <a:gd name="connsiteY4" fmla="*/ 1412072 h 2416488"/>
              <a:gd name="connsiteX5" fmla="*/ 1004422 w 2014564"/>
              <a:gd name="connsiteY5" fmla="*/ 2416488 h 2416488"/>
              <a:gd name="connsiteX6" fmla="*/ 6 w 2014564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  <a:gd name="connsiteX0" fmla="*/ 6 w 2008838"/>
              <a:gd name="connsiteY0" fmla="*/ 1412072 h 2416488"/>
              <a:gd name="connsiteX1" fmla="*/ 546269 w 2008838"/>
              <a:gd name="connsiteY1" fmla="*/ 505289 h 2416488"/>
              <a:gd name="connsiteX2" fmla="*/ 971371 w 2008838"/>
              <a:gd name="connsiteY2" fmla="*/ 32 h 2416488"/>
              <a:gd name="connsiteX3" fmla="*/ 1427619 w 2008838"/>
              <a:gd name="connsiteY3" fmla="*/ 527321 h 2416488"/>
              <a:gd name="connsiteX4" fmla="*/ 2008838 w 2008838"/>
              <a:gd name="connsiteY4" fmla="*/ 1412072 h 2416488"/>
              <a:gd name="connsiteX5" fmla="*/ 1004422 w 2008838"/>
              <a:gd name="connsiteY5" fmla="*/ 2416488 h 2416488"/>
              <a:gd name="connsiteX6" fmla="*/ 6 w 2008838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838" h="2416488">
                <a:moveTo>
                  <a:pt x="6" y="1412072"/>
                </a:moveTo>
                <a:cubicBezTo>
                  <a:pt x="1765" y="921678"/>
                  <a:pt x="389883" y="694726"/>
                  <a:pt x="546269" y="505289"/>
                </a:cubicBezTo>
                <a:cubicBezTo>
                  <a:pt x="702655" y="315852"/>
                  <a:pt x="824479" y="-3640"/>
                  <a:pt x="971371" y="32"/>
                </a:cubicBezTo>
                <a:cubicBezTo>
                  <a:pt x="1118263" y="3704"/>
                  <a:pt x="1260216" y="359918"/>
                  <a:pt x="1427619" y="527321"/>
                </a:cubicBezTo>
                <a:cubicBezTo>
                  <a:pt x="1595022" y="694724"/>
                  <a:pt x="2009531" y="899071"/>
                  <a:pt x="2008838" y="1412072"/>
                </a:cubicBezTo>
                <a:cubicBezTo>
                  <a:pt x="2008145" y="1925073"/>
                  <a:pt x="1559146" y="2416488"/>
                  <a:pt x="1004422" y="2416488"/>
                </a:cubicBezTo>
                <a:cubicBezTo>
                  <a:pt x="449698" y="2416488"/>
                  <a:pt x="-1753" y="1902466"/>
                  <a:pt x="6" y="1412072"/>
                </a:cubicBezTo>
                <a:close/>
              </a:path>
            </a:pathLst>
          </a:custGeom>
          <a:solidFill>
            <a:srgbClr val="EDF1E7"/>
          </a:soli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1800000">
              <a:rot lat="18837482" lon="19828780" rev="1330569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Ins="91440" bIns="0" rtlCol="0" anchor="ctr" anchorCtr="1"/>
          <a:lstStyle/>
          <a:p>
            <a:pPr algn="ctr" defTabSz="457200"/>
            <a:r>
              <a:rPr 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Pakistan Industrial Development Corporation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409172" y="4026858"/>
            <a:ext cx="1230722" cy="1140431"/>
            <a:chOff x="6317115" y="2013680"/>
            <a:chExt cx="2161425" cy="2002853"/>
          </a:xfrm>
        </p:grpSpPr>
        <p:sp>
          <p:nvSpPr>
            <p:cNvPr id="76" name="Oval 75"/>
            <p:cNvSpPr/>
            <p:nvPr/>
          </p:nvSpPr>
          <p:spPr>
            <a:xfrm>
              <a:off x="6317115" y="3658393"/>
              <a:ext cx="2161425" cy="35814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7" name="Group 25"/>
            <p:cNvGrpSpPr>
              <a:grpSpLocks noChangeAspect="1"/>
            </p:cNvGrpSpPr>
            <p:nvPr/>
          </p:nvGrpSpPr>
          <p:grpSpPr bwMode="auto">
            <a:xfrm>
              <a:off x="6924822" y="2013680"/>
              <a:ext cx="734757" cy="1893254"/>
              <a:chOff x="4184" y="949"/>
              <a:chExt cx="541" cy="1394"/>
            </a:xfrm>
          </p:grpSpPr>
          <p:sp>
            <p:nvSpPr>
              <p:cNvPr id="78" name="AutoShape 24"/>
              <p:cNvSpPr>
                <a:spLocks noChangeAspect="1" noChangeArrowheads="1" noTextEdit="1"/>
              </p:cNvSpPr>
              <p:nvPr/>
            </p:nvSpPr>
            <p:spPr bwMode="auto">
              <a:xfrm>
                <a:off x="4184" y="949"/>
                <a:ext cx="541" cy="1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26"/>
              <p:cNvSpPr>
                <a:spLocks noEditPoints="1"/>
              </p:cNvSpPr>
              <p:nvPr/>
            </p:nvSpPr>
            <p:spPr bwMode="auto">
              <a:xfrm>
                <a:off x="4184" y="949"/>
                <a:ext cx="542" cy="1396"/>
              </a:xfrm>
              <a:custGeom>
                <a:avLst/>
                <a:gdLst>
                  <a:gd name="T0" fmla="*/ 504 w 1083"/>
                  <a:gd name="T1" fmla="*/ 70 h 2793"/>
                  <a:gd name="T2" fmla="*/ 514 w 1083"/>
                  <a:gd name="T3" fmla="*/ 190 h 2793"/>
                  <a:gd name="T4" fmla="*/ 489 w 1083"/>
                  <a:gd name="T5" fmla="*/ 243 h 2793"/>
                  <a:gd name="T6" fmla="*/ 523 w 1083"/>
                  <a:gd name="T7" fmla="*/ 239 h 2793"/>
                  <a:gd name="T8" fmla="*/ 579 w 1083"/>
                  <a:gd name="T9" fmla="*/ 258 h 2793"/>
                  <a:gd name="T10" fmla="*/ 615 w 1083"/>
                  <a:gd name="T11" fmla="*/ 307 h 2793"/>
                  <a:gd name="T12" fmla="*/ 665 w 1083"/>
                  <a:gd name="T13" fmla="*/ 313 h 2793"/>
                  <a:gd name="T14" fmla="*/ 802 w 1083"/>
                  <a:gd name="T15" fmla="*/ 418 h 2793"/>
                  <a:gd name="T16" fmla="*/ 930 w 1083"/>
                  <a:gd name="T17" fmla="*/ 542 h 2793"/>
                  <a:gd name="T18" fmla="*/ 873 w 1083"/>
                  <a:gd name="T19" fmla="*/ 708 h 2793"/>
                  <a:gd name="T20" fmla="*/ 730 w 1083"/>
                  <a:gd name="T21" fmla="*/ 843 h 2793"/>
                  <a:gd name="T22" fmla="*/ 771 w 1083"/>
                  <a:gd name="T23" fmla="*/ 1177 h 2793"/>
                  <a:gd name="T24" fmla="*/ 763 w 1083"/>
                  <a:gd name="T25" fmla="*/ 1383 h 2793"/>
                  <a:gd name="T26" fmla="*/ 747 w 1083"/>
                  <a:gd name="T27" fmla="*/ 1486 h 2793"/>
                  <a:gd name="T28" fmla="*/ 838 w 1083"/>
                  <a:gd name="T29" fmla="*/ 1911 h 2793"/>
                  <a:gd name="T30" fmla="*/ 910 w 1083"/>
                  <a:gd name="T31" fmla="*/ 2394 h 2793"/>
                  <a:gd name="T32" fmla="*/ 946 w 1083"/>
                  <a:gd name="T33" fmla="*/ 2591 h 2793"/>
                  <a:gd name="T34" fmla="*/ 1020 w 1083"/>
                  <a:gd name="T35" fmla="*/ 2654 h 2793"/>
                  <a:gd name="T36" fmla="*/ 1016 w 1083"/>
                  <a:gd name="T37" fmla="*/ 2726 h 2793"/>
                  <a:gd name="T38" fmla="*/ 841 w 1083"/>
                  <a:gd name="T39" fmla="*/ 2700 h 2793"/>
                  <a:gd name="T40" fmla="*/ 746 w 1083"/>
                  <a:gd name="T41" fmla="*/ 2610 h 2793"/>
                  <a:gd name="T42" fmla="*/ 684 w 1083"/>
                  <a:gd name="T43" fmla="*/ 2394 h 2793"/>
                  <a:gd name="T44" fmla="*/ 612 w 1083"/>
                  <a:gd name="T45" fmla="*/ 1926 h 2793"/>
                  <a:gd name="T46" fmla="*/ 477 w 1083"/>
                  <a:gd name="T47" fmla="*/ 1550 h 2793"/>
                  <a:gd name="T48" fmla="*/ 424 w 1083"/>
                  <a:gd name="T49" fmla="*/ 1922 h 2793"/>
                  <a:gd name="T50" fmla="*/ 434 w 1083"/>
                  <a:gd name="T51" fmla="*/ 2188 h 2793"/>
                  <a:gd name="T52" fmla="*/ 443 w 1083"/>
                  <a:gd name="T53" fmla="*/ 2624 h 2793"/>
                  <a:gd name="T54" fmla="*/ 379 w 1083"/>
                  <a:gd name="T55" fmla="*/ 2729 h 2793"/>
                  <a:gd name="T56" fmla="*/ 220 w 1083"/>
                  <a:gd name="T57" fmla="*/ 2779 h 2793"/>
                  <a:gd name="T58" fmla="*/ 263 w 1083"/>
                  <a:gd name="T59" fmla="*/ 2637 h 2793"/>
                  <a:gd name="T60" fmla="*/ 223 w 1083"/>
                  <a:gd name="T61" fmla="*/ 2202 h 2793"/>
                  <a:gd name="T62" fmla="*/ 198 w 1083"/>
                  <a:gd name="T63" fmla="*/ 1561 h 2793"/>
                  <a:gd name="T64" fmla="*/ 151 w 1083"/>
                  <a:gd name="T65" fmla="*/ 1328 h 2793"/>
                  <a:gd name="T66" fmla="*/ 13 w 1083"/>
                  <a:gd name="T67" fmla="*/ 1106 h 2793"/>
                  <a:gd name="T68" fmla="*/ 9 w 1083"/>
                  <a:gd name="T69" fmla="*/ 950 h 2793"/>
                  <a:gd name="T70" fmla="*/ 27 w 1083"/>
                  <a:gd name="T71" fmla="*/ 697 h 2793"/>
                  <a:gd name="T72" fmla="*/ 66 w 1083"/>
                  <a:gd name="T73" fmla="*/ 551 h 2793"/>
                  <a:gd name="T74" fmla="*/ 217 w 1083"/>
                  <a:gd name="T75" fmla="*/ 461 h 2793"/>
                  <a:gd name="T76" fmla="*/ 273 w 1083"/>
                  <a:gd name="T77" fmla="*/ 382 h 2793"/>
                  <a:gd name="T78" fmla="*/ 243 w 1083"/>
                  <a:gd name="T79" fmla="*/ 333 h 2793"/>
                  <a:gd name="T80" fmla="*/ 226 w 1083"/>
                  <a:gd name="T81" fmla="*/ 238 h 2793"/>
                  <a:gd name="T82" fmla="*/ 257 w 1083"/>
                  <a:gd name="T83" fmla="*/ 50 h 2793"/>
                  <a:gd name="T84" fmla="*/ 461 w 1083"/>
                  <a:gd name="T85" fmla="*/ 41 h 2793"/>
                  <a:gd name="T86" fmla="*/ 442 w 1083"/>
                  <a:gd name="T87" fmla="*/ 366 h 2793"/>
                  <a:gd name="T88" fmla="*/ 463 w 1083"/>
                  <a:gd name="T89" fmla="*/ 402 h 2793"/>
                  <a:gd name="T90" fmla="*/ 589 w 1083"/>
                  <a:gd name="T91" fmla="*/ 409 h 2793"/>
                  <a:gd name="T92" fmla="*/ 566 w 1083"/>
                  <a:gd name="T93" fmla="*/ 368 h 2793"/>
                  <a:gd name="T94" fmla="*/ 471 w 1083"/>
                  <a:gd name="T95" fmla="*/ 359 h 2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3" h="2793">
                    <a:moveTo>
                      <a:pt x="461" y="41"/>
                    </a:moveTo>
                    <a:cubicBezTo>
                      <a:pt x="480" y="42"/>
                      <a:pt x="492" y="53"/>
                      <a:pt x="504" y="70"/>
                    </a:cubicBezTo>
                    <a:cubicBezTo>
                      <a:pt x="516" y="87"/>
                      <a:pt x="509" y="138"/>
                      <a:pt x="509" y="149"/>
                    </a:cubicBezTo>
                    <a:cubicBezTo>
                      <a:pt x="509" y="161"/>
                      <a:pt x="514" y="174"/>
                      <a:pt x="514" y="190"/>
                    </a:cubicBezTo>
                    <a:cubicBezTo>
                      <a:pt x="514" y="207"/>
                      <a:pt x="489" y="232"/>
                      <a:pt x="489" y="232"/>
                    </a:cubicBezTo>
                    <a:cubicBezTo>
                      <a:pt x="489" y="232"/>
                      <a:pt x="491" y="239"/>
                      <a:pt x="489" y="243"/>
                    </a:cubicBezTo>
                    <a:cubicBezTo>
                      <a:pt x="492" y="244"/>
                      <a:pt x="497" y="242"/>
                      <a:pt x="498" y="242"/>
                    </a:cubicBezTo>
                    <a:cubicBezTo>
                      <a:pt x="501" y="235"/>
                      <a:pt x="513" y="233"/>
                      <a:pt x="523" y="239"/>
                    </a:cubicBezTo>
                    <a:cubicBezTo>
                      <a:pt x="533" y="233"/>
                      <a:pt x="547" y="240"/>
                      <a:pt x="552" y="245"/>
                    </a:cubicBezTo>
                    <a:cubicBezTo>
                      <a:pt x="560" y="245"/>
                      <a:pt x="571" y="245"/>
                      <a:pt x="579" y="258"/>
                    </a:cubicBezTo>
                    <a:cubicBezTo>
                      <a:pt x="591" y="265"/>
                      <a:pt x="596" y="269"/>
                      <a:pt x="605" y="281"/>
                    </a:cubicBezTo>
                    <a:cubicBezTo>
                      <a:pt x="610" y="290"/>
                      <a:pt x="614" y="299"/>
                      <a:pt x="615" y="307"/>
                    </a:cubicBezTo>
                    <a:cubicBezTo>
                      <a:pt x="621" y="317"/>
                      <a:pt x="639" y="322"/>
                      <a:pt x="646" y="324"/>
                    </a:cubicBezTo>
                    <a:cubicBezTo>
                      <a:pt x="651" y="321"/>
                      <a:pt x="660" y="314"/>
                      <a:pt x="665" y="313"/>
                    </a:cubicBezTo>
                    <a:cubicBezTo>
                      <a:pt x="678" y="324"/>
                      <a:pt x="749" y="372"/>
                      <a:pt x="757" y="380"/>
                    </a:cubicBezTo>
                    <a:cubicBezTo>
                      <a:pt x="764" y="389"/>
                      <a:pt x="788" y="411"/>
                      <a:pt x="802" y="418"/>
                    </a:cubicBezTo>
                    <a:cubicBezTo>
                      <a:pt x="815" y="425"/>
                      <a:pt x="838" y="441"/>
                      <a:pt x="854" y="457"/>
                    </a:cubicBezTo>
                    <a:cubicBezTo>
                      <a:pt x="871" y="473"/>
                      <a:pt x="917" y="526"/>
                      <a:pt x="930" y="542"/>
                    </a:cubicBezTo>
                    <a:cubicBezTo>
                      <a:pt x="944" y="559"/>
                      <a:pt x="999" y="621"/>
                      <a:pt x="983" y="646"/>
                    </a:cubicBezTo>
                    <a:cubicBezTo>
                      <a:pt x="967" y="671"/>
                      <a:pt x="926" y="703"/>
                      <a:pt x="873" y="708"/>
                    </a:cubicBezTo>
                    <a:cubicBezTo>
                      <a:pt x="820" y="713"/>
                      <a:pt x="726" y="692"/>
                      <a:pt x="712" y="690"/>
                    </a:cubicBezTo>
                    <a:cubicBezTo>
                      <a:pt x="712" y="690"/>
                      <a:pt x="730" y="811"/>
                      <a:pt x="730" y="843"/>
                    </a:cubicBezTo>
                    <a:cubicBezTo>
                      <a:pt x="730" y="875"/>
                      <a:pt x="731" y="943"/>
                      <a:pt x="733" y="961"/>
                    </a:cubicBezTo>
                    <a:cubicBezTo>
                      <a:pt x="742" y="1053"/>
                      <a:pt x="755" y="1103"/>
                      <a:pt x="771" y="1177"/>
                    </a:cubicBezTo>
                    <a:cubicBezTo>
                      <a:pt x="779" y="1213"/>
                      <a:pt x="806" y="1299"/>
                      <a:pt x="813" y="1322"/>
                    </a:cubicBezTo>
                    <a:cubicBezTo>
                      <a:pt x="812" y="1334"/>
                      <a:pt x="772" y="1379"/>
                      <a:pt x="763" y="1383"/>
                    </a:cubicBezTo>
                    <a:cubicBezTo>
                      <a:pt x="753" y="1388"/>
                      <a:pt x="727" y="1405"/>
                      <a:pt x="718" y="1412"/>
                    </a:cubicBezTo>
                    <a:cubicBezTo>
                      <a:pt x="724" y="1435"/>
                      <a:pt x="741" y="1458"/>
                      <a:pt x="747" y="1486"/>
                    </a:cubicBezTo>
                    <a:cubicBezTo>
                      <a:pt x="751" y="1509"/>
                      <a:pt x="797" y="1695"/>
                      <a:pt x="804" y="1736"/>
                    </a:cubicBezTo>
                    <a:cubicBezTo>
                      <a:pt x="811" y="1778"/>
                      <a:pt x="836" y="1867"/>
                      <a:pt x="838" y="1911"/>
                    </a:cubicBezTo>
                    <a:cubicBezTo>
                      <a:pt x="841" y="1955"/>
                      <a:pt x="857" y="2065"/>
                      <a:pt x="866" y="2125"/>
                    </a:cubicBezTo>
                    <a:cubicBezTo>
                      <a:pt x="875" y="2185"/>
                      <a:pt x="896" y="2353"/>
                      <a:pt x="910" y="2394"/>
                    </a:cubicBezTo>
                    <a:cubicBezTo>
                      <a:pt x="921" y="2428"/>
                      <a:pt x="955" y="2541"/>
                      <a:pt x="959" y="2591"/>
                    </a:cubicBezTo>
                    <a:cubicBezTo>
                      <a:pt x="954" y="2589"/>
                      <a:pt x="951" y="2589"/>
                      <a:pt x="946" y="2591"/>
                    </a:cubicBezTo>
                    <a:cubicBezTo>
                      <a:pt x="959" y="2615"/>
                      <a:pt x="966" y="2624"/>
                      <a:pt x="975" y="2638"/>
                    </a:cubicBezTo>
                    <a:cubicBezTo>
                      <a:pt x="984" y="2645"/>
                      <a:pt x="990" y="2651"/>
                      <a:pt x="1020" y="2654"/>
                    </a:cubicBezTo>
                    <a:cubicBezTo>
                      <a:pt x="1065" y="2658"/>
                      <a:pt x="1083" y="2689"/>
                      <a:pt x="1080" y="2709"/>
                    </a:cubicBezTo>
                    <a:cubicBezTo>
                      <a:pt x="1074" y="2720"/>
                      <a:pt x="1042" y="2724"/>
                      <a:pt x="1016" y="2726"/>
                    </a:cubicBezTo>
                    <a:cubicBezTo>
                      <a:pt x="983" y="2730"/>
                      <a:pt x="924" y="2728"/>
                      <a:pt x="910" y="2726"/>
                    </a:cubicBezTo>
                    <a:cubicBezTo>
                      <a:pt x="889" y="2724"/>
                      <a:pt x="859" y="2705"/>
                      <a:pt x="841" y="2700"/>
                    </a:cubicBezTo>
                    <a:cubicBezTo>
                      <a:pt x="822" y="2695"/>
                      <a:pt x="784" y="2710"/>
                      <a:pt x="747" y="2694"/>
                    </a:cubicBezTo>
                    <a:cubicBezTo>
                      <a:pt x="738" y="2692"/>
                      <a:pt x="739" y="2629"/>
                      <a:pt x="746" y="2610"/>
                    </a:cubicBezTo>
                    <a:cubicBezTo>
                      <a:pt x="738" y="2612"/>
                      <a:pt x="731" y="2609"/>
                      <a:pt x="721" y="2608"/>
                    </a:cubicBezTo>
                    <a:cubicBezTo>
                      <a:pt x="716" y="2603"/>
                      <a:pt x="693" y="2447"/>
                      <a:pt x="684" y="2394"/>
                    </a:cubicBezTo>
                    <a:cubicBezTo>
                      <a:pt x="675" y="2341"/>
                      <a:pt x="631" y="2095"/>
                      <a:pt x="629" y="2058"/>
                    </a:cubicBezTo>
                    <a:cubicBezTo>
                      <a:pt x="627" y="2021"/>
                      <a:pt x="617" y="1949"/>
                      <a:pt x="612" y="1926"/>
                    </a:cubicBezTo>
                    <a:cubicBezTo>
                      <a:pt x="606" y="1897"/>
                      <a:pt x="558" y="1767"/>
                      <a:pt x="532" y="1702"/>
                    </a:cubicBezTo>
                    <a:cubicBezTo>
                      <a:pt x="511" y="1647"/>
                      <a:pt x="483" y="1562"/>
                      <a:pt x="477" y="1550"/>
                    </a:cubicBezTo>
                    <a:cubicBezTo>
                      <a:pt x="470" y="1547"/>
                      <a:pt x="455" y="1651"/>
                      <a:pt x="447" y="1675"/>
                    </a:cubicBezTo>
                    <a:cubicBezTo>
                      <a:pt x="442" y="1690"/>
                      <a:pt x="424" y="1902"/>
                      <a:pt x="424" y="1922"/>
                    </a:cubicBezTo>
                    <a:cubicBezTo>
                      <a:pt x="424" y="1943"/>
                      <a:pt x="423" y="2019"/>
                      <a:pt x="423" y="2042"/>
                    </a:cubicBezTo>
                    <a:cubicBezTo>
                      <a:pt x="423" y="2065"/>
                      <a:pt x="428" y="2159"/>
                      <a:pt x="434" y="2188"/>
                    </a:cubicBezTo>
                    <a:cubicBezTo>
                      <a:pt x="441" y="2230"/>
                      <a:pt x="465" y="2567"/>
                      <a:pt x="465" y="2616"/>
                    </a:cubicBezTo>
                    <a:cubicBezTo>
                      <a:pt x="456" y="2623"/>
                      <a:pt x="449" y="2623"/>
                      <a:pt x="443" y="2624"/>
                    </a:cubicBezTo>
                    <a:cubicBezTo>
                      <a:pt x="443" y="2644"/>
                      <a:pt x="442" y="2657"/>
                      <a:pt x="439" y="2667"/>
                    </a:cubicBezTo>
                    <a:cubicBezTo>
                      <a:pt x="439" y="2676"/>
                      <a:pt x="386" y="2700"/>
                      <a:pt x="379" y="2729"/>
                    </a:cubicBezTo>
                    <a:cubicBezTo>
                      <a:pt x="366" y="2759"/>
                      <a:pt x="323" y="2772"/>
                      <a:pt x="291" y="2782"/>
                    </a:cubicBezTo>
                    <a:cubicBezTo>
                      <a:pt x="256" y="2793"/>
                      <a:pt x="229" y="2784"/>
                      <a:pt x="220" y="2779"/>
                    </a:cubicBezTo>
                    <a:cubicBezTo>
                      <a:pt x="194" y="2766"/>
                      <a:pt x="208" y="2701"/>
                      <a:pt x="227" y="2683"/>
                    </a:cubicBezTo>
                    <a:cubicBezTo>
                      <a:pt x="251" y="2661"/>
                      <a:pt x="262" y="2647"/>
                      <a:pt x="263" y="2637"/>
                    </a:cubicBezTo>
                    <a:cubicBezTo>
                      <a:pt x="252" y="2643"/>
                      <a:pt x="238" y="2645"/>
                      <a:pt x="228" y="2643"/>
                    </a:cubicBezTo>
                    <a:cubicBezTo>
                      <a:pt x="216" y="2523"/>
                      <a:pt x="219" y="2240"/>
                      <a:pt x="223" y="2202"/>
                    </a:cubicBezTo>
                    <a:cubicBezTo>
                      <a:pt x="227" y="2151"/>
                      <a:pt x="220" y="1897"/>
                      <a:pt x="215" y="1853"/>
                    </a:cubicBezTo>
                    <a:cubicBezTo>
                      <a:pt x="210" y="1810"/>
                      <a:pt x="199" y="1593"/>
                      <a:pt x="198" y="1561"/>
                    </a:cubicBezTo>
                    <a:cubicBezTo>
                      <a:pt x="177" y="1558"/>
                      <a:pt x="156" y="1551"/>
                      <a:pt x="136" y="1534"/>
                    </a:cubicBezTo>
                    <a:cubicBezTo>
                      <a:pt x="147" y="1499"/>
                      <a:pt x="159" y="1353"/>
                      <a:pt x="151" y="1328"/>
                    </a:cubicBezTo>
                    <a:cubicBezTo>
                      <a:pt x="135" y="1296"/>
                      <a:pt x="52" y="1191"/>
                      <a:pt x="38" y="1170"/>
                    </a:cubicBezTo>
                    <a:cubicBezTo>
                      <a:pt x="24" y="1150"/>
                      <a:pt x="13" y="1124"/>
                      <a:pt x="13" y="1106"/>
                    </a:cubicBezTo>
                    <a:cubicBezTo>
                      <a:pt x="13" y="1088"/>
                      <a:pt x="0" y="1054"/>
                      <a:pt x="0" y="1031"/>
                    </a:cubicBezTo>
                    <a:cubicBezTo>
                      <a:pt x="0" y="1008"/>
                      <a:pt x="9" y="978"/>
                      <a:pt x="9" y="950"/>
                    </a:cubicBezTo>
                    <a:cubicBezTo>
                      <a:pt x="9" y="922"/>
                      <a:pt x="19" y="821"/>
                      <a:pt x="19" y="795"/>
                    </a:cubicBezTo>
                    <a:cubicBezTo>
                      <a:pt x="19" y="770"/>
                      <a:pt x="20" y="713"/>
                      <a:pt x="27" y="697"/>
                    </a:cubicBezTo>
                    <a:cubicBezTo>
                      <a:pt x="34" y="681"/>
                      <a:pt x="41" y="662"/>
                      <a:pt x="40" y="647"/>
                    </a:cubicBezTo>
                    <a:cubicBezTo>
                      <a:pt x="39" y="632"/>
                      <a:pt x="58" y="566"/>
                      <a:pt x="66" y="551"/>
                    </a:cubicBezTo>
                    <a:cubicBezTo>
                      <a:pt x="73" y="538"/>
                      <a:pt x="111" y="526"/>
                      <a:pt x="138" y="506"/>
                    </a:cubicBezTo>
                    <a:cubicBezTo>
                      <a:pt x="165" y="486"/>
                      <a:pt x="192" y="476"/>
                      <a:pt x="217" y="461"/>
                    </a:cubicBezTo>
                    <a:cubicBezTo>
                      <a:pt x="229" y="450"/>
                      <a:pt x="246" y="429"/>
                      <a:pt x="255" y="420"/>
                    </a:cubicBezTo>
                    <a:cubicBezTo>
                      <a:pt x="259" y="411"/>
                      <a:pt x="267" y="394"/>
                      <a:pt x="273" y="382"/>
                    </a:cubicBezTo>
                    <a:cubicBezTo>
                      <a:pt x="276" y="371"/>
                      <a:pt x="276" y="361"/>
                      <a:pt x="276" y="349"/>
                    </a:cubicBezTo>
                    <a:cubicBezTo>
                      <a:pt x="271" y="350"/>
                      <a:pt x="250" y="342"/>
                      <a:pt x="243" y="333"/>
                    </a:cubicBezTo>
                    <a:cubicBezTo>
                      <a:pt x="249" y="320"/>
                      <a:pt x="246" y="295"/>
                      <a:pt x="241" y="277"/>
                    </a:cubicBezTo>
                    <a:cubicBezTo>
                      <a:pt x="241" y="268"/>
                      <a:pt x="229" y="252"/>
                      <a:pt x="226" y="238"/>
                    </a:cubicBezTo>
                    <a:cubicBezTo>
                      <a:pt x="223" y="224"/>
                      <a:pt x="215" y="191"/>
                      <a:pt x="216" y="169"/>
                    </a:cubicBezTo>
                    <a:cubicBezTo>
                      <a:pt x="218" y="133"/>
                      <a:pt x="232" y="84"/>
                      <a:pt x="257" y="50"/>
                    </a:cubicBezTo>
                    <a:cubicBezTo>
                      <a:pt x="272" y="30"/>
                      <a:pt x="331" y="0"/>
                      <a:pt x="368" y="1"/>
                    </a:cubicBezTo>
                    <a:cubicBezTo>
                      <a:pt x="389" y="1"/>
                      <a:pt x="451" y="3"/>
                      <a:pt x="461" y="41"/>
                    </a:cubicBezTo>
                    <a:close/>
                    <a:moveTo>
                      <a:pt x="461" y="343"/>
                    </a:moveTo>
                    <a:cubicBezTo>
                      <a:pt x="458" y="350"/>
                      <a:pt x="447" y="363"/>
                      <a:pt x="442" y="366"/>
                    </a:cubicBezTo>
                    <a:cubicBezTo>
                      <a:pt x="440" y="371"/>
                      <a:pt x="439" y="379"/>
                      <a:pt x="439" y="383"/>
                    </a:cubicBezTo>
                    <a:cubicBezTo>
                      <a:pt x="439" y="387"/>
                      <a:pt x="460" y="398"/>
                      <a:pt x="463" y="402"/>
                    </a:cubicBezTo>
                    <a:cubicBezTo>
                      <a:pt x="479" y="407"/>
                      <a:pt x="505" y="411"/>
                      <a:pt x="523" y="410"/>
                    </a:cubicBezTo>
                    <a:cubicBezTo>
                      <a:pt x="535" y="409"/>
                      <a:pt x="563" y="409"/>
                      <a:pt x="589" y="409"/>
                    </a:cubicBezTo>
                    <a:cubicBezTo>
                      <a:pt x="591" y="402"/>
                      <a:pt x="590" y="396"/>
                      <a:pt x="597" y="386"/>
                    </a:cubicBezTo>
                    <a:cubicBezTo>
                      <a:pt x="592" y="381"/>
                      <a:pt x="571" y="368"/>
                      <a:pt x="566" y="368"/>
                    </a:cubicBezTo>
                    <a:cubicBezTo>
                      <a:pt x="545" y="375"/>
                      <a:pt x="541" y="371"/>
                      <a:pt x="523" y="371"/>
                    </a:cubicBezTo>
                    <a:cubicBezTo>
                      <a:pt x="511" y="371"/>
                      <a:pt x="482" y="364"/>
                      <a:pt x="471" y="359"/>
                    </a:cubicBezTo>
                    <a:cubicBezTo>
                      <a:pt x="471" y="359"/>
                      <a:pt x="465" y="349"/>
                      <a:pt x="461" y="3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27"/>
              <p:cNvSpPr>
                <a:spLocks/>
              </p:cNvSpPr>
              <p:nvPr/>
            </p:nvSpPr>
            <p:spPr bwMode="auto">
              <a:xfrm>
                <a:off x="4415" y="1069"/>
                <a:ext cx="32" cy="54"/>
              </a:xfrm>
              <a:custGeom>
                <a:avLst/>
                <a:gdLst>
                  <a:gd name="T0" fmla="*/ 28 w 63"/>
                  <a:gd name="T1" fmla="*/ 3 h 108"/>
                  <a:gd name="T2" fmla="*/ 21 w 63"/>
                  <a:gd name="T3" fmla="*/ 52 h 108"/>
                  <a:gd name="T4" fmla="*/ 2 w 63"/>
                  <a:gd name="T5" fmla="*/ 96 h 108"/>
                  <a:gd name="T6" fmla="*/ 26 w 63"/>
                  <a:gd name="T7" fmla="*/ 108 h 108"/>
                  <a:gd name="T8" fmla="*/ 55 w 63"/>
                  <a:gd name="T9" fmla="*/ 63 h 108"/>
                  <a:gd name="T10" fmla="*/ 59 w 63"/>
                  <a:gd name="T11" fmla="*/ 21 h 108"/>
                  <a:gd name="T12" fmla="*/ 47 w 63"/>
                  <a:gd name="T13" fmla="*/ 12 h 108"/>
                  <a:gd name="T14" fmla="*/ 37 w 63"/>
                  <a:gd name="T15" fmla="*/ 2 h 108"/>
                  <a:gd name="T16" fmla="*/ 28 w 63"/>
                  <a:gd name="T17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08">
                    <a:moveTo>
                      <a:pt x="28" y="3"/>
                    </a:moveTo>
                    <a:cubicBezTo>
                      <a:pt x="29" y="13"/>
                      <a:pt x="25" y="40"/>
                      <a:pt x="21" y="52"/>
                    </a:cubicBezTo>
                    <a:cubicBezTo>
                      <a:pt x="16" y="63"/>
                      <a:pt x="5" y="91"/>
                      <a:pt x="2" y="96"/>
                    </a:cubicBezTo>
                    <a:cubicBezTo>
                      <a:pt x="0" y="100"/>
                      <a:pt x="17" y="108"/>
                      <a:pt x="26" y="108"/>
                    </a:cubicBezTo>
                    <a:cubicBezTo>
                      <a:pt x="36" y="107"/>
                      <a:pt x="52" y="79"/>
                      <a:pt x="55" y="63"/>
                    </a:cubicBezTo>
                    <a:cubicBezTo>
                      <a:pt x="59" y="47"/>
                      <a:pt x="63" y="28"/>
                      <a:pt x="59" y="21"/>
                    </a:cubicBezTo>
                    <a:cubicBezTo>
                      <a:pt x="54" y="14"/>
                      <a:pt x="53" y="16"/>
                      <a:pt x="47" y="12"/>
                    </a:cubicBezTo>
                    <a:cubicBezTo>
                      <a:pt x="44" y="10"/>
                      <a:pt x="38" y="7"/>
                      <a:pt x="37" y="2"/>
                    </a:cubicBezTo>
                    <a:cubicBezTo>
                      <a:pt x="36" y="0"/>
                      <a:pt x="29" y="0"/>
                      <a:pt x="28" y="3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28"/>
              <p:cNvSpPr>
                <a:spLocks/>
              </p:cNvSpPr>
              <p:nvPr/>
            </p:nvSpPr>
            <p:spPr bwMode="auto">
              <a:xfrm>
                <a:off x="4311" y="1141"/>
                <a:ext cx="193" cy="402"/>
              </a:xfrm>
              <a:custGeom>
                <a:avLst/>
                <a:gdLst>
                  <a:gd name="T0" fmla="*/ 13 w 384"/>
                  <a:gd name="T1" fmla="*/ 12 h 803"/>
                  <a:gd name="T2" fmla="*/ 1 w 384"/>
                  <a:gd name="T3" fmla="*/ 35 h 803"/>
                  <a:gd name="T4" fmla="*/ 4 w 384"/>
                  <a:gd name="T5" fmla="*/ 65 h 803"/>
                  <a:gd name="T6" fmla="*/ 46 w 384"/>
                  <a:gd name="T7" fmla="*/ 149 h 803"/>
                  <a:gd name="T8" fmla="*/ 129 w 384"/>
                  <a:gd name="T9" fmla="*/ 370 h 803"/>
                  <a:gd name="T10" fmla="*/ 158 w 384"/>
                  <a:gd name="T11" fmla="*/ 453 h 803"/>
                  <a:gd name="T12" fmla="*/ 155 w 384"/>
                  <a:gd name="T13" fmla="*/ 774 h 803"/>
                  <a:gd name="T14" fmla="*/ 251 w 384"/>
                  <a:gd name="T15" fmla="*/ 796 h 803"/>
                  <a:gd name="T16" fmla="*/ 366 w 384"/>
                  <a:gd name="T17" fmla="*/ 787 h 803"/>
                  <a:gd name="T18" fmla="*/ 380 w 384"/>
                  <a:gd name="T19" fmla="*/ 647 h 803"/>
                  <a:gd name="T20" fmla="*/ 349 w 384"/>
                  <a:gd name="T21" fmla="*/ 443 h 803"/>
                  <a:gd name="T22" fmla="*/ 265 w 384"/>
                  <a:gd name="T23" fmla="*/ 263 h 803"/>
                  <a:gd name="T24" fmla="*/ 221 w 384"/>
                  <a:gd name="T25" fmla="*/ 107 h 803"/>
                  <a:gd name="T26" fmla="*/ 204 w 384"/>
                  <a:gd name="T27" fmla="*/ 38 h 803"/>
                  <a:gd name="T28" fmla="*/ 185 w 384"/>
                  <a:gd name="T29" fmla="*/ 0 h 803"/>
                  <a:gd name="T30" fmla="*/ 174 w 384"/>
                  <a:gd name="T31" fmla="*/ 45 h 803"/>
                  <a:gd name="T32" fmla="*/ 136 w 384"/>
                  <a:gd name="T33" fmla="*/ 83 h 803"/>
                  <a:gd name="T34" fmla="*/ 55 w 384"/>
                  <a:gd name="T35" fmla="*/ 50 h 803"/>
                  <a:gd name="T36" fmla="*/ 13 w 384"/>
                  <a:gd name="T37" fmla="*/ 12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4" h="803">
                    <a:moveTo>
                      <a:pt x="13" y="12"/>
                    </a:moveTo>
                    <a:cubicBezTo>
                      <a:pt x="8" y="21"/>
                      <a:pt x="2" y="31"/>
                      <a:pt x="1" y="35"/>
                    </a:cubicBezTo>
                    <a:cubicBezTo>
                      <a:pt x="0" y="38"/>
                      <a:pt x="1" y="61"/>
                      <a:pt x="4" y="65"/>
                    </a:cubicBezTo>
                    <a:cubicBezTo>
                      <a:pt x="7" y="69"/>
                      <a:pt x="44" y="141"/>
                      <a:pt x="46" y="149"/>
                    </a:cubicBezTo>
                    <a:cubicBezTo>
                      <a:pt x="48" y="157"/>
                      <a:pt x="122" y="356"/>
                      <a:pt x="129" y="370"/>
                    </a:cubicBezTo>
                    <a:cubicBezTo>
                      <a:pt x="136" y="384"/>
                      <a:pt x="157" y="441"/>
                      <a:pt x="158" y="453"/>
                    </a:cubicBezTo>
                    <a:cubicBezTo>
                      <a:pt x="159" y="464"/>
                      <a:pt x="156" y="759"/>
                      <a:pt x="155" y="774"/>
                    </a:cubicBezTo>
                    <a:cubicBezTo>
                      <a:pt x="174" y="787"/>
                      <a:pt x="223" y="794"/>
                      <a:pt x="251" y="796"/>
                    </a:cubicBezTo>
                    <a:cubicBezTo>
                      <a:pt x="284" y="799"/>
                      <a:pt x="340" y="803"/>
                      <a:pt x="366" y="787"/>
                    </a:cubicBezTo>
                    <a:cubicBezTo>
                      <a:pt x="378" y="779"/>
                      <a:pt x="384" y="661"/>
                      <a:pt x="380" y="647"/>
                    </a:cubicBezTo>
                    <a:cubicBezTo>
                      <a:pt x="377" y="633"/>
                      <a:pt x="375" y="499"/>
                      <a:pt x="349" y="443"/>
                    </a:cubicBezTo>
                    <a:cubicBezTo>
                      <a:pt x="335" y="414"/>
                      <a:pt x="272" y="294"/>
                      <a:pt x="265" y="263"/>
                    </a:cubicBezTo>
                    <a:cubicBezTo>
                      <a:pt x="258" y="232"/>
                      <a:pt x="226" y="125"/>
                      <a:pt x="221" y="107"/>
                    </a:cubicBezTo>
                    <a:cubicBezTo>
                      <a:pt x="216" y="88"/>
                      <a:pt x="208" y="52"/>
                      <a:pt x="204" y="38"/>
                    </a:cubicBezTo>
                    <a:cubicBezTo>
                      <a:pt x="199" y="24"/>
                      <a:pt x="193" y="8"/>
                      <a:pt x="185" y="0"/>
                    </a:cubicBezTo>
                    <a:cubicBezTo>
                      <a:pt x="186" y="8"/>
                      <a:pt x="180" y="32"/>
                      <a:pt x="174" y="45"/>
                    </a:cubicBezTo>
                    <a:cubicBezTo>
                      <a:pt x="165" y="61"/>
                      <a:pt x="145" y="75"/>
                      <a:pt x="136" y="83"/>
                    </a:cubicBezTo>
                    <a:cubicBezTo>
                      <a:pt x="130" y="87"/>
                      <a:pt x="70" y="60"/>
                      <a:pt x="55" y="50"/>
                    </a:cubicBezTo>
                    <a:cubicBezTo>
                      <a:pt x="40" y="39"/>
                      <a:pt x="22" y="20"/>
                      <a:pt x="13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29"/>
              <p:cNvSpPr>
                <a:spLocks/>
              </p:cNvSpPr>
              <p:nvPr/>
            </p:nvSpPr>
            <p:spPr bwMode="auto">
              <a:xfrm>
                <a:off x="4351" y="1186"/>
                <a:ext cx="107" cy="339"/>
              </a:xfrm>
              <a:custGeom>
                <a:avLst/>
                <a:gdLst>
                  <a:gd name="T0" fmla="*/ 9 w 214"/>
                  <a:gd name="T1" fmla="*/ 17 h 677"/>
                  <a:gd name="T2" fmla="*/ 26 w 214"/>
                  <a:gd name="T3" fmla="*/ 22 h 677"/>
                  <a:gd name="T4" fmla="*/ 69 w 214"/>
                  <a:gd name="T5" fmla="*/ 6 h 677"/>
                  <a:gd name="T6" fmla="*/ 87 w 214"/>
                  <a:gd name="T7" fmla="*/ 0 h 677"/>
                  <a:gd name="T8" fmla="*/ 102 w 214"/>
                  <a:gd name="T9" fmla="*/ 7 h 677"/>
                  <a:gd name="T10" fmla="*/ 91 w 214"/>
                  <a:gd name="T11" fmla="*/ 33 h 677"/>
                  <a:gd name="T12" fmla="*/ 87 w 214"/>
                  <a:gd name="T13" fmla="*/ 57 h 677"/>
                  <a:gd name="T14" fmla="*/ 105 w 214"/>
                  <a:gd name="T15" fmla="*/ 103 h 677"/>
                  <a:gd name="T16" fmla="*/ 137 w 214"/>
                  <a:gd name="T17" fmla="*/ 161 h 677"/>
                  <a:gd name="T18" fmla="*/ 175 w 214"/>
                  <a:gd name="T19" fmla="*/ 343 h 677"/>
                  <a:gd name="T20" fmla="*/ 213 w 214"/>
                  <a:gd name="T21" fmla="*/ 599 h 677"/>
                  <a:gd name="T22" fmla="*/ 158 w 214"/>
                  <a:gd name="T23" fmla="*/ 675 h 677"/>
                  <a:gd name="T24" fmla="*/ 88 w 214"/>
                  <a:gd name="T25" fmla="*/ 622 h 677"/>
                  <a:gd name="T26" fmla="*/ 78 w 214"/>
                  <a:gd name="T27" fmla="*/ 511 h 677"/>
                  <a:gd name="T28" fmla="*/ 79 w 214"/>
                  <a:gd name="T29" fmla="*/ 363 h 677"/>
                  <a:gd name="T30" fmla="*/ 50 w 214"/>
                  <a:gd name="T31" fmla="*/ 280 h 677"/>
                  <a:gd name="T32" fmla="*/ 41 w 214"/>
                  <a:gd name="T33" fmla="*/ 108 h 677"/>
                  <a:gd name="T34" fmla="*/ 50 w 214"/>
                  <a:gd name="T35" fmla="*/ 75 h 677"/>
                  <a:gd name="T36" fmla="*/ 30 w 214"/>
                  <a:gd name="T37" fmla="*/ 52 h 677"/>
                  <a:gd name="T38" fmla="*/ 0 w 214"/>
                  <a:gd name="T39" fmla="*/ 30 h 677"/>
                  <a:gd name="T40" fmla="*/ 9 w 214"/>
                  <a:gd name="T41" fmla="*/ 17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4" h="677">
                    <a:moveTo>
                      <a:pt x="9" y="17"/>
                    </a:moveTo>
                    <a:cubicBezTo>
                      <a:pt x="15" y="21"/>
                      <a:pt x="18" y="21"/>
                      <a:pt x="26" y="22"/>
                    </a:cubicBezTo>
                    <a:cubicBezTo>
                      <a:pt x="36" y="16"/>
                      <a:pt x="61" y="5"/>
                      <a:pt x="69" y="6"/>
                    </a:cubicBezTo>
                    <a:cubicBezTo>
                      <a:pt x="77" y="6"/>
                      <a:pt x="83" y="4"/>
                      <a:pt x="87" y="0"/>
                    </a:cubicBezTo>
                    <a:cubicBezTo>
                      <a:pt x="92" y="0"/>
                      <a:pt x="100" y="4"/>
                      <a:pt x="102" y="7"/>
                    </a:cubicBezTo>
                    <a:cubicBezTo>
                      <a:pt x="98" y="14"/>
                      <a:pt x="95" y="23"/>
                      <a:pt x="91" y="33"/>
                    </a:cubicBezTo>
                    <a:cubicBezTo>
                      <a:pt x="88" y="43"/>
                      <a:pt x="86" y="50"/>
                      <a:pt x="87" y="57"/>
                    </a:cubicBezTo>
                    <a:cubicBezTo>
                      <a:pt x="88" y="64"/>
                      <a:pt x="97" y="93"/>
                      <a:pt x="105" y="103"/>
                    </a:cubicBezTo>
                    <a:cubicBezTo>
                      <a:pt x="113" y="113"/>
                      <a:pt x="133" y="141"/>
                      <a:pt x="137" y="161"/>
                    </a:cubicBezTo>
                    <a:cubicBezTo>
                      <a:pt x="142" y="180"/>
                      <a:pt x="168" y="301"/>
                      <a:pt x="175" y="343"/>
                    </a:cubicBezTo>
                    <a:cubicBezTo>
                      <a:pt x="182" y="386"/>
                      <a:pt x="209" y="575"/>
                      <a:pt x="213" y="599"/>
                    </a:cubicBezTo>
                    <a:cubicBezTo>
                      <a:pt x="214" y="614"/>
                      <a:pt x="165" y="674"/>
                      <a:pt x="158" y="675"/>
                    </a:cubicBezTo>
                    <a:cubicBezTo>
                      <a:pt x="148" y="677"/>
                      <a:pt x="93" y="633"/>
                      <a:pt x="88" y="622"/>
                    </a:cubicBezTo>
                    <a:cubicBezTo>
                      <a:pt x="88" y="603"/>
                      <a:pt x="78" y="524"/>
                      <a:pt x="78" y="511"/>
                    </a:cubicBezTo>
                    <a:cubicBezTo>
                      <a:pt x="78" y="497"/>
                      <a:pt x="79" y="383"/>
                      <a:pt x="79" y="363"/>
                    </a:cubicBezTo>
                    <a:cubicBezTo>
                      <a:pt x="77" y="349"/>
                      <a:pt x="55" y="291"/>
                      <a:pt x="50" y="280"/>
                    </a:cubicBezTo>
                    <a:cubicBezTo>
                      <a:pt x="46" y="272"/>
                      <a:pt x="41" y="120"/>
                      <a:pt x="41" y="108"/>
                    </a:cubicBezTo>
                    <a:cubicBezTo>
                      <a:pt x="41" y="97"/>
                      <a:pt x="46" y="81"/>
                      <a:pt x="50" y="75"/>
                    </a:cubicBezTo>
                    <a:cubicBezTo>
                      <a:pt x="45" y="70"/>
                      <a:pt x="38" y="58"/>
                      <a:pt x="30" y="52"/>
                    </a:cubicBezTo>
                    <a:cubicBezTo>
                      <a:pt x="22" y="46"/>
                      <a:pt x="7" y="30"/>
                      <a:pt x="0" y="30"/>
                    </a:cubicBezTo>
                    <a:cubicBezTo>
                      <a:pt x="4" y="26"/>
                      <a:pt x="4" y="24"/>
                      <a:pt x="9" y="17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30"/>
              <p:cNvSpPr>
                <a:spLocks/>
              </p:cNvSpPr>
              <p:nvPr/>
            </p:nvSpPr>
            <p:spPr bwMode="auto">
              <a:xfrm>
                <a:off x="4462" y="1205"/>
                <a:ext cx="52" cy="25"/>
              </a:xfrm>
              <a:custGeom>
                <a:avLst/>
                <a:gdLst>
                  <a:gd name="T0" fmla="*/ 97 w 103"/>
                  <a:gd name="T1" fmla="*/ 0 h 50"/>
                  <a:gd name="T2" fmla="*/ 42 w 103"/>
                  <a:gd name="T3" fmla="*/ 8 h 50"/>
                  <a:gd name="T4" fmla="*/ 1 w 103"/>
                  <a:gd name="T5" fmla="*/ 43 h 50"/>
                  <a:gd name="T6" fmla="*/ 1 w 103"/>
                  <a:gd name="T7" fmla="*/ 50 h 50"/>
                  <a:gd name="T8" fmla="*/ 103 w 103"/>
                  <a:gd name="T9" fmla="*/ 7 h 50"/>
                  <a:gd name="T10" fmla="*/ 97 w 103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50">
                    <a:moveTo>
                      <a:pt x="97" y="0"/>
                    </a:moveTo>
                    <a:cubicBezTo>
                      <a:pt x="87" y="1"/>
                      <a:pt x="50" y="8"/>
                      <a:pt x="42" y="8"/>
                    </a:cubicBezTo>
                    <a:cubicBezTo>
                      <a:pt x="32" y="12"/>
                      <a:pt x="5" y="38"/>
                      <a:pt x="1" y="43"/>
                    </a:cubicBezTo>
                    <a:cubicBezTo>
                      <a:pt x="0" y="45"/>
                      <a:pt x="1" y="47"/>
                      <a:pt x="1" y="50"/>
                    </a:cubicBezTo>
                    <a:cubicBezTo>
                      <a:pt x="15" y="44"/>
                      <a:pt x="96" y="6"/>
                      <a:pt x="103" y="7"/>
                    </a:cubicBezTo>
                    <a:cubicBezTo>
                      <a:pt x="100" y="2"/>
                      <a:pt x="99" y="1"/>
                      <a:pt x="97" y="0"/>
                    </a:cubicBez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4" name="Oval 3"/>
          <p:cNvSpPr/>
          <p:nvPr/>
        </p:nvSpPr>
        <p:spPr>
          <a:xfrm rot="21333708" flipH="1" flipV="1">
            <a:off x="3221111" y="190525"/>
            <a:ext cx="2097619" cy="2419560"/>
          </a:xfrm>
          <a:custGeom>
            <a:avLst/>
            <a:gdLst>
              <a:gd name="connsiteX0" fmla="*/ 0 w 2008832"/>
              <a:gd name="connsiteY0" fmla="*/ 1004416 h 2008832"/>
              <a:gd name="connsiteX1" fmla="*/ 1004416 w 2008832"/>
              <a:gd name="connsiteY1" fmla="*/ 0 h 2008832"/>
              <a:gd name="connsiteX2" fmla="*/ 2008832 w 2008832"/>
              <a:gd name="connsiteY2" fmla="*/ 1004416 h 2008832"/>
              <a:gd name="connsiteX3" fmla="*/ 1004416 w 2008832"/>
              <a:gd name="connsiteY3" fmla="*/ 2008832 h 2008832"/>
              <a:gd name="connsiteX4" fmla="*/ 0 w 2008832"/>
              <a:gd name="connsiteY4" fmla="*/ 1004416 h 2008832"/>
              <a:gd name="connsiteX0" fmla="*/ 0 w 2025074"/>
              <a:gd name="connsiteY0" fmla="*/ 1059549 h 2063965"/>
              <a:gd name="connsiteX1" fmla="*/ 1004416 w 2025074"/>
              <a:gd name="connsiteY1" fmla="*/ 55133 h 2063965"/>
              <a:gd name="connsiteX2" fmla="*/ 1581849 w 2025074"/>
              <a:gd name="connsiteY2" fmla="*/ 229883 h 2063965"/>
              <a:gd name="connsiteX3" fmla="*/ 2008832 w 2025074"/>
              <a:gd name="connsiteY3" fmla="*/ 1059549 h 2063965"/>
              <a:gd name="connsiteX4" fmla="*/ 1004416 w 2025074"/>
              <a:gd name="connsiteY4" fmla="*/ 2063965 h 2063965"/>
              <a:gd name="connsiteX5" fmla="*/ 0 w 2025074"/>
              <a:gd name="connsiteY5" fmla="*/ 1059549 h 2063965"/>
              <a:gd name="connsiteX0" fmla="*/ 8558 w 2033632"/>
              <a:gd name="connsiteY0" fmla="*/ 1059549 h 2063965"/>
              <a:gd name="connsiteX1" fmla="*/ 554821 w 2033632"/>
              <a:gd name="connsiteY1" fmla="*/ 152766 h 2063965"/>
              <a:gd name="connsiteX2" fmla="*/ 1012974 w 2033632"/>
              <a:gd name="connsiteY2" fmla="*/ 55133 h 2063965"/>
              <a:gd name="connsiteX3" fmla="*/ 1590407 w 2033632"/>
              <a:gd name="connsiteY3" fmla="*/ 229883 h 2063965"/>
              <a:gd name="connsiteX4" fmla="*/ 2017390 w 2033632"/>
              <a:gd name="connsiteY4" fmla="*/ 1059549 h 2063965"/>
              <a:gd name="connsiteX5" fmla="*/ 1012974 w 2033632"/>
              <a:gd name="connsiteY5" fmla="*/ 2063965 h 2063965"/>
              <a:gd name="connsiteX6" fmla="*/ 8558 w 2033632"/>
              <a:gd name="connsiteY6" fmla="*/ 1059549 h 2063965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34004 h 2438420"/>
              <a:gd name="connsiteX1" fmla="*/ 554821 w 2033632"/>
              <a:gd name="connsiteY1" fmla="*/ 527221 h 2438420"/>
              <a:gd name="connsiteX2" fmla="*/ 979923 w 2033632"/>
              <a:gd name="connsiteY2" fmla="*/ 21964 h 2438420"/>
              <a:gd name="connsiteX3" fmla="*/ 1590407 w 2033632"/>
              <a:gd name="connsiteY3" fmla="*/ 604338 h 2438420"/>
              <a:gd name="connsiteX4" fmla="*/ 2017390 w 2033632"/>
              <a:gd name="connsiteY4" fmla="*/ 1434004 h 2438420"/>
              <a:gd name="connsiteX5" fmla="*/ 1012974 w 2033632"/>
              <a:gd name="connsiteY5" fmla="*/ 2438420 h 2438420"/>
              <a:gd name="connsiteX6" fmla="*/ 8558 w 2033632"/>
              <a:gd name="connsiteY6" fmla="*/ 1434004 h 2438420"/>
              <a:gd name="connsiteX0" fmla="*/ 8558 w 2033632"/>
              <a:gd name="connsiteY0" fmla="*/ 1412106 h 2416522"/>
              <a:gd name="connsiteX1" fmla="*/ 554821 w 2033632"/>
              <a:gd name="connsiteY1" fmla="*/ 505323 h 2416522"/>
              <a:gd name="connsiteX2" fmla="*/ 979923 w 2033632"/>
              <a:gd name="connsiteY2" fmla="*/ 66 h 2416522"/>
              <a:gd name="connsiteX3" fmla="*/ 1590407 w 2033632"/>
              <a:gd name="connsiteY3" fmla="*/ 582440 h 2416522"/>
              <a:gd name="connsiteX4" fmla="*/ 2017390 w 2033632"/>
              <a:gd name="connsiteY4" fmla="*/ 1412106 h 2416522"/>
              <a:gd name="connsiteX5" fmla="*/ 1012974 w 2033632"/>
              <a:gd name="connsiteY5" fmla="*/ 2416522 h 2416522"/>
              <a:gd name="connsiteX6" fmla="*/ 8558 w 2033632"/>
              <a:gd name="connsiteY6" fmla="*/ 1412106 h 2416522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558 w 2033632"/>
              <a:gd name="connsiteY0" fmla="*/ 1412501 h 2416917"/>
              <a:gd name="connsiteX1" fmla="*/ 554821 w 2033632"/>
              <a:gd name="connsiteY1" fmla="*/ 505718 h 2416917"/>
              <a:gd name="connsiteX2" fmla="*/ 979923 w 2033632"/>
              <a:gd name="connsiteY2" fmla="*/ 461 h 2416917"/>
              <a:gd name="connsiteX3" fmla="*/ 1590407 w 2033632"/>
              <a:gd name="connsiteY3" fmla="*/ 582835 h 2416917"/>
              <a:gd name="connsiteX4" fmla="*/ 2017390 w 2033632"/>
              <a:gd name="connsiteY4" fmla="*/ 1412501 h 2416917"/>
              <a:gd name="connsiteX5" fmla="*/ 1012974 w 2033632"/>
              <a:gd name="connsiteY5" fmla="*/ 2416917 h 2416917"/>
              <a:gd name="connsiteX6" fmla="*/ 8558 w 2033632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3459"/>
              <a:gd name="connsiteY0" fmla="*/ 1412501 h 2416917"/>
              <a:gd name="connsiteX1" fmla="*/ 554648 w 2033459"/>
              <a:gd name="connsiteY1" fmla="*/ 505718 h 2416917"/>
              <a:gd name="connsiteX2" fmla="*/ 979750 w 2033459"/>
              <a:gd name="connsiteY2" fmla="*/ 461 h 2416917"/>
              <a:gd name="connsiteX3" fmla="*/ 1590234 w 2033459"/>
              <a:gd name="connsiteY3" fmla="*/ 582835 h 2416917"/>
              <a:gd name="connsiteX4" fmla="*/ 2017217 w 2033459"/>
              <a:gd name="connsiteY4" fmla="*/ 1412501 h 2416917"/>
              <a:gd name="connsiteX5" fmla="*/ 1012801 w 2033459"/>
              <a:gd name="connsiteY5" fmla="*/ 2416917 h 2416917"/>
              <a:gd name="connsiteX6" fmla="*/ 8385 w 2033459"/>
              <a:gd name="connsiteY6" fmla="*/ 1412501 h 2416917"/>
              <a:gd name="connsiteX0" fmla="*/ 8385 w 2030441"/>
              <a:gd name="connsiteY0" fmla="*/ 1412312 h 2416728"/>
              <a:gd name="connsiteX1" fmla="*/ 554648 w 2030441"/>
              <a:gd name="connsiteY1" fmla="*/ 505529 h 2416728"/>
              <a:gd name="connsiteX2" fmla="*/ 979750 w 2030441"/>
              <a:gd name="connsiteY2" fmla="*/ 272 h 2416728"/>
              <a:gd name="connsiteX3" fmla="*/ 1491082 w 2030441"/>
              <a:gd name="connsiteY3" fmla="*/ 571629 h 2416728"/>
              <a:gd name="connsiteX4" fmla="*/ 2017217 w 2030441"/>
              <a:gd name="connsiteY4" fmla="*/ 1412312 h 2416728"/>
              <a:gd name="connsiteX5" fmla="*/ 1012801 w 2030441"/>
              <a:gd name="connsiteY5" fmla="*/ 2416728 h 2416728"/>
              <a:gd name="connsiteX6" fmla="*/ 8385 w 2030441"/>
              <a:gd name="connsiteY6" fmla="*/ 1412312 h 2416728"/>
              <a:gd name="connsiteX0" fmla="*/ 8385 w 2028978"/>
              <a:gd name="connsiteY0" fmla="*/ 1412110 h 2416526"/>
              <a:gd name="connsiteX1" fmla="*/ 554648 w 2028978"/>
              <a:gd name="connsiteY1" fmla="*/ 505327 h 2416526"/>
              <a:gd name="connsiteX2" fmla="*/ 979750 w 2028978"/>
              <a:gd name="connsiteY2" fmla="*/ 70 h 2416526"/>
              <a:gd name="connsiteX3" fmla="*/ 1424981 w 2028978"/>
              <a:gd name="connsiteY3" fmla="*/ 538376 h 2416526"/>
              <a:gd name="connsiteX4" fmla="*/ 2017217 w 2028978"/>
              <a:gd name="connsiteY4" fmla="*/ 1412110 h 2416526"/>
              <a:gd name="connsiteX5" fmla="*/ 1012801 w 2028978"/>
              <a:gd name="connsiteY5" fmla="*/ 2416526 h 2416526"/>
              <a:gd name="connsiteX6" fmla="*/ 8385 w 2028978"/>
              <a:gd name="connsiteY6" fmla="*/ 1412110 h 2416526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8385 w 2029199"/>
              <a:gd name="connsiteY0" fmla="*/ 1412072 h 2416488"/>
              <a:gd name="connsiteX1" fmla="*/ 554648 w 2029199"/>
              <a:gd name="connsiteY1" fmla="*/ 505289 h 2416488"/>
              <a:gd name="connsiteX2" fmla="*/ 979750 w 2029199"/>
              <a:gd name="connsiteY2" fmla="*/ 32 h 2416488"/>
              <a:gd name="connsiteX3" fmla="*/ 1435998 w 2029199"/>
              <a:gd name="connsiteY3" fmla="*/ 527321 h 2416488"/>
              <a:gd name="connsiteX4" fmla="*/ 2017217 w 2029199"/>
              <a:gd name="connsiteY4" fmla="*/ 1412072 h 2416488"/>
              <a:gd name="connsiteX5" fmla="*/ 1012801 w 2029199"/>
              <a:gd name="connsiteY5" fmla="*/ 2416488 h 2416488"/>
              <a:gd name="connsiteX6" fmla="*/ 8385 w 2029199"/>
              <a:gd name="connsiteY6" fmla="*/ 1412072 h 2416488"/>
              <a:gd name="connsiteX0" fmla="*/ 6379 w 2027193"/>
              <a:gd name="connsiteY0" fmla="*/ 1412072 h 2416488"/>
              <a:gd name="connsiteX1" fmla="*/ 552642 w 2027193"/>
              <a:gd name="connsiteY1" fmla="*/ 505289 h 2416488"/>
              <a:gd name="connsiteX2" fmla="*/ 977744 w 2027193"/>
              <a:gd name="connsiteY2" fmla="*/ 32 h 2416488"/>
              <a:gd name="connsiteX3" fmla="*/ 1433992 w 2027193"/>
              <a:gd name="connsiteY3" fmla="*/ 527321 h 2416488"/>
              <a:gd name="connsiteX4" fmla="*/ 2015211 w 2027193"/>
              <a:gd name="connsiteY4" fmla="*/ 1412072 h 2416488"/>
              <a:gd name="connsiteX5" fmla="*/ 1010795 w 2027193"/>
              <a:gd name="connsiteY5" fmla="*/ 2416488 h 2416488"/>
              <a:gd name="connsiteX6" fmla="*/ 6379 w 2027193"/>
              <a:gd name="connsiteY6" fmla="*/ 1412072 h 2416488"/>
              <a:gd name="connsiteX0" fmla="*/ 6379 w 2016671"/>
              <a:gd name="connsiteY0" fmla="*/ 1412072 h 2416488"/>
              <a:gd name="connsiteX1" fmla="*/ 552642 w 2016671"/>
              <a:gd name="connsiteY1" fmla="*/ 505289 h 2416488"/>
              <a:gd name="connsiteX2" fmla="*/ 977744 w 2016671"/>
              <a:gd name="connsiteY2" fmla="*/ 32 h 2416488"/>
              <a:gd name="connsiteX3" fmla="*/ 1433992 w 2016671"/>
              <a:gd name="connsiteY3" fmla="*/ 527321 h 2416488"/>
              <a:gd name="connsiteX4" fmla="*/ 2015211 w 2016671"/>
              <a:gd name="connsiteY4" fmla="*/ 1412072 h 2416488"/>
              <a:gd name="connsiteX5" fmla="*/ 1010795 w 2016671"/>
              <a:gd name="connsiteY5" fmla="*/ 2416488 h 2416488"/>
              <a:gd name="connsiteX6" fmla="*/ 6379 w 2016671"/>
              <a:gd name="connsiteY6" fmla="*/ 1412072 h 2416488"/>
              <a:gd name="connsiteX0" fmla="*/ 6379 w 2015774"/>
              <a:gd name="connsiteY0" fmla="*/ 1412072 h 2416488"/>
              <a:gd name="connsiteX1" fmla="*/ 552642 w 2015774"/>
              <a:gd name="connsiteY1" fmla="*/ 505289 h 2416488"/>
              <a:gd name="connsiteX2" fmla="*/ 977744 w 2015774"/>
              <a:gd name="connsiteY2" fmla="*/ 32 h 2416488"/>
              <a:gd name="connsiteX3" fmla="*/ 1433992 w 2015774"/>
              <a:gd name="connsiteY3" fmla="*/ 527321 h 2416488"/>
              <a:gd name="connsiteX4" fmla="*/ 2015211 w 2015774"/>
              <a:gd name="connsiteY4" fmla="*/ 1412072 h 2416488"/>
              <a:gd name="connsiteX5" fmla="*/ 1010795 w 2015774"/>
              <a:gd name="connsiteY5" fmla="*/ 2416488 h 2416488"/>
              <a:gd name="connsiteX6" fmla="*/ 6379 w 2015774"/>
              <a:gd name="connsiteY6" fmla="*/ 1412072 h 241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5774" h="2416488">
                <a:moveTo>
                  <a:pt x="6379" y="1412072"/>
                </a:moveTo>
                <a:cubicBezTo>
                  <a:pt x="66500" y="940511"/>
                  <a:pt x="396256" y="694726"/>
                  <a:pt x="552642" y="505289"/>
                </a:cubicBezTo>
                <a:cubicBezTo>
                  <a:pt x="709028" y="315852"/>
                  <a:pt x="830852" y="-3640"/>
                  <a:pt x="977744" y="32"/>
                </a:cubicBezTo>
                <a:cubicBezTo>
                  <a:pt x="1124636" y="3704"/>
                  <a:pt x="1266589" y="359918"/>
                  <a:pt x="1433992" y="527321"/>
                </a:cubicBezTo>
                <a:cubicBezTo>
                  <a:pt x="1601395" y="694724"/>
                  <a:pt x="2001567" y="931899"/>
                  <a:pt x="2015211" y="1412072"/>
                </a:cubicBezTo>
                <a:cubicBezTo>
                  <a:pt x="2034304" y="2084014"/>
                  <a:pt x="1565519" y="2416488"/>
                  <a:pt x="1010795" y="2416488"/>
                </a:cubicBezTo>
                <a:cubicBezTo>
                  <a:pt x="456071" y="2416488"/>
                  <a:pt x="-63777" y="1962342"/>
                  <a:pt x="6379" y="141207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35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effectLst>
            <a:outerShdw blurRad="139700" dist="88900" dir="5400000" sx="101000" sy="101000" algn="t" rotWithShape="0">
              <a:prstClr val="black">
                <a:alpha val="83000"/>
              </a:prstClr>
            </a:outerShdw>
          </a:effectLst>
          <a:scene3d>
            <a:camera prst="perspectiveRelaxed" fov="6000000">
              <a:rot lat="18780000" lon="21300000" rev="180000"/>
            </a:camera>
            <a:lightRig rig="threePt" dir="t"/>
          </a:scene3d>
          <a:sp3d extrusionH="3048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457200" rIns="0" bIns="0" rtlCol="0" anchor="ctr" anchorCtr="1"/>
          <a:lstStyle/>
          <a:p>
            <a:pPr algn="ctr" defTabSz="457200"/>
            <a:r>
              <a:rPr lang="en-US" sz="2400" dirty="0" smtClean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SMEDA</a:t>
            </a:r>
            <a:endParaRPr lang="en-US" sz="2400" dirty="0">
              <a:ln w="3175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327242" y="250139"/>
            <a:ext cx="1081930" cy="1443000"/>
            <a:chOff x="4055678" y="2876102"/>
            <a:chExt cx="2336751" cy="3116589"/>
          </a:xfrm>
        </p:grpSpPr>
        <p:sp>
          <p:nvSpPr>
            <p:cNvPr id="86" name="Oval 85"/>
            <p:cNvSpPr/>
            <p:nvPr/>
          </p:nvSpPr>
          <p:spPr>
            <a:xfrm>
              <a:off x="4055678" y="5455363"/>
              <a:ext cx="2336751" cy="53732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 flipH="1">
              <a:off x="4554722" y="2876102"/>
              <a:ext cx="1381371" cy="2927045"/>
              <a:chOff x="3741207" y="2514600"/>
              <a:chExt cx="1440732" cy="3421346"/>
            </a:xfrm>
          </p:grpSpPr>
          <p:sp>
            <p:nvSpPr>
              <p:cNvPr id="88" name="Freeform 34"/>
              <p:cNvSpPr>
                <a:spLocks noEditPoints="1"/>
              </p:cNvSpPr>
              <p:nvPr/>
            </p:nvSpPr>
            <p:spPr bwMode="auto">
              <a:xfrm>
                <a:off x="3741207" y="2514600"/>
                <a:ext cx="1440732" cy="3421346"/>
              </a:xfrm>
              <a:custGeom>
                <a:avLst/>
                <a:gdLst>
                  <a:gd name="T0" fmla="*/ 1137 w 1140"/>
                  <a:gd name="T1" fmla="*/ 867 h 2713"/>
                  <a:gd name="T2" fmla="*/ 979 w 1140"/>
                  <a:gd name="T3" fmla="*/ 547 h 2713"/>
                  <a:gd name="T4" fmla="*/ 942 w 1140"/>
                  <a:gd name="T5" fmla="*/ 470 h 2713"/>
                  <a:gd name="T6" fmla="*/ 711 w 1140"/>
                  <a:gd name="T7" fmla="*/ 385 h 2713"/>
                  <a:gd name="T8" fmla="*/ 656 w 1140"/>
                  <a:gd name="T9" fmla="*/ 280 h 2713"/>
                  <a:gd name="T10" fmla="*/ 685 w 1140"/>
                  <a:gd name="T11" fmla="*/ 191 h 2713"/>
                  <a:gd name="T12" fmla="*/ 661 w 1140"/>
                  <a:gd name="T13" fmla="*/ 67 h 2713"/>
                  <a:gd name="T14" fmla="*/ 552 w 1140"/>
                  <a:gd name="T15" fmla="*/ 7 h 2713"/>
                  <a:gd name="T16" fmla="*/ 454 w 1140"/>
                  <a:gd name="T17" fmla="*/ 44 h 2713"/>
                  <a:gd name="T18" fmla="*/ 411 w 1140"/>
                  <a:gd name="T19" fmla="*/ 115 h 2713"/>
                  <a:gd name="T20" fmla="*/ 419 w 1140"/>
                  <a:gd name="T21" fmla="*/ 217 h 2713"/>
                  <a:gd name="T22" fmla="*/ 455 w 1140"/>
                  <a:gd name="T23" fmla="*/ 295 h 2713"/>
                  <a:gd name="T24" fmla="*/ 462 w 1140"/>
                  <a:gd name="T25" fmla="*/ 382 h 2713"/>
                  <a:gd name="T26" fmla="*/ 221 w 1140"/>
                  <a:gd name="T27" fmla="*/ 457 h 2713"/>
                  <a:gd name="T28" fmla="*/ 128 w 1140"/>
                  <a:gd name="T29" fmla="*/ 616 h 2713"/>
                  <a:gd name="T30" fmla="*/ 9 w 1140"/>
                  <a:gd name="T31" fmla="*/ 800 h 2713"/>
                  <a:gd name="T32" fmla="*/ 177 w 1140"/>
                  <a:gd name="T33" fmla="*/ 1165 h 2713"/>
                  <a:gd name="T34" fmla="*/ 170 w 1140"/>
                  <a:gd name="T35" fmla="*/ 1393 h 2713"/>
                  <a:gd name="T36" fmla="*/ 268 w 1140"/>
                  <a:gd name="T37" fmla="*/ 1358 h 2713"/>
                  <a:gd name="T38" fmla="*/ 324 w 1140"/>
                  <a:gd name="T39" fmla="*/ 1549 h 2713"/>
                  <a:gd name="T40" fmla="*/ 358 w 1140"/>
                  <a:gd name="T41" fmla="*/ 1978 h 2713"/>
                  <a:gd name="T42" fmla="*/ 382 w 1140"/>
                  <a:gd name="T43" fmla="*/ 2390 h 2713"/>
                  <a:gd name="T44" fmla="*/ 397 w 1140"/>
                  <a:gd name="T45" fmla="*/ 2545 h 2713"/>
                  <a:gd name="T46" fmla="*/ 434 w 1140"/>
                  <a:gd name="T47" fmla="*/ 2596 h 2713"/>
                  <a:gd name="T48" fmla="*/ 394 w 1140"/>
                  <a:gd name="T49" fmla="*/ 2688 h 2713"/>
                  <a:gd name="T50" fmla="*/ 542 w 1140"/>
                  <a:gd name="T51" fmla="*/ 2662 h 2713"/>
                  <a:gd name="T52" fmla="*/ 583 w 1140"/>
                  <a:gd name="T53" fmla="*/ 2610 h 2713"/>
                  <a:gd name="T54" fmla="*/ 609 w 1140"/>
                  <a:gd name="T55" fmla="*/ 2524 h 2713"/>
                  <a:gd name="T56" fmla="*/ 558 w 1140"/>
                  <a:gd name="T57" fmla="*/ 2092 h 2713"/>
                  <a:gd name="T58" fmla="*/ 612 w 1140"/>
                  <a:gd name="T59" fmla="*/ 1629 h 2713"/>
                  <a:gd name="T60" fmla="*/ 670 w 1140"/>
                  <a:gd name="T61" fmla="*/ 1736 h 2713"/>
                  <a:gd name="T62" fmla="*/ 777 w 1140"/>
                  <a:gd name="T63" fmla="*/ 2356 h 2713"/>
                  <a:gd name="T64" fmla="*/ 809 w 1140"/>
                  <a:gd name="T65" fmla="*/ 2600 h 2713"/>
                  <a:gd name="T66" fmla="*/ 882 w 1140"/>
                  <a:gd name="T67" fmla="*/ 2679 h 2713"/>
                  <a:gd name="T68" fmla="*/ 955 w 1140"/>
                  <a:gd name="T69" fmla="*/ 2639 h 2713"/>
                  <a:gd name="T70" fmla="*/ 922 w 1140"/>
                  <a:gd name="T71" fmla="*/ 2556 h 2713"/>
                  <a:gd name="T72" fmla="*/ 970 w 1140"/>
                  <a:gd name="T73" fmla="*/ 2475 h 2713"/>
                  <a:gd name="T74" fmla="*/ 953 w 1140"/>
                  <a:gd name="T75" fmla="*/ 2224 h 2713"/>
                  <a:gd name="T76" fmla="*/ 938 w 1140"/>
                  <a:gd name="T77" fmla="*/ 1897 h 2713"/>
                  <a:gd name="T78" fmla="*/ 924 w 1140"/>
                  <a:gd name="T79" fmla="*/ 1563 h 2713"/>
                  <a:gd name="T80" fmla="*/ 897 w 1140"/>
                  <a:gd name="T81" fmla="*/ 1405 h 2713"/>
                  <a:gd name="T82" fmla="*/ 991 w 1140"/>
                  <a:gd name="T83" fmla="*/ 1152 h 2713"/>
                  <a:gd name="T84" fmla="*/ 214 w 1140"/>
                  <a:gd name="T85" fmla="*/ 941 h 2713"/>
                  <a:gd name="T86" fmla="*/ 202 w 1140"/>
                  <a:gd name="T87" fmla="*/ 843 h 2713"/>
                  <a:gd name="T88" fmla="*/ 214 w 1140"/>
                  <a:gd name="T89" fmla="*/ 941 h 2713"/>
                  <a:gd name="T90" fmla="*/ 961 w 1140"/>
                  <a:gd name="T91" fmla="*/ 950 h 2713"/>
                  <a:gd name="T92" fmla="*/ 931 w 1140"/>
                  <a:gd name="T93" fmla="*/ 800 h 2713"/>
                  <a:gd name="T94" fmla="*/ 957 w 1140"/>
                  <a:gd name="T95" fmla="*/ 897 h 2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0" h="2713">
                    <a:moveTo>
                      <a:pt x="1006" y="1152"/>
                    </a:moveTo>
                    <a:cubicBezTo>
                      <a:pt x="1011" y="1140"/>
                      <a:pt x="1140" y="906"/>
                      <a:pt x="1137" y="867"/>
                    </a:cubicBezTo>
                    <a:cubicBezTo>
                      <a:pt x="1132" y="783"/>
                      <a:pt x="1036" y="622"/>
                      <a:pt x="1029" y="602"/>
                    </a:cubicBezTo>
                    <a:cubicBezTo>
                      <a:pt x="1021" y="583"/>
                      <a:pt x="984" y="567"/>
                      <a:pt x="979" y="547"/>
                    </a:cubicBezTo>
                    <a:cubicBezTo>
                      <a:pt x="974" y="528"/>
                      <a:pt x="976" y="506"/>
                      <a:pt x="968" y="499"/>
                    </a:cubicBezTo>
                    <a:cubicBezTo>
                      <a:pt x="953" y="487"/>
                      <a:pt x="942" y="477"/>
                      <a:pt x="942" y="470"/>
                    </a:cubicBezTo>
                    <a:cubicBezTo>
                      <a:pt x="942" y="462"/>
                      <a:pt x="932" y="425"/>
                      <a:pt x="917" y="422"/>
                    </a:cubicBezTo>
                    <a:cubicBezTo>
                      <a:pt x="902" y="420"/>
                      <a:pt x="724" y="390"/>
                      <a:pt x="711" y="385"/>
                    </a:cubicBezTo>
                    <a:cubicBezTo>
                      <a:pt x="679" y="375"/>
                      <a:pt x="662" y="355"/>
                      <a:pt x="653" y="348"/>
                    </a:cubicBezTo>
                    <a:cubicBezTo>
                      <a:pt x="654" y="327"/>
                      <a:pt x="655" y="288"/>
                      <a:pt x="656" y="280"/>
                    </a:cubicBezTo>
                    <a:cubicBezTo>
                      <a:pt x="666" y="277"/>
                      <a:pt x="678" y="261"/>
                      <a:pt x="683" y="249"/>
                    </a:cubicBezTo>
                    <a:cubicBezTo>
                      <a:pt x="688" y="237"/>
                      <a:pt x="685" y="199"/>
                      <a:pt x="685" y="191"/>
                    </a:cubicBezTo>
                    <a:cubicBezTo>
                      <a:pt x="698" y="173"/>
                      <a:pt x="682" y="142"/>
                      <a:pt x="685" y="130"/>
                    </a:cubicBezTo>
                    <a:cubicBezTo>
                      <a:pt x="693" y="100"/>
                      <a:pt x="662" y="86"/>
                      <a:pt x="661" y="67"/>
                    </a:cubicBezTo>
                    <a:cubicBezTo>
                      <a:pt x="659" y="42"/>
                      <a:pt x="619" y="19"/>
                      <a:pt x="607" y="16"/>
                    </a:cubicBezTo>
                    <a:cubicBezTo>
                      <a:pt x="595" y="14"/>
                      <a:pt x="574" y="14"/>
                      <a:pt x="552" y="7"/>
                    </a:cubicBezTo>
                    <a:cubicBezTo>
                      <a:pt x="530" y="0"/>
                      <a:pt x="513" y="28"/>
                      <a:pt x="503" y="26"/>
                    </a:cubicBezTo>
                    <a:cubicBezTo>
                      <a:pt x="491" y="23"/>
                      <a:pt x="466" y="37"/>
                      <a:pt x="454" y="44"/>
                    </a:cubicBezTo>
                    <a:cubicBezTo>
                      <a:pt x="441" y="51"/>
                      <a:pt x="439" y="82"/>
                      <a:pt x="429" y="89"/>
                    </a:cubicBezTo>
                    <a:cubicBezTo>
                      <a:pt x="419" y="97"/>
                      <a:pt x="416" y="101"/>
                      <a:pt x="411" y="115"/>
                    </a:cubicBezTo>
                    <a:cubicBezTo>
                      <a:pt x="397" y="154"/>
                      <a:pt x="418" y="172"/>
                      <a:pt x="411" y="181"/>
                    </a:cubicBezTo>
                    <a:cubicBezTo>
                      <a:pt x="403" y="191"/>
                      <a:pt x="416" y="213"/>
                      <a:pt x="419" y="217"/>
                    </a:cubicBezTo>
                    <a:cubicBezTo>
                      <a:pt x="414" y="227"/>
                      <a:pt x="414" y="252"/>
                      <a:pt x="424" y="263"/>
                    </a:cubicBezTo>
                    <a:cubicBezTo>
                      <a:pt x="430" y="271"/>
                      <a:pt x="434" y="295"/>
                      <a:pt x="455" y="295"/>
                    </a:cubicBezTo>
                    <a:cubicBezTo>
                      <a:pt x="462" y="300"/>
                      <a:pt x="468" y="344"/>
                      <a:pt x="468" y="360"/>
                    </a:cubicBezTo>
                    <a:cubicBezTo>
                      <a:pt x="466" y="366"/>
                      <a:pt x="464" y="376"/>
                      <a:pt x="462" y="382"/>
                    </a:cubicBezTo>
                    <a:cubicBezTo>
                      <a:pt x="455" y="384"/>
                      <a:pt x="381" y="422"/>
                      <a:pt x="359" y="427"/>
                    </a:cubicBezTo>
                    <a:cubicBezTo>
                      <a:pt x="337" y="432"/>
                      <a:pt x="236" y="450"/>
                      <a:pt x="221" y="457"/>
                    </a:cubicBezTo>
                    <a:cubicBezTo>
                      <a:pt x="191" y="467"/>
                      <a:pt x="204" y="531"/>
                      <a:pt x="189" y="541"/>
                    </a:cubicBezTo>
                    <a:cubicBezTo>
                      <a:pt x="174" y="551"/>
                      <a:pt x="143" y="604"/>
                      <a:pt x="128" y="616"/>
                    </a:cubicBezTo>
                    <a:cubicBezTo>
                      <a:pt x="114" y="628"/>
                      <a:pt x="82" y="660"/>
                      <a:pt x="77" y="676"/>
                    </a:cubicBezTo>
                    <a:cubicBezTo>
                      <a:pt x="72" y="691"/>
                      <a:pt x="19" y="770"/>
                      <a:pt x="9" y="800"/>
                    </a:cubicBezTo>
                    <a:cubicBezTo>
                      <a:pt x="1" y="826"/>
                      <a:pt x="0" y="870"/>
                      <a:pt x="9" y="892"/>
                    </a:cubicBezTo>
                    <a:cubicBezTo>
                      <a:pt x="19" y="914"/>
                      <a:pt x="167" y="1153"/>
                      <a:pt x="177" y="1165"/>
                    </a:cubicBezTo>
                    <a:cubicBezTo>
                      <a:pt x="183" y="1165"/>
                      <a:pt x="185" y="1166"/>
                      <a:pt x="190" y="1165"/>
                    </a:cubicBezTo>
                    <a:cubicBezTo>
                      <a:pt x="190" y="1177"/>
                      <a:pt x="168" y="1378"/>
                      <a:pt x="170" y="1393"/>
                    </a:cubicBezTo>
                    <a:cubicBezTo>
                      <a:pt x="181" y="1397"/>
                      <a:pt x="194" y="1400"/>
                      <a:pt x="216" y="1397"/>
                    </a:cubicBezTo>
                    <a:cubicBezTo>
                      <a:pt x="238" y="1395"/>
                      <a:pt x="258" y="1361"/>
                      <a:pt x="268" y="1358"/>
                    </a:cubicBezTo>
                    <a:cubicBezTo>
                      <a:pt x="275" y="1360"/>
                      <a:pt x="296" y="1359"/>
                      <a:pt x="322" y="1363"/>
                    </a:cubicBezTo>
                    <a:cubicBezTo>
                      <a:pt x="319" y="1382"/>
                      <a:pt x="324" y="1512"/>
                      <a:pt x="324" y="1549"/>
                    </a:cubicBezTo>
                    <a:cubicBezTo>
                      <a:pt x="324" y="1585"/>
                      <a:pt x="341" y="1710"/>
                      <a:pt x="343" y="1756"/>
                    </a:cubicBezTo>
                    <a:cubicBezTo>
                      <a:pt x="346" y="1802"/>
                      <a:pt x="363" y="1944"/>
                      <a:pt x="358" y="1978"/>
                    </a:cubicBezTo>
                    <a:cubicBezTo>
                      <a:pt x="353" y="2012"/>
                      <a:pt x="360" y="2183"/>
                      <a:pt x="358" y="2205"/>
                    </a:cubicBezTo>
                    <a:cubicBezTo>
                      <a:pt x="355" y="2227"/>
                      <a:pt x="375" y="2361"/>
                      <a:pt x="382" y="2390"/>
                    </a:cubicBezTo>
                    <a:cubicBezTo>
                      <a:pt x="390" y="2419"/>
                      <a:pt x="388" y="2464"/>
                      <a:pt x="388" y="2480"/>
                    </a:cubicBezTo>
                    <a:cubicBezTo>
                      <a:pt x="388" y="2496"/>
                      <a:pt x="393" y="2527"/>
                      <a:pt x="397" y="2545"/>
                    </a:cubicBezTo>
                    <a:cubicBezTo>
                      <a:pt x="400" y="2558"/>
                      <a:pt x="400" y="2576"/>
                      <a:pt x="407" y="2592"/>
                    </a:cubicBezTo>
                    <a:cubicBezTo>
                      <a:pt x="412" y="2594"/>
                      <a:pt x="423" y="2595"/>
                      <a:pt x="434" y="2596"/>
                    </a:cubicBezTo>
                    <a:cubicBezTo>
                      <a:pt x="427" y="2596"/>
                      <a:pt x="399" y="2634"/>
                      <a:pt x="394" y="2644"/>
                    </a:cubicBezTo>
                    <a:cubicBezTo>
                      <a:pt x="390" y="2653"/>
                      <a:pt x="394" y="2678"/>
                      <a:pt x="394" y="2688"/>
                    </a:cubicBezTo>
                    <a:cubicBezTo>
                      <a:pt x="394" y="2697"/>
                      <a:pt x="418" y="2713"/>
                      <a:pt x="454" y="2700"/>
                    </a:cubicBezTo>
                    <a:cubicBezTo>
                      <a:pt x="470" y="2694"/>
                      <a:pt x="526" y="2678"/>
                      <a:pt x="542" y="2662"/>
                    </a:cubicBezTo>
                    <a:cubicBezTo>
                      <a:pt x="553" y="2651"/>
                      <a:pt x="551" y="2639"/>
                      <a:pt x="560" y="2632"/>
                    </a:cubicBezTo>
                    <a:cubicBezTo>
                      <a:pt x="565" y="2628"/>
                      <a:pt x="571" y="2621"/>
                      <a:pt x="583" y="2610"/>
                    </a:cubicBezTo>
                    <a:cubicBezTo>
                      <a:pt x="586" y="2608"/>
                      <a:pt x="583" y="2598"/>
                      <a:pt x="583" y="2592"/>
                    </a:cubicBezTo>
                    <a:cubicBezTo>
                      <a:pt x="590" y="2589"/>
                      <a:pt x="613" y="2539"/>
                      <a:pt x="609" y="2524"/>
                    </a:cubicBezTo>
                    <a:cubicBezTo>
                      <a:pt x="603" y="2502"/>
                      <a:pt x="570" y="2324"/>
                      <a:pt x="568" y="2297"/>
                    </a:cubicBezTo>
                    <a:cubicBezTo>
                      <a:pt x="565" y="2271"/>
                      <a:pt x="558" y="2119"/>
                      <a:pt x="558" y="2092"/>
                    </a:cubicBezTo>
                    <a:cubicBezTo>
                      <a:pt x="558" y="2066"/>
                      <a:pt x="558" y="1968"/>
                      <a:pt x="563" y="1953"/>
                    </a:cubicBezTo>
                    <a:cubicBezTo>
                      <a:pt x="568" y="1939"/>
                      <a:pt x="609" y="1651"/>
                      <a:pt x="612" y="1629"/>
                    </a:cubicBezTo>
                    <a:cubicBezTo>
                      <a:pt x="614" y="1607"/>
                      <a:pt x="619" y="1585"/>
                      <a:pt x="626" y="1600"/>
                    </a:cubicBezTo>
                    <a:cubicBezTo>
                      <a:pt x="634" y="1614"/>
                      <a:pt x="663" y="1710"/>
                      <a:pt x="670" y="1736"/>
                    </a:cubicBezTo>
                    <a:cubicBezTo>
                      <a:pt x="677" y="1763"/>
                      <a:pt x="743" y="1946"/>
                      <a:pt x="743" y="2007"/>
                    </a:cubicBezTo>
                    <a:cubicBezTo>
                      <a:pt x="743" y="2068"/>
                      <a:pt x="777" y="2332"/>
                      <a:pt x="777" y="2356"/>
                    </a:cubicBezTo>
                    <a:cubicBezTo>
                      <a:pt x="777" y="2380"/>
                      <a:pt x="759" y="2483"/>
                      <a:pt x="759" y="2514"/>
                    </a:cubicBezTo>
                    <a:cubicBezTo>
                      <a:pt x="766" y="2531"/>
                      <a:pt x="807" y="2588"/>
                      <a:pt x="809" y="2600"/>
                    </a:cubicBezTo>
                    <a:cubicBezTo>
                      <a:pt x="812" y="2612"/>
                      <a:pt x="806" y="2637"/>
                      <a:pt x="811" y="2642"/>
                    </a:cubicBezTo>
                    <a:cubicBezTo>
                      <a:pt x="833" y="2664"/>
                      <a:pt x="863" y="2672"/>
                      <a:pt x="882" y="2679"/>
                    </a:cubicBezTo>
                    <a:cubicBezTo>
                      <a:pt x="901" y="2686"/>
                      <a:pt x="937" y="2692"/>
                      <a:pt x="942" y="2680"/>
                    </a:cubicBezTo>
                    <a:cubicBezTo>
                      <a:pt x="947" y="2668"/>
                      <a:pt x="954" y="2649"/>
                      <a:pt x="955" y="2639"/>
                    </a:cubicBezTo>
                    <a:cubicBezTo>
                      <a:pt x="957" y="2626"/>
                      <a:pt x="957" y="2609"/>
                      <a:pt x="947" y="2595"/>
                    </a:cubicBezTo>
                    <a:cubicBezTo>
                      <a:pt x="937" y="2580"/>
                      <a:pt x="926" y="2564"/>
                      <a:pt x="922" y="2556"/>
                    </a:cubicBezTo>
                    <a:cubicBezTo>
                      <a:pt x="929" y="2558"/>
                      <a:pt x="942" y="2557"/>
                      <a:pt x="948" y="2553"/>
                    </a:cubicBezTo>
                    <a:cubicBezTo>
                      <a:pt x="955" y="2549"/>
                      <a:pt x="972" y="2495"/>
                      <a:pt x="970" y="2475"/>
                    </a:cubicBezTo>
                    <a:cubicBezTo>
                      <a:pt x="968" y="2456"/>
                      <a:pt x="948" y="2378"/>
                      <a:pt x="951" y="2356"/>
                    </a:cubicBezTo>
                    <a:cubicBezTo>
                      <a:pt x="953" y="2334"/>
                      <a:pt x="948" y="2271"/>
                      <a:pt x="953" y="2224"/>
                    </a:cubicBezTo>
                    <a:cubicBezTo>
                      <a:pt x="958" y="2178"/>
                      <a:pt x="953" y="2053"/>
                      <a:pt x="951" y="2019"/>
                    </a:cubicBezTo>
                    <a:cubicBezTo>
                      <a:pt x="948" y="1985"/>
                      <a:pt x="941" y="1927"/>
                      <a:pt x="938" y="1897"/>
                    </a:cubicBezTo>
                    <a:cubicBezTo>
                      <a:pt x="936" y="1868"/>
                      <a:pt x="929" y="1802"/>
                      <a:pt x="929" y="1746"/>
                    </a:cubicBezTo>
                    <a:cubicBezTo>
                      <a:pt x="929" y="1690"/>
                      <a:pt x="924" y="1597"/>
                      <a:pt x="924" y="1563"/>
                    </a:cubicBezTo>
                    <a:cubicBezTo>
                      <a:pt x="924" y="1529"/>
                      <a:pt x="894" y="1493"/>
                      <a:pt x="904" y="1473"/>
                    </a:cubicBezTo>
                    <a:cubicBezTo>
                      <a:pt x="914" y="1454"/>
                      <a:pt x="902" y="1418"/>
                      <a:pt x="897" y="1405"/>
                    </a:cubicBezTo>
                    <a:cubicBezTo>
                      <a:pt x="948" y="1405"/>
                      <a:pt x="980" y="1370"/>
                      <a:pt x="999" y="1337"/>
                    </a:cubicBezTo>
                    <a:cubicBezTo>
                      <a:pt x="1005" y="1274"/>
                      <a:pt x="992" y="1166"/>
                      <a:pt x="991" y="1152"/>
                    </a:cubicBezTo>
                    <a:cubicBezTo>
                      <a:pt x="997" y="1152"/>
                      <a:pt x="1001" y="1152"/>
                      <a:pt x="1006" y="1152"/>
                    </a:cubicBezTo>
                    <a:close/>
                    <a:moveTo>
                      <a:pt x="214" y="941"/>
                    </a:moveTo>
                    <a:cubicBezTo>
                      <a:pt x="201" y="912"/>
                      <a:pt x="178" y="885"/>
                      <a:pt x="165" y="863"/>
                    </a:cubicBezTo>
                    <a:cubicBezTo>
                      <a:pt x="176" y="858"/>
                      <a:pt x="195" y="855"/>
                      <a:pt x="202" y="843"/>
                    </a:cubicBezTo>
                    <a:cubicBezTo>
                      <a:pt x="209" y="830"/>
                      <a:pt x="218" y="821"/>
                      <a:pt x="229" y="783"/>
                    </a:cubicBezTo>
                    <a:cubicBezTo>
                      <a:pt x="240" y="801"/>
                      <a:pt x="224" y="902"/>
                      <a:pt x="214" y="941"/>
                    </a:cubicBezTo>
                    <a:close/>
                    <a:moveTo>
                      <a:pt x="957" y="897"/>
                    </a:moveTo>
                    <a:cubicBezTo>
                      <a:pt x="950" y="912"/>
                      <a:pt x="963" y="938"/>
                      <a:pt x="961" y="950"/>
                    </a:cubicBezTo>
                    <a:cubicBezTo>
                      <a:pt x="960" y="954"/>
                      <a:pt x="950" y="958"/>
                      <a:pt x="948" y="955"/>
                    </a:cubicBezTo>
                    <a:cubicBezTo>
                      <a:pt x="944" y="948"/>
                      <a:pt x="929" y="804"/>
                      <a:pt x="931" y="800"/>
                    </a:cubicBezTo>
                    <a:cubicBezTo>
                      <a:pt x="940" y="801"/>
                      <a:pt x="977" y="827"/>
                      <a:pt x="986" y="848"/>
                    </a:cubicBezTo>
                    <a:cubicBezTo>
                      <a:pt x="988" y="863"/>
                      <a:pt x="964" y="882"/>
                      <a:pt x="957" y="8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35"/>
              <p:cNvSpPr>
                <a:spLocks/>
              </p:cNvSpPr>
              <p:nvPr/>
            </p:nvSpPr>
            <p:spPr bwMode="auto">
              <a:xfrm>
                <a:off x="4168383" y="3029577"/>
                <a:ext cx="658103" cy="1030108"/>
              </a:xfrm>
              <a:custGeom>
                <a:avLst/>
                <a:gdLst>
                  <a:gd name="T0" fmla="*/ 133 w 521"/>
                  <a:gd name="T1" fmla="*/ 11 h 817"/>
                  <a:gd name="T2" fmla="*/ 129 w 521"/>
                  <a:gd name="T3" fmla="*/ 25 h 817"/>
                  <a:gd name="T4" fmla="*/ 130 w 521"/>
                  <a:gd name="T5" fmla="*/ 89 h 817"/>
                  <a:gd name="T6" fmla="*/ 126 w 521"/>
                  <a:gd name="T7" fmla="*/ 399 h 817"/>
                  <a:gd name="T8" fmla="*/ 103 w 521"/>
                  <a:gd name="T9" fmla="*/ 539 h 817"/>
                  <a:gd name="T10" fmla="*/ 3 w 521"/>
                  <a:gd name="T11" fmla="*/ 684 h 817"/>
                  <a:gd name="T12" fmla="*/ 0 w 521"/>
                  <a:gd name="T13" fmla="*/ 697 h 817"/>
                  <a:gd name="T14" fmla="*/ 48 w 521"/>
                  <a:gd name="T15" fmla="*/ 719 h 817"/>
                  <a:gd name="T16" fmla="*/ 61 w 521"/>
                  <a:gd name="T17" fmla="*/ 745 h 817"/>
                  <a:gd name="T18" fmla="*/ 130 w 521"/>
                  <a:gd name="T19" fmla="*/ 790 h 817"/>
                  <a:gd name="T20" fmla="*/ 235 w 521"/>
                  <a:gd name="T21" fmla="*/ 815 h 817"/>
                  <a:gd name="T22" fmla="*/ 370 w 521"/>
                  <a:gd name="T23" fmla="*/ 814 h 817"/>
                  <a:gd name="T24" fmla="*/ 424 w 521"/>
                  <a:gd name="T25" fmla="*/ 813 h 817"/>
                  <a:gd name="T26" fmla="*/ 464 w 521"/>
                  <a:gd name="T27" fmla="*/ 783 h 817"/>
                  <a:gd name="T28" fmla="*/ 434 w 521"/>
                  <a:gd name="T29" fmla="*/ 796 h 817"/>
                  <a:gd name="T30" fmla="*/ 416 w 521"/>
                  <a:gd name="T31" fmla="*/ 793 h 817"/>
                  <a:gd name="T32" fmla="*/ 429 w 521"/>
                  <a:gd name="T33" fmla="*/ 773 h 817"/>
                  <a:gd name="T34" fmla="*/ 474 w 521"/>
                  <a:gd name="T35" fmla="*/ 744 h 817"/>
                  <a:gd name="T36" fmla="*/ 508 w 521"/>
                  <a:gd name="T37" fmla="*/ 728 h 817"/>
                  <a:gd name="T38" fmla="*/ 520 w 521"/>
                  <a:gd name="T39" fmla="*/ 724 h 817"/>
                  <a:gd name="T40" fmla="*/ 518 w 521"/>
                  <a:gd name="T41" fmla="*/ 711 h 817"/>
                  <a:gd name="T42" fmla="*/ 484 w 521"/>
                  <a:gd name="T43" fmla="*/ 646 h 817"/>
                  <a:gd name="T44" fmla="*/ 427 w 521"/>
                  <a:gd name="T45" fmla="*/ 568 h 817"/>
                  <a:gd name="T46" fmla="*/ 367 w 521"/>
                  <a:gd name="T47" fmla="*/ 407 h 817"/>
                  <a:gd name="T48" fmla="*/ 347 w 521"/>
                  <a:gd name="T49" fmla="*/ 228 h 817"/>
                  <a:gd name="T50" fmla="*/ 324 w 521"/>
                  <a:gd name="T51" fmla="*/ 7 h 817"/>
                  <a:gd name="T52" fmla="*/ 315 w 521"/>
                  <a:gd name="T53" fmla="*/ 0 h 817"/>
                  <a:gd name="T54" fmla="*/ 236 w 521"/>
                  <a:gd name="T55" fmla="*/ 81 h 817"/>
                  <a:gd name="T56" fmla="*/ 218 w 521"/>
                  <a:gd name="T57" fmla="*/ 81 h 817"/>
                  <a:gd name="T58" fmla="*/ 133 w 521"/>
                  <a:gd name="T59" fmla="*/ 11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21" h="817">
                    <a:moveTo>
                      <a:pt x="133" y="11"/>
                    </a:moveTo>
                    <a:cubicBezTo>
                      <a:pt x="132" y="15"/>
                      <a:pt x="130" y="22"/>
                      <a:pt x="129" y="25"/>
                    </a:cubicBezTo>
                    <a:cubicBezTo>
                      <a:pt x="128" y="44"/>
                      <a:pt x="129" y="73"/>
                      <a:pt x="130" y="89"/>
                    </a:cubicBezTo>
                    <a:cubicBezTo>
                      <a:pt x="131" y="105"/>
                      <a:pt x="127" y="377"/>
                      <a:pt x="126" y="399"/>
                    </a:cubicBezTo>
                    <a:cubicBezTo>
                      <a:pt x="126" y="421"/>
                      <a:pt x="111" y="524"/>
                      <a:pt x="103" y="539"/>
                    </a:cubicBezTo>
                    <a:cubicBezTo>
                      <a:pt x="94" y="555"/>
                      <a:pt x="8" y="679"/>
                      <a:pt x="3" y="684"/>
                    </a:cubicBezTo>
                    <a:cubicBezTo>
                      <a:pt x="4" y="688"/>
                      <a:pt x="1" y="694"/>
                      <a:pt x="0" y="697"/>
                    </a:cubicBezTo>
                    <a:cubicBezTo>
                      <a:pt x="1" y="702"/>
                      <a:pt x="39" y="711"/>
                      <a:pt x="48" y="719"/>
                    </a:cubicBezTo>
                    <a:cubicBezTo>
                      <a:pt x="57" y="727"/>
                      <a:pt x="63" y="740"/>
                      <a:pt x="61" y="745"/>
                    </a:cubicBezTo>
                    <a:cubicBezTo>
                      <a:pt x="70" y="753"/>
                      <a:pt x="118" y="785"/>
                      <a:pt x="130" y="790"/>
                    </a:cubicBezTo>
                    <a:cubicBezTo>
                      <a:pt x="143" y="794"/>
                      <a:pt x="190" y="811"/>
                      <a:pt x="235" y="815"/>
                    </a:cubicBezTo>
                    <a:cubicBezTo>
                      <a:pt x="267" y="817"/>
                      <a:pt x="347" y="814"/>
                      <a:pt x="370" y="814"/>
                    </a:cubicBezTo>
                    <a:cubicBezTo>
                      <a:pt x="392" y="814"/>
                      <a:pt x="419" y="813"/>
                      <a:pt x="424" y="813"/>
                    </a:cubicBezTo>
                    <a:cubicBezTo>
                      <a:pt x="434" y="808"/>
                      <a:pt x="455" y="789"/>
                      <a:pt x="464" y="783"/>
                    </a:cubicBezTo>
                    <a:cubicBezTo>
                      <a:pt x="456" y="788"/>
                      <a:pt x="441" y="793"/>
                      <a:pt x="434" y="796"/>
                    </a:cubicBezTo>
                    <a:cubicBezTo>
                      <a:pt x="427" y="799"/>
                      <a:pt x="419" y="799"/>
                      <a:pt x="416" y="793"/>
                    </a:cubicBezTo>
                    <a:cubicBezTo>
                      <a:pt x="414" y="786"/>
                      <a:pt x="421" y="778"/>
                      <a:pt x="429" y="773"/>
                    </a:cubicBezTo>
                    <a:cubicBezTo>
                      <a:pt x="437" y="769"/>
                      <a:pt x="466" y="749"/>
                      <a:pt x="474" y="744"/>
                    </a:cubicBezTo>
                    <a:cubicBezTo>
                      <a:pt x="482" y="740"/>
                      <a:pt x="500" y="731"/>
                      <a:pt x="508" y="728"/>
                    </a:cubicBezTo>
                    <a:cubicBezTo>
                      <a:pt x="512" y="727"/>
                      <a:pt x="517" y="725"/>
                      <a:pt x="520" y="724"/>
                    </a:cubicBezTo>
                    <a:cubicBezTo>
                      <a:pt x="521" y="721"/>
                      <a:pt x="520" y="715"/>
                      <a:pt x="518" y="711"/>
                    </a:cubicBezTo>
                    <a:cubicBezTo>
                      <a:pt x="516" y="704"/>
                      <a:pt x="497" y="665"/>
                      <a:pt x="484" y="646"/>
                    </a:cubicBezTo>
                    <a:cubicBezTo>
                      <a:pt x="472" y="627"/>
                      <a:pt x="437" y="586"/>
                      <a:pt x="427" y="568"/>
                    </a:cubicBezTo>
                    <a:cubicBezTo>
                      <a:pt x="416" y="550"/>
                      <a:pt x="369" y="438"/>
                      <a:pt x="367" y="407"/>
                    </a:cubicBezTo>
                    <a:cubicBezTo>
                      <a:pt x="364" y="375"/>
                      <a:pt x="347" y="251"/>
                      <a:pt x="347" y="228"/>
                    </a:cubicBezTo>
                    <a:cubicBezTo>
                      <a:pt x="347" y="204"/>
                      <a:pt x="332" y="30"/>
                      <a:pt x="324" y="7"/>
                    </a:cubicBezTo>
                    <a:cubicBezTo>
                      <a:pt x="321" y="4"/>
                      <a:pt x="318" y="2"/>
                      <a:pt x="315" y="0"/>
                    </a:cubicBezTo>
                    <a:cubicBezTo>
                      <a:pt x="315" y="27"/>
                      <a:pt x="242" y="78"/>
                      <a:pt x="236" y="81"/>
                    </a:cubicBezTo>
                    <a:cubicBezTo>
                      <a:pt x="231" y="82"/>
                      <a:pt x="225" y="82"/>
                      <a:pt x="218" y="81"/>
                    </a:cubicBezTo>
                    <a:cubicBezTo>
                      <a:pt x="191" y="71"/>
                      <a:pt x="140" y="34"/>
                      <a:pt x="133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36"/>
              <p:cNvSpPr>
                <a:spLocks/>
              </p:cNvSpPr>
              <p:nvPr/>
            </p:nvSpPr>
            <p:spPr bwMode="auto">
              <a:xfrm>
                <a:off x="4373301" y="3136765"/>
                <a:ext cx="167875" cy="963904"/>
              </a:xfrm>
              <a:custGeom>
                <a:avLst/>
                <a:gdLst>
                  <a:gd name="T0" fmla="*/ 55 w 133"/>
                  <a:gd name="T1" fmla="*/ 0 h 764"/>
                  <a:gd name="T2" fmla="*/ 74 w 133"/>
                  <a:gd name="T3" fmla="*/ 0 h 764"/>
                  <a:gd name="T4" fmla="*/ 98 w 133"/>
                  <a:gd name="T5" fmla="*/ 28 h 764"/>
                  <a:gd name="T6" fmla="*/ 86 w 133"/>
                  <a:gd name="T7" fmla="*/ 66 h 764"/>
                  <a:gd name="T8" fmla="*/ 89 w 133"/>
                  <a:gd name="T9" fmla="*/ 85 h 764"/>
                  <a:gd name="T10" fmla="*/ 105 w 133"/>
                  <a:gd name="T11" fmla="*/ 109 h 764"/>
                  <a:gd name="T12" fmla="*/ 123 w 133"/>
                  <a:gd name="T13" fmla="*/ 369 h 764"/>
                  <a:gd name="T14" fmla="*/ 133 w 133"/>
                  <a:gd name="T15" fmla="*/ 677 h 764"/>
                  <a:gd name="T16" fmla="*/ 59 w 133"/>
                  <a:gd name="T17" fmla="*/ 763 h 764"/>
                  <a:gd name="T18" fmla="*/ 0 w 133"/>
                  <a:gd name="T19" fmla="*/ 691 h 764"/>
                  <a:gd name="T20" fmla="*/ 19 w 133"/>
                  <a:gd name="T21" fmla="*/ 372 h 764"/>
                  <a:gd name="T22" fmla="*/ 31 w 133"/>
                  <a:gd name="T23" fmla="*/ 154 h 764"/>
                  <a:gd name="T24" fmla="*/ 55 w 133"/>
                  <a:gd name="T25" fmla="*/ 99 h 764"/>
                  <a:gd name="T26" fmla="*/ 57 w 133"/>
                  <a:gd name="T27" fmla="*/ 73 h 764"/>
                  <a:gd name="T28" fmla="*/ 35 w 133"/>
                  <a:gd name="T29" fmla="*/ 43 h 764"/>
                  <a:gd name="T30" fmla="*/ 55 w 133"/>
                  <a:gd name="T31" fmla="*/ 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764">
                    <a:moveTo>
                      <a:pt x="55" y="0"/>
                    </a:moveTo>
                    <a:cubicBezTo>
                      <a:pt x="59" y="0"/>
                      <a:pt x="69" y="0"/>
                      <a:pt x="74" y="0"/>
                    </a:cubicBezTo>
                    <a:cubicBezTo>
                      <a:pt x="83" y="7"/>
                      <a:pt x="91" y="18"/>
                      <a:pt x="98" y="28"/>
                    </a:cubicBezTo>
                    <a:cubicBezTo>
                      <a:pt x="100" y="32"/>
                      <a:pt x="86" y="52"/>
                      <a:pt x="86" y="66"/>
                    </a:cubicBezTo>
                    <a:cubicBezTo>
                      <a:pt x="87" y="71"/>
                      <a:pt x="88" y="81"/>
                      <a:pt x="89" y="85"/>
                    </a:cubicBezTo>
                    <a:cubicBezTo>
                      <a:pt x="92" y="89"/>
                      <a:pt x="100" y="96"/>
                      <a:pt x="105" y="109"/>
                    </a:cubicBezTo>
                    <a:cubicBezTo>
                      <a:pt x="109" y="123"/>
                      <a:pt x="120" y="323"/>
                      <a:pt x="123" y="369"/>
                    </a:cubicBezTo>
                    <a:cubicBezTo>
                      <a:pt x="126" y="415"/>
                      <a:pt x="133" y="658"/>
                      <a:pt x="133" y="677"/>
                    </a:cubicBezTo>
                    <a:cubicBezTo>
                      <a:pt x="129" y="698"/>
                      <a:pt x="66" y="759"/>
                      <a:pt x="59" y="763"/>
                    </a:cubicBezTo>
                    <a:cubicBezTo>
                      <a:pt x="48" y="764"/>
                      <a:pt x="12" y="700"/>
                      <a:pt x="0" y="691"/>
                    </a:cubicBezTo>
                    <a:cubicBezTo>
                      <a:pt x="1" y="645"/>
                      <a:pt x="21" y="437"/>
                      <a:pt x="19" y="372"/>
                    </a:cubicBezTo>
                    <a:cubicBezTo>
                      <a:pt x="18" y="336"/>
                      <a:pt x="30" y="167"/>
                      <a:pt x="31" y="154"/>
                    </a:cubicBezTo>
                    <a:cubicBezTo>
                      <a:pt x="33" y="142"/>
                      <a:pt x="49" y="108"/>
                      <a:pt x="55" y="99"/>
                    </a:cubicBezTo>
                    <a:cubicBezTo>
                      <a:pt x="55" y="94"/>
                      <a:pt x="57" y="81"/>
                      <a:pt x="57" y="73"/>
                    </a:cubicBezTo>
                    <a:cubicBezTo>
                      <a:pt x="54" y="67"/>
                      <a:pt x="44" y="45"/>
                      <a:pt x="35" y="43"/>
                    </a:cubicBezTo>
                    <a:cubicBezTo>
                      <a:pt x="36" y="30"/>
                      <a:pt x="48" y="4"/>
                      <a:pt x="5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" name="Picture 2" descr="stick_figures_agreement_1600_clr_71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47" y="2570507"/>
            <a:ext cx="2190465" cy="2094632"/>
          </a:xfrm>
          <a:prstGeom prst="rect">
            <a:avLst/>
          </a:prstGeom>
        </p:spPr>
      </p:pic>
      <p:pic>
        <p:nvPicPr>
          <p:cNvPr id="91" name="Picture 90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7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0" grpId="0" animBg="1"/>
      <p:bldP spid="26" grpId="0" animBg="1"/>
      <p:bldP spid="74" grpId="0" animBg="1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bank_building_2420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28" y="5862134"/>
            <a:ext cx="1311848" cy="98388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80" name="Rectangle 79"/>
          <p:cNvSpPr/>
          <p:nvPr/>
        </p:nvSpPr>
        <p:spPr>
          <a:xfrm>
            <a:off x="3489497" y="5538936"/>
            <a:ext cx="1438374" cy="5364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Tahoma"/>
              </a:rPr>
              <a:t>BDSPs / FIs</a:t>
            </a: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021" y="2534537"/>
            <a:ext cx="2014159" cy="2149776"/>
            <a:chOff x="67990" y="2534537"/>
            <a:chExt cx="2014159" cy="2149776"/>
          </a:xfrm>
        </p:grpSpPr>
        <p:pic>
          <p:nvPicPr>
            <p:cNvPr id="6" name="Picture 5" descr="factory_building_smoke_stack_39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0" y="3139189"/>
              <a:ext cx="830541" cy="102283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pic>
          <p:nvPicPr>
            <p:cNvPr id="9" name="Picture 8" descr="factory_pc_236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66" y="2534537"/>
              <a:ext cx="1447183" cy="1412813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pic>
          <p:nvPicPr>
            <p:cNvPr id="10" name="Picture 9" descr="open_store_front_1600_clr_1126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29" y="3951265"/>
              <a:ext cx="1066251" cy="733048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3243869" y="3196406"/>
            <a:ext cx="2796295" cy="1070540"/>
            <a:chOff x="3243840" y="2751603"/>
            <a:chExt cx="2796295" cy="1070540"/>
          </a:xfrm>
        </p:grpSpPr>
        <p:pic>
          <p:nvPicPr>
            <p:cNvPr id="11" name="Picture 10" descr="office_worker_hard_at_work_1600_clr_5818 (1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840" y="2751603"/>
              <a:ext cx="1242106" cy="1070540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pic>
          <p:nvPicPr>
            <p:cNvPr id="12" name="Picture 11" descr="office_work_getting_task_1600_clr_581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74" y="2751603"/>
              <a:ext cx="1232261" cy="1070540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</p:grpSp>
      <p:pic>
        <p:nvPicPr>
          <p:cNvPr id="13" name="Picture 12" descr="table_of_the_world_1600_clr_87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82" y="636460"/>
            <a:ext cx="1275858" cy="837283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23" name="Elbow Connector 22"/>
          <p:cNvCxnSpPr>
            <a:stCxn id="13" idx="2"/>
            <a:endCxn id="12" idx="3"/>
          </p:cNvCxnSpPr>
          <p:nvPr/>
        </p:nvCxnSpPr>
        <p:spPr>
          <a:xfrm rot="16200000" flipH="1">
            <a:off x="4126936" y="1818473"/>
            <a:ext cx="2257933" cy="1568524"/>
          </a:xfrm>
          <a:prstGeom prst="bentConnector4">
            <a:avLst>
              <a:gd name="adj1" fmla="val 38147"/>
              <a:gd name="adj2" fmla="val 114574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3" idx="2"/>
            <a:endCxn id="11" idx="1"/>
          </p:cNvCxnSpPr>
          <p:nvPr/>
        </p:nvCxnSpPr>
        <p:spPr>
          <a:xfrm rot="5400000">
            <a:off x="2728789" y="1988852"/>
            <a:ext cx="2257933" cy="1227771"/>
          </a:xfrm>
          <a:prstGeom prst="bentConnector4">
            <a:avLst>
              <a:gd name="adj1" fmla="val 38147"/>
              <a:gd name="adj2" fmla="val 118619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usiness_figure_with_clients_1600_clr_1068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61" y="5867084"/>
            <a:ext cx="1011189" cy="962525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40" name="Curved Connector 39"/>
          <p:cNvCxnSpPr>
            <a:stCxn id="6" idx="0"/>
            <a:endCxn id="13" idx="1"/>
          </p:cNvCxnSpPr>
          <p:nvPr/>
        </p:nvCxnSpPr>
        <p:spPr>
          <a:xfrm rot="5400000" flipH="1" flipV="1">
            <a:off x="1116458" y="421939"/>
            <a:ext cx="2084089" cy="3350421"/>
          </a:xfrm>
          <a:prstGeom prst="curvedConnector2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business_man_in_city_1600_clr_1403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14" y="2628951"/>
            <a:ext cx="1274375" cy="1456428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54" name="Curved Connector 53"/>
          <p:cNvCxnSpPr>
            <a:stCxn id="29" idx="1"/>
            <a:endCxn id="6" idx="2"/>
          </p:cNvCxnSpPr>
          <p:nvPr/>
        </p:nvCxnSpPr>
        <p:spPr>
          <a:xfrm rot="10800000">
            <a:off x="483261" y="4162080"/>
            <a:ext cx="2116794" cy="2186269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11" idx="2"/>
            <a:endCxn id="9" idx="3"/>
          </p:cNvCxnSpPr>
          <p:nvPr/>
        </p:nvCxnSpPr>
        <p:spPr>
          <a:xfrm rot="5400000" flipH="1">
            <a:off x="2460521" y="2862572"/>
            <a:ext cx="1026000" cy="1782744"/>
          </a:xfrm>
          <a:prstGeom prst="bentConnector4">
            <a:avLst>
              <a:gd name="adj1" fmla="val -22281"/>
              <a:gd name="adj2" fmla="val 67418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business_team_cut_here_1600_clr_1245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65" y="4119809"/>
            <a:ext cx="1238463" cy="1052321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70" name="Elbow Connector 69"/>
          <p:cNvCxnSpPr>
            <a:stCxn id="68" idx="2"/>
            <a:endCxn id="10" idx="2"/>
          </p:cNvCxnSpPr>
          <p:nvPr/>
        </p:nvCxnSpPr>
        <p:spPr>
          <a:xfrm rot="5400000" flipH="1">
            <a:off x="2966544" y="3149482"/>
            <a:ext cx="487760" cy="3557537"/>
          </a:xfrm>
          <a:prstGeom prst="bentConnector3">
            <a:avLst>
              <a:gd name="adj1" fmla="val -46867"/>
            </a:avLst>
          </a:prstGeom>
          <a:ln>
            <a:prstDash val="dash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2" idx="3"/>
          </p:cNvCxnSpPr>
          <p:nvPr/>
        </p:nvCxnSpPr>
        <p:spPr>
          <a:xfrm flipH="1">
            <a:off x="5704725" y="3731675"/>
            <a:ext cx="335441" cy="2580672"/>
          </a:xfrm>
          <a:prstGeom prst="bentConnector3">
            <a:avLst>
              <a:gd name="adj1" fmla="val -275297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9" idx="3"/>
          </p:cNvCxnSpPr>
          <p:nvPr/>
        </p:nvCxnSpPr>
        <p:spPr>
          <a:xfrm>
            <a:off x="3611250" y="6348292"/>
            <a:ext cx="1247541" cy="0"/>
          </a:xfrm>
          <a:prstGeom prst="straightConnector1">
            <a:avLst/>
          </a:prstGeom>
          <a:ln>
            <a:prstDash val="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3243869" y="2659983"/>
            <a:ext cx="2796295" cy="5364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Tahoma"/>
              </a:rPr>
              <a:t>Support Org.</a:t>
            </a: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446412" y="4044688"/>
            <a:ext cx="1543314" cy="5364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Tahoma"/>
              </a:rPr>
              <a:t>Counterparts</a:t>
            </a: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633261" y="76071"/>
            <a:ext cx="1677777" cy="5364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Tahoma"/>
              </a:rPr>
              <a:t>Oversight</a:t>
            </a: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87" name="Diamond 86"/>
          <p:cNvSpPr/>
          <p:nvPr/>
        </p:nvSpPr>
        <p:spPr>
          <a:xfrm rot="2129147">
            <a:off x="894138" y="735807"/>
            <a:ext cx="1929658" cy="1389872"/>
          </a:xfrm>
          <a:prstGeom prst="diamond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Feedback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" name="Rounded Rectangle 88"/>
          <p:cNvSpPr/>
          <p:nvPr/>
        </p:nvSpPr>
        <p:spPr>
          <a:xfrm rot="2692069">
            <a:off x="572367" y="5465995"/>
            <a:ext cx="1488233" cy="60537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Services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0" name="Hexagon 89"/>
          <p:cNvSpPr/>
          <p:nvPr/>
        </p:nvSpPr>
        <p:spPr>
          <a:xfrm>
            <a:off x="1821015" y="4354792"/>
            <a:ext cx="1668484" cy="1220877"/>
          </a:xfrm>
          <a:prstGeom prst="hexagon">
            <a:avLst/>
          </a:prstGeom>
          <a:solidFill>
            <a:srgbClr val="CCFFCC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Field Visits / Info Services 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1" name="Can 90"/>
          <p:cNvSpPr/>
          <p:nvPr/>
        </p:nvSpPr>
        <p:spPr>
          <a:xfrm>
            <a:off x="6553204" y="4416129"/>
            <a:ext cx="790719" cy="1659283"/>
          </a:xfrm>
          <a:prstGeom prst="can">
            <a:avLst/>
          </a:prstGeom>
          <a:solidFill>
            <a:srgbClr val="F2F2F2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Networking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8" name="Terminator 97"/>
          <p:cNvSpPr/>
          <p:nvPr/>
        </p:nvSpPr>
        <p:spPr>
          <a:xfrm>
            <a:off x="4686350" y="1917118"/>
            <a:ext cx="2084610" cy="557561"/>
          </a:xfrm>
          <a:prstGeom prst="flowChartTerminator">
            <a:avLst/>
          </a:prstGeom>
          <a:solidFill>
            <a:srgbClr val="F2F2F2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Products &amp; Services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9" name="Terminator 98"/>
          <p:cNvSpPr/>
          <p:nvPr/>
        </p:nvSpPr>
        <p:spPr>
          <a:xfrm rot="20359013">
            <a:off x="2211117" y="1989016"/>
            <a:ext cx="1658548" cy="557561"/>
          </a:xfrm>
          <a:prstGeom prst="flowChartTerminator">
            <a:avLst/>
          </a:prstGeom>
          <a:solidFill>
            <a:srgbClr val="F2F2F2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BDS Data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3" name="Elbow Connector 2"/>
          <p:cNvCxnSpPr>
            <a:stCxn id="13" idx="3"/>
            <a:endCxn id="41" idx="0"/>
          </p:cNvCxnSpPr>
          <p:nvPr/>
        </p:nvCxnSpPr>
        <p:spPr>
          <a:xfrm>
            <a:off x="5109571" y="1055100"/>
            <a:ext cx="3099235" cy="1573851"/>
          </a:xfrm>
          <a:prstGeom prst="bentConnector2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 rot="1409795">
            <a:off x="6021168" y="833816"/>
            <a:ext cx="1701210" cy="604725"/>
          </a:xfrm>
          <a:prstGeom prst="roundRect">
            <a:avLst/>
          </a:prstGeom>
          <a:solidFill>
            <a:srgbClr val="F2F2F2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Coordination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2316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g_button1"/>
          <p:cNvSpPr/>
          <p:nvPr/>
        </p:nvSpPr>
        <p:spPr>
          <a:xfrm>
            <a:off x="838200" y="228600"/>
            <a:ext cx="8153400" cy="518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25400" stA="11000" endPos="38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1143000" y="535975"/>
            <a:ext cx="2377944" cy="14305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Database &amp; Linkage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7" name="small_button2">
            <a:hlinkClick r:id="rId2" action="ppaction://hlinksldjump"/>
          </p:cNvPr>
          <p:cNvSpPr/>
          <p:nvPr/>
        </p:nvSpPr>
        <p:spPr>
          <a:xfrm>
            <a:off x="3733800" y="533456"/>
            <a:ext cx="2377944" cy="14305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BDSP Networks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small_button3">
            <a:hlinkClick r:id="rId3" action="ppaction://hlinksldjump"/>
          </p:cNvPr>
          <p:cNvSpPr/>
          <p:nvPr/>
        </p:nvSpPr>
        <p:spPr>
          <a:xfrm>
            <a:off x="6324600" y="533456"/>
            <a:ext cx="2377944" cy="1430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Capacity Building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9" name="small_button4">
            <a:hlinkClick r:id="rId4" action="ppaction://hlinksldjump"/>
          </p:cNvPr>
          <p:cNvSpPr/>
          <p:nvPr/>
        </p:nvSpPr>
        <p:spPr>
          <a:xfrm>
            <a:off x="1143000" y="2209856"/>
            <a:ext cx="2377944" cy="143051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Investment Potential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3980" y="2611616"/>
            <a:ext cx="2743200" cy="3662173"/>
          </a:xfrm>
          <a:prstGeom prst="rect">
            <a:avLst/>
          </a:prstGeom>
        </p:spPr>
      </p:pic>
      <p:sp>
        <p:nvSpPr>
          <p:cNvPr id="15" name="small_button4">
            <a:hlinkClick r:id="rId6" action="ppaction://hlinksldjump"/>
          </p:cNvPr>
          <p:cNvSpPr/>
          <p:nvPr/>
        </p:nvSpPr>
        <p:spPr>
          <a:xfrm>
            <a:off x="3733800" y="2209856"/>
            <a:ext cx="2377944" cy="14305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Supporting CCI / Trade Bodies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6" name="small_button4">
            <a:hlinkClick r:id="rId7" action="ppaction://hlinksldjump"/>
          </p:cNvPr>
          <p:cNvSpPr/>
          <p:nvPr/>
        </p:nvSpPr>
        <p:spPr>
          <a:xfrm>
            <a:off x="6400800" y="2209856"/>
            <a:ext cx="2377944" cy="14305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Lending Programs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8" name="small_button4">
            <a:hlinkClick r:id="rId8" action="ppaction://hlinksldjump"/>
          </p:cNvPr>
          <p:cNvSpPr/>
          <p:nvPr/>
        </p:nvSpPr>
        <p:spPr>
          <a:xfrm>
            <a:off x="2438400" y="3810056"/>
            <a:ext cx="2377944" cy="143051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Investment Facilitation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9" name="small_button4">
            <a:hlinkClick r:id="rId9" action="ppaction://hlinksldjump"/>
          </p:cNvPr>
          <p:cNvSpPr/>
          <p:nvPr/>
        </p:nvSpPr>
        <p:spPr>
          <a:xfrm>
            <a:off x="5105400" y="3810056"/>
            <a:ext cx="2377944" cy="143051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Regulatory Compliance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46814" y="5630757"/>
            <a:ext cx="7772400" cy="108902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SME Facilitation Components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09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27321" y="6018325"/>
            <a:ext cx="3569118" cy="75948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SME Database &amp; Linkage Facilitation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small_button1"/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1</a:t>
            </a:r>
            <a:endParaRPr lang="en-US" sz="66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7" name="small_button2">
            <a:hlinkClick r:id="rId2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3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9" name="small_button4">
            <a:hlinkClick r:id="rId4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5" name="big_button1"/>
          <p:cNvSpPr/>
          <p:nvPr/>
        </p:nvSpPr>
        <p:spPr>
          <a:xfrm>
            <a:off x="4191000" y="383519"/>
            <a:ext cx="4572000" cy="5562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2579" y="582539"/>
            <a:ext cx="4238797" cy="50629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60363" indent="-360363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SME Profiling For BDS Need Assessment</a:t>
            </a:r>
          </a:p>
          <a:p>
            <a:pPr marL="360363" indent="-360363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Development of Database of SMEs: Site Verification &amp; Geo Tagging.</a:t>
            </a:r>
          </a:p>
          <a:p>
            <a:pPr marL="360363" indent="-360363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Enrolment of interested businesses in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SME Club of Pakistan</a:t>
            </a:r>
          </a:p>
          <a:p>
            <a:pPr marL="360363" indent="-360363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Networking of Vendors with OEMs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04" y="3288581"/>
            <a:ext cx="1570977" cy="3281416"/>
          </a:xfrm>
          <a:prstGeom prst="rect">
            <a:avLst/>
          </a:prstGeom>
        </p:spPr>
      </p:pic>
      <p:sp>
        <p:nvSpPr>
          <p:cNvPr id="20" name="small_button1">
            <a:hlinkClick r:id="rId6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23" name="small_button2">
            <a:hlinkClick r:id="rId7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24" name="small_button3">
            <a:hlinkClick r:id="rId8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27" name="small_button4">
            <a:hlinkClick r:id="rId9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30" name="Pentagon 29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24944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/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3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8" name="big_button2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2462" y="683722"/>
            <a:ext cx="393973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Identification, Capacity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uilding and Networking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upport to Private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ector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ervice Providers</a:t>
            </a:r>
          </a:p>
          <a:p>
            <a:pPr marL="342900" indent="-3429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Facilitation For Quality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ssured and Sustainable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ervice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elivery to SMEs at the Target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ocations.    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3" name="Title 13"/>
          <p:cNvSpPr>
            <a:spLocks noGrp="1"/>
          </p:cNvSpPr>
          <p:nvPr>
            <p:ph type="title"/>
          </p:nvPr>
        </p:nvSpPr>
        <p:spPr>
          <a:xfrm>
            <a:off x="88335" y="6027900"/>
            <a:ext cx="4760568" cy="537528"/>
          </a:xfrm>
        </p:spPr>
        <p:txBody>
          <a:bodyPr>
            <a:noAutofit/>
          </a:bodyPr>
          <a:lstStyle/>
          <a:p>
            <a:r>
              <a:rPr lang="en-US" sz="2800" dirty="0" smtClean="0"/>
              <a:t>Service Providers’ Networks</a:t>
            </a:r>
            <a:endParaRPr lang="en-US" sz="2800" dirty="0"/>
          </a:p>
        </p:txBody>
      </p:sp>
      <p:sp>
        <p:nvSpPr>
          <p:cNvPr id="32" name="small_button4">
            <a:hlinkClick r:id="rId5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35" name="small_button1">
            <a:hlinkClick r:id="rId6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37" name="small_button2">
            <a:hlinkClick r:id="rId7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38" name="small_button3">
            <a:hlinkClick r:id="rId8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39" name="small_button4">
            <a:hlinkClick r:id="rId9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1" name="Pentagon 40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41070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/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20" name="big_button4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65413" y="666743"/>
            <a:ext cx="3892349" cy="318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Delivery of Capacity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uilding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upport to SMEs on Identified BDS requirements.</a:t>
            </a:r>
          </a:p>
          <a:p>
            <a:pPr marL="457200" indent="-4572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Special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raining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rograms with 50% Subsidy on Fee. 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260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1780" y="5986893"/>
            <a:ext cx="4457519" cy="785039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>Capacity Building Support to SMEs</a:t>
            </a:r>
            <a:endParaRPr lang="en-US" sz="2800" dirty="0"/>
          </a:p>
        </p:txBody>
      </p:sp>
      <p:sp>
        <p:nvSpPr>
          <p:cNvPr id="33" name="small_button4">
            <a:hlinkClick r:id="rId5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35" name="small_button1">
            <a:hlinkClick r:id="rId6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36" name="small_button2">
            <a:hlinkClick r:id="rId7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37" name="small_button3">
            <a:hlinkClick r:id="rId8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38" name="small_button4">
            <a:hlinkClick r:id="rId9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0" name="Pentagon 39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7388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4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9" name="small_button4"/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9" name="big_button3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9815" y="712383"/>
            <a:ext cx="379133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Identification of Region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pecific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nvestment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pportunities and Development of Over the Counter (OTC) Products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341757" y="5667600"/>
            <a:ext cx="3008313" cy="1162051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Identification of Regional Potential for Investment</a:t>
            </a:r>
            <a:endParaRPr lang="en-US" sz="2800" dirty="0"/>
          </a:p>
        </p:txBody>
      </p:sp>
      <p:sp>
        <p:nvSpPr>
          <p:cNvPr id="36" name="small_button1">
            <a:hlinkClick r:id="rId6" action="ppaction://hlinksldjump"/>
          </p:cNvPr>
          <p:cNvSpPr/>
          <p:nvPr/>
        </p:nvSpPr>
        <p:spPr>
          <a:xfrm>
            <a:off x="304800" y="321734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37" name="small_button2">
            <a:hlinkClick r:id="rId7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38" name="small_button3">
            <a:hlinkClick r:id="rId8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39" name="small_button4">
            <a:hlinkClick r:id="rId9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1" name="Pentagon 40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35087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4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9" name="big_button3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16989" y="568110"/>
            <a:ext cx="422436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Programmed Networking with CCIs, and Trade Bodies for Improved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orking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elationships </a:t>
            </a:r>
          </a:p>
          <a:p>
            <a:pPr marL="457200" indent="-457200" defTabSz="457200">
              <a:buFont typeface="Wingdings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Assessment of Grassroots Requirement, for Effective Design  and Delivery of Advocacy &amp; Development Initiatives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327321" y="5638740"/>
            <a:ext cx="3886200" cy="1162051"/>
          </a:xfrm>
        </p:spPr>
        <p:txBody>
          <a:bodyPr>
            <a:noAutofit/>
          </a:bodyPr>
          <a:lstStyle/>
          <a:p>
            <a:r>
              <a:rPr lang="en-US" sz="2800" dirty="0" smtClean="0"/>
              <a:t>Support to Trade Bodies &amp; Chambers</a:t>
            </a:r>
            <a:endParaRPr lang="en-US" sz="2800" dirty="0"/>
          </a:p>
        </p:txBody>
      </p:sp>
      <p:sp>
        <p:nvSpPr>
          <p:cNvPr id="28" name="small_button1">
            <a:hlinkClick r:id="rId6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26" name="small_button4">
            <a:hlinkClick r:id="rId7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37" name="small_button2">
            <a:hlinkClick r:id="rId8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38" name="small_button3">
            <a:hlinkClick r:id="rId6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39" name="small_button4">
            <a:hlinkClick r:id="rId9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1" name="Pentagon 40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101682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4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9" name="big_button3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7538" y="596970"/>
            <a:ext cx="35814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Networking with Financial Institutions for Capacity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uilding of Credit Officers for SME Financing.</a:t>
            </a:r>
          </a:p>
          <a:p>
            <a:pPr marL="457200" indent="-457200" defTabSz="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Awareness of Banking Products and Services Offered to SMEs 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457206" y="5973091"/>
            <a:ext cx="3008313" cy="6690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Lending Programs</a:t>
            </a:r>
            <a:endParaRPr lang="en-US" sz="2800" dirty="0"/>
          </a:p>
        </p:txBody>
      </p:sp>
      <p:sp>
        <p:nvSpPr>
          <p:cNvPr id="29" name="small_button2">
            <a:hlinkClick r:id="rId6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23" name="small_button4">
            <a:hlinkClick r:id="rId7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26" name="small_button1">
            <a:hlinkClick r:id="rId8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37" name="small_button3">
            <a:hlinkClick r:id="rId9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38" name="small_button4">
            <a:hlinkClick r:id="rId6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0" name="Pentagon 39">
            <a:hlinkClick r:id="rId10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23749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4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9" name="big_button3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7543" y="640287"/>
            <a:ext cx="3805761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Bef>
                <a:spcPct val="20000"/>
              </a:spcBef>
              <a:buFont typeface="Wingdings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Develop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Programs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Products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for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Handholding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of SMEs in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Developing Investment Proposals  </a:t>
            </a:r>
          </a:p>
          <a:p>
            <a:pPr marL="457200" indent="-457200" defTabSz="457200">
              <a:spcBef>
                <a:spcPct val="20000"/>
              </a:spcBef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Supervised Interaction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with Bank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Officials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for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Improved Deal Flow.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240736" y="5292420"/>
            <a:ext cx="3583550" cy="11620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Investment Facilitation </a:t>
            </a:r>
            <a:endParaRPr lang="en-US" sz="2800" dirty="0"/>
          </a:p>
        </p:txBody>
      </p:sp>
      <p:sp>
        <p:nvSpPr>
          <p:cNvPr id="31" name="small_button3">
            <a:hlinkClick r:id="rId6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23" name="small_button4">
            <a:hlinkClick r:id="rId7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26" name="small_button1">
            <a:hlinkClick r:id="rId8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36" name="small_button2">
            <a:hlinkClick r:id="rId9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38" name="small_button4">
            <a:hlinkClick r:id="rId10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40" name="Pentagon 39">
            <a:hlinkClick r:id="rId11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</p:spTree>
    <p:extLst>
      <p:ext uri="{BB962C8B-B14F-4D97-AF65-F5344CB8AC3E}">
        <p14:creationId xmlns:p14="http://schemas.microsoft.com/office/powerpoint/2010/main" val="13870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81400" y="2286000"/>
            <a:ext cx="4953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SMEDA – An Introduction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8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ll_button1">
            <a:hlinkClick r:id="rId2" action="ppaction://hlinksldjump"/>
          </p:cNvPr>
          <p:cNvSpPr/>
          <p:nvPr/>
        </p:nvSpPr>
        <p:spPr>
          <a:xfrm>
            <a:off x="304800" y="4597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</a:p>
        </p:txBody>
      </p:sp>
      <p:sp>
        <p:nvSpPr>
          <p:cNvPr id="7" name="small_button2">
            <a:hlinkClick r:id="rId3" action="ppaction://hlinksldjump"/>
          </p:cNvPr>
          <p:cNvSpPr/>
          <p:nvPr/>
        </p:nvSpPr>
        <p:spPr>
          <a:xfrm>
            <a:off x="2057400" y="4572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8" name="small_button3">
            <a:hlinkClick r:id="rId4" action="ppaction://hlinksldjump"/>
          </p:cNvPr>
          <p:cNvSpPr/>
          <p:nvPr/>
        </p:nvSpPr>
        <p:spPr>
          <a:xfrm>
            <a:off x="29031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10" name="small_button5" hidden="1"/>
          <p:cNvSpPr/>
          <p:nvPr/>
        </p:nvSpPr>
        <p:spPr>
          <a:xfrm>
            <a:off x="290316" y="4340881"/>
            <a:ext cx="13716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all_button6" hidden="1"/>
          <p:cNvSpPr/>
          <p:nvPr/>
        </p:nvSpPr>
        <p:spPr>
          <a:xfrm>
            <a:off x="2057400" y="4340881"/>
            <a:ext cx="13716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ig_button5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big_button6" hidden="1"/>
          <p:cNvSpPr/>
          <p:nvPr/>
        </p:nvSpPr>
        <p:spPr>
          <a:xfrm>
            <a:off x="4343400" y="609600"/>
            <a:ext cx="4572000" cy="5562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 hidden="1"/>
          <p:cNvSpPr txBox="1"/>
          <p:nvPr/>
        </p:nvSpPr>
        <p:spPr>
          <a:xfrm>
            <a:off x="9601200" y="1131291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 content placeholder.  Use for text, graphics, tables and graphs.  You can change this text or delete it.</a:t>
            </a:r>
          </a:p>
          <a:p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  <a:p>
            <a:pPr lvl="1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Here is a placeholder for more text.  You may delete this text</a:t>
            </a:r>
          </a:p>
        </p:txBody>
      </p:sp>
      <p:sp>
        <p:nvSpPr>
          <p:cNvPr id="19" name="big_button3"/>
          <p:cNvSpPr/>
          <p:nvPr/>
        </p:nvSpPr>
        <p:spPr>
          <a:xfrm>
            <a:off x="4191000" y="381000"/>
            <a:ext cx="4572000" cy="5562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7538" y="625827"/>
            <a:ext cx="3834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Information Dissemination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egarding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orporatization, IPR, Taxation, and Other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egulatory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rocedures and Compliance Requirements.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3288581"/>
            <a:ext cx="1570977" cy="3281416"/>
          </a:xfrm>
          <a:prstGeom prst="rect">
            <a:avLst/>
          </a:prstGeom>
        </p:spPr>
      </p:pic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304800" y="5321280"/>
            <a:ext cx="3886200" cy="11620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Regulatory Compliance</a:t>
            </a:r>
            <a:endParaRPr lang="en-US" sz="2800" dirty="0"/>
          </a:p>
        </p:txBody>
      </p:sp>
      <p:sp>
        <p:nvSpPr>
          <p:cNvPr id="32" name="small_button4">
            <a:hlinkClick r:id="rId6" action="ppaction://hlinksldjump"/>
          </p:cNvPr>
          <p:cNvSpPr/>
          <p:nvPr/>
        </p:nvSpPr>
        <p:spPr>
          <a:xfrm>
            <a:off x="2041656" y="4572000"/>
            <a:ext cx="1676400" cy="1295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8</a:t>
            </a:r>
          </a:p>
        </p:txBody>
      </p:sp>
      <p:sp>
        <p:nvSpPr>
          <p:cNvPr id="23" name="small_button4">
            <a:hlinkClick r:id="rId7" action="ppaction://hlinksldjump"/>
          </p:cNvPr>
          <p:cNvSpPr/>
          <p:nvPr/>
        </p:nvSpPr>
        <p:spPr>
          <a:xfrm>
            <a:off x="2041656" y="18288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4</a:t>
            </a:r>
          </a:p>
        </p:txBody>
      </p:sp>
      <p:sp>
        <p:nvSpPr>
          <p:cNvPr id="43" name="small_button1">
            <a:hlinkClick r:id="rId8" action="ppaction://hlinksldjump"/>
          </p:cNvPr>
          <p:cNvSpPr/>
          <p:nvPr/>
        </p:nvSpPr>
        <p:spPr>
          <a:xfrm>
            <a:off x="304800" y="3202919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5</a:t>
            </a:r>
          </a:p>
        </p:txBody>
      </p:sp>
      <p:sp>
        <p:nvSpPr>
          <p:cNvPr id="44" name="small_button2">
            <a:hlinkClick r:id="rId6" action="ppaction://hlinksldjump"/>
          </p:cNvPr>
          <p:cNvSpPr/>
          <p:nvPr/>
        </p:nvSpPr>
        <p:spPr>
          <a:xfrm>
            <a:off x="2057400" y="32004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48" name="Pentagon 47">
            <a:hlinkClick r:id="rId9" action="ppaction://hlinksldjump"/>
          </p:cNvPr>
          <p:cNvSpPr/>
          <p:nvPr/>
        </p:nvSpPr>
        <p:spPr>
          <a:xfrm rot="16200000">
            <a:off x="8741347" y="6477000"/>
            <a:ext cx="228600" cy="2286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82068" y="6480458"/>
            <a:ext cx="1475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To panel board main</a:t>
            </a:r>
          </a:p>
        </p:txBody>
      </p:sp>
      <p:sp>
        <p:nvSpPr>
          <p:cNvPr id="26" name="small_button3">
            <a:hlinkClick r:id="rId10" action="ppaction://hlinksldjump"/>
          </p:cNvPr>
          <p:cNvSpPr/>
          <p:nvPr/>
        </p:nvSpPr>
        <p:spPr>
          <a:xfrm>
            <a:off x="290316" y="4572000"/>
            <a:ext cx="1676400" cy="1295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6350" contourW="44450"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412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429000" y="1752600"/>
            <a:ext cx="5105400" cy="1676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SMEDA Initiatives for Supporting Innovation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8839200" cy="5486400"/>
          </a:xfrm>
          <a:solidFill>
            <a:schemeClr val="accent2">
              <a:lumMod val="20000"/>
              <a:lumOff val="80000"/>
              <a:alpha val="79000"/>
            </a:schemeClr>
          </a:solidFill>
        </p:spPr>
        <p:txBody>
          <a:bodyPr>
            <a:normAutofit lnSpcReduction="10000"/>
          </a:bodyPr>
          <a:lstStyle/>
          <a:p>
            <a:pPr marL="692150" lvl="1" indent="-347663" eaLnBrk="1" hangingPunct="1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Foreign Experts Engaged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: 	  	      		 	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39</a:t>
            </a:r>
          </a:p>
          <a:p>
            <a:pPr marL="741363" lvl="1" indent="-395288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000" kern="1200" dirty="0" smtClean="0">
                <a:solidFill>
                  <a:srgbClr val="000000"/>
                </a:solidFill>
                <a:latin typeface="Arial"/>
                <a:cs typeface="Arial"/>
              </a:rPr>
              <a:t>Companies Facilitated: 				472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Productivity					328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Energy Efficiency				134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Environment / Green Productivity	  	  10</a:t>
            </a:r>
            <a:endParaRPr lang="en-US" sz="20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692150" lvl="1" indent="-347663" eaLnBrk="1" hangingPunct="1"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Major Sectors: 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Textile                 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Light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Engineering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Auto Parts 	Foundry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Footwear 	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Sports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Goods 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Fan 		Food Processing 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Marble 		Chemical</a:t>
            </a:r>
          </a:p>
          <a:p>
            <a:pPr marL="1092200" lvl="2" indent="-347663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Forging		Steel Re-rolling</a:t>
            </a:r>
          </a:p>
          <a:p>
            <a:pPr marL="741363" lvl="1" indent="-395288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000" kern="1200" dirty="0" smtClean="0">
                <a:solidFill>
                  <a:srgbClr val="000000"/>
                </a:solidFill>
                <a:latin typeface="Arial"/>
                <a:cs typeface="Arial"/>
              </a:rPr>
              <a:t>Training Workshops / Seminars: 	          		   142</a:t>
            </a:r>
          </a:p>
          <a:p>
            <a:pPr marL="692150" lvl="1" indent="-347663" eaLnBrk="1" hangingPunct="1"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Best Practices Reports / Training Manuals:	     	     6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28600" y="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SMEDA’s Industry Support Program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9750" y="6500815"/>
            <a:ext cx="1905000" cy="333375"/>
          </a:xfrm>
        </p:spPr>
        <p:txBody>
          <a:bodyPr/>
          <a:lstStyle/>
          <a:p>
            <a:pPr>
              <a:defRPr/>
            </a:pPr>
            <a:fld id="{F6E47D20-AD6C-4DDC-88BF-B4B0FB5FE95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0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119067" y="138336"/>
            <a:ext cx="8840787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Industry Support Program</a:t>
            </a:r>
          </a:p>
          <a:p>
            <a:pPr>
              <a:spcBef>
                <a:spcPct val="0"/>
              </a:spcBef>
              <a:defRPr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Improvement Example - Productivity</a:t>
            </a:r>
            <a:endParaRPr lang="en-US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365744"/>
              </p:ext>
            </p:extLst>
          </p:nvPr>
        </p:nvGraphicFramePr>
        <p:xfrm>
          <a:off x="457200" y="1447801"/>
          <a:ext cx="8229600" cy="4724403"/>
        </p:xfrm>
        <a:graphic>
          <a:graphicData uri="http://schemas.openxmlformats.org/drawingml/2006/table">
            <a:tbl>
              <a:tblPr/>
              <a:tblGrid>
                <a:gridCol w="3209925"/>
                <a:gridCol w="1398588"/>
                <a:gridCol w="1481137"/>
                <a:gridCol w="2139950"/>
              </a:tblGrid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Improvement Areas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Improvement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719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Daily Production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 pcs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 pcs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Line Balance Efficiency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85.7 %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Work in Process Inventory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pcs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pcs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Lead 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Setup 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min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min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Productivity Improvement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AE9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AE98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9750" y="6525347"/>
            <a:ext cx="1905000" cy="333375"/>
          </a:xfrm>
        </p:spPr>
        <p:txBody>
          <a:bodyPr/>
          <a:lstStyle/>
          <a:p>
            <a:pPr>
              <a:defRPr/>
            </a:pPr>
            <a:fld id="{F6E47D20-AD6C-4DDC-88BF-B4B0FB5FE95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2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119067" y="138336"/>
            <a:ext cx="8840787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SMEDA – </a:t>
            </a:r>
            <a:r>
              <a:rPr lang="en-US" altLang="ja-JP" sz="36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Cluster Based Support for Value Creation</a:t>
            </a:r>
            <a:endParaRPr lang="en-US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9750" y="6525347"/>
            <a:ext cx="1905000" cy="333375"/>
          </a:xfrm>
        </p:spPr>
        <p:txBody>
          <a:bodyPr/>
          <a:lstStyle/>
          <a:p>
            <a:pPr>
              <a:defRPr/>
            </a:pPr>
            <a:fld id="{F6E47D20-AD6C-4DDC-88BF-B4B0FB5FE95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371600"/>
            <a:ext cx="8763000" cy="3657600"/>
          </a:xfrm>
          <a:prstGeom prst="rect">
            <a:avLst/>
          </a:prstGeom>
          <a:solidFill>
            <a:srgbClr val="EDF1E7">
              <a:alpha val="75000"/>
            </a:srgbClr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Establishment of Food Processing Common Facility Center for Mango / Guava Pulp making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Establishment of Common facility production unit in Sialkot to support Sports Goods Industry for making mechanized balls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Establishment and operations of Foundry Service Center for providing simulation facility for product designing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Establishment of Women Business Incubation Centers (WBICs) for promoting value creation and innovation among female entrepreneurs of Pakistan 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21504" y="20129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9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119067" y="138336"/>
            <a:ext cx="8840787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SMEDA – SME Support for IP Protection</a:t>
            </a:r>
            <a:endParaRPr lang="en-US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9750" y="6525347"/>
            <a:ext cx="1905000" cy="333375"/>
          </a:xfrm>
        </p:spPr>
        <p:txBody>
          <a:bodyPr/>
          <a:lstStyle/>
          <a:p>
            <a:pPr>
              <a:defRPr/>
            </a:pPr>
            <a:fld id="{F6E47D20-AD6C-4DDC-88BF-B4B0FB5FE95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066800"/>
            <a:ext cx="8763000" cy="4648200"/>
          </a:xfrm>
          <a:prstGeom prst="rect">
            <a:avLst/>
          </a:prstGeom>
          <a:solidFill>
            <a:srgbClr val="EDF1E7">
              <a:alpha val="75000"/>
            </a:srgbClr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Establishment of IP Desk at SMEDA Offices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Capacity Building  / training and awareness creation among SMEs for Intellectual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roperty concept and benefits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Development / customization of reference publications  / guides, in collaboration with WIPO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IP registration support to individual SME businesses through Networks of Legal Service Providers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3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9389" y="762001"/>
            <a:ext cx="4724400" cy="15541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Questions?</a:t>
            </a: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/>
              <a:t>More Information?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19601" y="2286000"/>
            <a:ext cx="4189466" cy="2895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Raja Hassanien Javed</a:t>
            </a:r>
          </a:p>
          <a:p>
            <a:r>
              <a:rPr lang="en-US" sz="2000" dirty="0" smtClean="0"/>
              <a:t>Provincial Chief- Punjab</a:t>
            </a:r>
          </a:p>
          <a:p>
            <a:r>
              <a:rPr lang="en-US" dirty="0" smtClean="0"/>
              <a:t>SMEDA, Pakistan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err="1" smtClean="0"/>
              <a:t>janjua@smeda.org.pk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8" y="3505202"/>
            <a:ext cx="2342101" cy="2676687"/>
          </a:xfrm>
        </p:spPr>
      </p:pic>
      <p:pic>
        <p:nvPicPr>
          <p:cNvPr id="8" name="Picture Placeholder 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24400"/>
            <a:ext cx="1676400" cy="1676400"/>
          </a:xfrm>
          <a:prstGeom prst="rect">
            <a:avLst/>
          </a:prstGeom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6187089"/>
            <a:ext cx="597620" cy="670913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28600" y="1295400"/>
            <a:ext cx="3657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solidFill>
                  <a:srgbClr val="000000"/>
                </a:solidFill>
                <a:latin typeface="Arial"/>
                <a:cs typeface="Arial"/>
              </a:rPr>
              <a:t>Thank You!</a:t>
            </a:r>
            <a:endParaRPr lang="en-US" sz="6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84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8032" y="269776"/>
            <a:ext cx="7772400" cy="1143000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SMEDA - Mandate &amp; Mission 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8EC6E4-557F-4536-BE6A-CE09C4BEF3E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" name="Rectangle 5"/>
          <p:cNvSpPr/>
          <p:nvPr/>
        </p:nvSpPr>
        <p:spPr>
          <a:xfrm>
            <a:off x="76200" y="1066803"/>
            <a:ext cx="899160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Initiate, Take, Continue, Implement &amp; Perform Any &amp; All Activities for Encouraging and Facilitating Growth &amp; Development of SMEs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2590800"/>
            <a:ext cx="8915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To assist in Employment Generation and </a:t>
            </a:r>
          </a:p>
          <a:p>
            <a:pPr algn="ctr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Value Addition to the National Income, </a:t>
            </a:r>
          </a:p>
          <a:p>
            <a:pPr algn="ctr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through </a:t>
            </a:r>
          </a:p>
          <a:p>
            <a:pPr algn="ctr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Development of the SME Sector,  </a:t>
            </a:r>
          </a:p>
          <a:p>
            <a:pPr algn="ctr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by helping Increase the Number, Scale and Competitiveness of  SMEs</a:t>
            </a:r>
          </a:p>
        </p:txBody>
      </p:sp>
    </p:spTree>
    <p:extLst>
      <p:ext uri="{BB962C8B-B14F-4D97-AF65-F5344CB8AC3E}">
        <p14:creationId xmlns:p14="http://schemas.microsoft.com/office/powerpoint/2010/main" val="3132323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63050" cy="68484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Isosceles Triangle 5"/>
          <p:cNvSpPr/>
          <p:nvPr/>
        </p:nvSpPr>
        <p:spPr>
          <a:xfrm>
            <a:off x="6096000" y="27432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580414" y="3263731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781800" y="17526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162800" y="22860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244938" y="20574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7522036" y="2156359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6019800" y="2422647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609600" y="58674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4191000" y="3206339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5087586" y="2572987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5940152" y="764704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3657600" y="57150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4401786" y="4542311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3815938" y="4682835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3581400" y="51054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95755" y="4554189"/>
            <a:ext cx="38770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" b="1" dirty="0" err="1" smtClean="0">
                <a:solidFill>
                  <a:srgbClr val="000000"/>
                </a:solidFill>
                <a:latin typeface="Arial" charset="0"/>
              </a:rPr>
              <a:t>Ghotki</a:t>
            </a:r>
            <a:endParaRPr lang="en-US" sz="5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4653144" y="4443352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914402"/>
            <a:ext cx="4411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" b="1" dirty="0" err="1" smtClean="0">
                <a:solidFill>
                  <a:srgbClr val="000000"/>
                </a:solidFill>
                <a:latin typeface="Arial" charset="0"/>
              </a:rPr>
              <a:t>Mingora</a:t>
            </a:r>
            <a:endParaRPr lang="en-US" sz="5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6363816" y="126876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3048000" y="586740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2062" y="5961417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" b="1" dirty="0" smtClean="0">
                <a:solidFill>
                  <a:srgbClr val="000000"/>
                </a:solidFill>
                <a:latin typeface="Arial" charset="0"/>
              </a:rPr>
              <a:t>Hub </a:t>
            </a:r>
            <a:endParaRPr lang="en-US" sz="5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2280" y="3707740"/>
            <a:ext cx="100811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65.26%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6948264" y="3356992"/>
            <a:ext cx="648072" cy="288032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92080" y="5301208"/>
            <a:ext cx="100811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17.83%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4572000" y="5157192"/>
            <a:ext cx="648072" cy="288032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563888" y="908720"/>
            <a:ext cx="100811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14.21%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9632" y="2924944"/>
            <a:ext cx="1008112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2.18%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 flipV="1">
            <a:off x="4572000" y="1340768"/>
            <a:ext cx="576064" cy="36004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 flipV="1">
            <a:off x="2195736" y="3356992"/>
            <a:ext cx="576064" cy="36004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Isosceles Triangle 39"/>
          <p:cNvSpPr/>
          <p:nvPr/>
        </p:nvSpPr>
        <p:spPr>
          <a:xfrm>
            <a:off x="6876256" y="594928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4288" y="5877275"/>
            <a:ext cx="1979712" cy="276999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RBCs Operational (25)</a:t>
            </a:r>
            <a:endParaRPr lang="en-US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Text Box 584"/>
          <p:cNvSpPr txBox="1">
            <a:spLocks noChangeArrowheads="1"/>
          </p:cNvSpPr>
          <p:nvPr/>
        </p:nvSpPr>
        <p:spPr bwMode="auto">
          <a:xfrm>
            <a:off x="6248400" y="3276600"/>
            <a:ext cx="1752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" b="1">
                <a:solidFill>
                  <a:srgbClr val="000000"/>
                </a:solidFill>
                <a:latin typeface="Tahoma" pitchFamily="34" charset="0"/>
              </a:rPr>
              <a:t>Issues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6505602"/>
            <a:ext cx="4499992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</a:rPr>
              <a:t>Source: Census of Economic Establishments 2005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7584" y="44627"/>
            <a:ext cx="7416824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SME Density &amp; SMEDA Outreach 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3131840" y="6165304"/>
            <a:ext cx="216024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092280" y="2636912"/>
            <a:ext cx="216024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580112" y="1412776"/>
            <a:ext cx="216024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419872" y="3356992"/>
            <a:ext cx="216024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6876256" y="5589240"/>
            <a:ext cx="216024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4288" y="5517235"/>
            <a:ext cx="1979712" cy="276999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Provincial  Offices (4)</a:t>
            </a:r>
            <a:endParaRPr lang="en-US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Isosceles Triangle 52"/>
          <p:cNvSpPr/>
          <p:nvPr/>
        </p:nvSpPr>
        <p:spPr>
          <a:xfrm>
            <a:off x="7299920" y="2564904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4" name="Isosceles Triangle 53"/>
          <p:cNvSpPr/>
          <p:nvPr/>
        </p:nvSpPr>
        <p:spPr>
          <a:xfrm>
            <a:off x="6939880" y="2556520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7" name="Isosceles Triangle 56"/>
          <p:cNvSpPr/>
          <p:nvPr/>
        </p:nvSpPr>
        <p:spPr>
          <a:xfrm>
            <a:off x="3339480" y="6021288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8" name="Isosceles Triangle 57"/>
          <p:cNvSpPr/>
          <p:nvPr/>
        </p:nvSpPr>
        <p:spPr>
          <a:xfrm>
            <a:off x="3275856" y="3204592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9" name="Isosceles Triangle 58"/>
          <p:cNvSpPr/>
          <p:nvPr/>
        </p:nvSpPr>
        <p:spPr>
          <a:xfrm>
            <a:off x="5580112" y="1260376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0" name="Isosceles Triangle 59"/>
          <p:cNvSpPr/>
          <p:nvPr/>
        </p:nvSpPr>
        <p:spPr>
          <a:xfrm>
            <a:off x="5796136" y="1332384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9" name="Isosceles Triangle 48"/>
          <p:cNvSpPr/>
          <p:nvPr/>
        </p:nvSpPr>
        <p:spPr>
          <a:xfrm>
            <a:off x="5436096" y="4428728"/>
            <a:ext cx="152400" cy="15240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32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 animBg="1"/>
      <p:bldP spid="30" grpId="0"/>
      <p:bldP spid="40" grpId="0" animBg="1"/>
      <p:bldP spid="44" grpId="0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j-lt"/>
                <a:cs typeface="+mj-cs"/>
              </a:rPr>
              <a:t>SMEDA Key Achievements (1998 – 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28936"/>
            <a:ext cx="8839200" cy="5195664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Over 66,000 walk-in SMEs facilitated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193 Pre-feasibilities &amp; 285 Business Plans prepared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Over 1,800 training programs organized with over 88,000 participants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Investment facilitation of over Rs. 23 billion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Industry Support to over 470 firms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Over 10 Sector Strategies developed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Projects with International Development Partners:  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Economic Revitalization of  Khyber </a:t>
            </a:r>
            <a:r>
              <a:rPr lang="en-US" sz="2200" dirty="0" err="1" smtClean="0">
                <a:solidFill>
                  <a:srgbClr val="000000"/>
                </a:solidFill>
              </a:rPr>
              <a:t>Pakhtunkhwa</a:t>
            </a:r>
            <a:r>
              <a:rPr lang="en-US" sz="2200" dirty="0" smtClean="0">
                <a:solidFill>
                  <a:srgbClr val="000000"/>
                </a:solidFill>
              </a:rPr>
              <a:t> and FATA  - Multi  Donors Trust Fund (MDTF)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Early Recovery &amp; Restoration of Flood Affected Communities</a:t>
            </a:r>
          </a:p>
          <a:p>
            <a:pPr marL="51435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27 Demonstration Projects undertaken through Public Sector Development Program (PSDP) Funding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90736" y="6500815"/>
            <a:ext cx="1905000" cy="333375"/>
          </a:xfrm>
        </p:spPr>
        <p:txBody>
          <a:bodyPr/>
          <a:lstStyle/>
          <a:p>
            <a:pPr>
              <a:defRPr/>
            </a:pPr>
            <a:fld id="{BA62AF15-3FBF-4BA3-AEEE-93E81B5189E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81400" y="2286000"/>
            <a:ext cx="4953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SMEs in Pakistan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4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8032" y="269776"/>
            <a:ext cx="7772400" cy="1143000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SME Sector of Pakistan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8EC6E4-557F-4536-BE6A-CE09C4BEF3E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066800"/>
            <a:ext cx="8763000" cy="4648200"/>
          </a:xfrm>
          <a:prstGeom prst="rect">
            <a:avLst/>
          </a:prstGeom>
          <a:solidFill>
            <a:srgbClr val="EDF1E7">
              <a:alpha val="75000"/>
            </a:srgbClr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Approximately 3.2 million business enterprises in Pakistan.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Enterprises employing up to 99 persons constitute over 90% of all private enterprises in the industrial sector and employ nearly 78% of the non-agriculture labor force.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Contribute over 30% to the GDP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25% of exports of manufactured goods besides sharing 35% in manufacturing value added.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Major Sectors include; Textile Garments and made-up, Leather &amp; Leather made-up, Horticulture, Fisheries, Dairy, Livestock and Poultry, Light Engineering, Mine and Minerals, Gems &amp; Jewelry, Marble &amp; Granite etc.  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16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81400" y="2286000"/>
            <a:ext cx="4953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SMEs, Innovation &amp; Value Creation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" y="2180843"/>
            <a:ext cx="4082028" cy="4665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3495676"/>
            <a:ext cx="4044462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PresenterMedia.com Animated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erMedia.com Static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infographics_box">
      <a:dk1>
        <a:sysClr val="windowText" lastClr="000000"/>
      </a:dk1>
      <a:lt1>
        <a:sysClr val="window" lastClr="FFFFFF"/>
      </a:lt1>
      <a:dk2>
        <a:srgbClr val="0D508D"/>
      </a:dk2>
      <a:lt2>
        <a:srgbClr val="F8F8F8"/>
      </a:lt2>
      <a:accent1>
        <a:srgbClr val="574B35"/>
      </a:accent1>
      <a:accent2>
        <a:srgbClr val="C3B59B"/>
      </a:accent2>
      <a:accent3>
        <a:srgbClr val="6A7358"/>
      </a:accent3>
      <a:accent4>
        <a:srgbClr val="000000"/>
      </a:accent4>
      <a:accent5>
        <a:srgbClr val="F6BE4D"/>
      </a:accent5>
      <a:accent6>
        <a:srgbClr val="BF292B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7FFD1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resenterMedia.com Animated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PresenterMedia.com Animated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3860</TotalTime>
  <Words>1923</Words>
  <Application>Microsoft Macintosh PowerPoint</Application>
  <PresentationFormat>On-screen Show (4:3)</PresentationFormat>
  <Paragraphs>394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PresenterMedia.com Animated Theme</vt:lpstr>
      <vt:lpstr>PresenterMedia.com Static Theme</vt:lpstr>
      <vt:lpstr>5_Office Theme</vt:lpstr>
      <vt:lpstr>7_Office Theme</vt:lpstr>
      <vt:lpstr>1_Office Theme</vt:lpstr>
      <vt:lpstr>Office Theme</vt:lpstr>
      <vt:lpstr>Default Design</vt:lpstr>
      <vt:lpstr>1_PresenterMedia.com Animated Theme</vt:lpstr>
      <vt:lpstr>3_PresenterMedia.com Animated Theme</vt:lpstr>
      <vt:lpstr>Small &amp; Medium Enterprises Development Authority – (SMEDA) Pakistan</vt:lpstr>
      <vt:lpstr>PowerPoint Presentation</vt:lpstr>
      <vt:lpstr>PowerPoint Presentation</vt:lpstr>
      <vt:lpstr>SMEDA - Mandate &amp; Mission  </vt:lpstr>
      <vt:lpstr>PowerPoint Presentation</vt:lpstr>
      <vt:lpstr>SMEDA Key Achievements (1998 – 2012)</vt:lpstr>
      <vt:lpstr>PowerPoint Presentation</vt:lpstr>
      <vt:lpstr>SME Sector of Pakistan</vt:lpstr>
      <vt:lpstr>PowerPoint Presentation</vt:lpstr>
      <vt:lpstr>PowerPoint Presentation</vt:lpstr>
      <vt:lpstr>SME Strengths for Innovation</vt:lpstr>
      <vt:lpstr>Innovation Value Creation for SMEs</vt:lpstr>
      <vt:lpstr>PowerPoint Presentation</vt:lpstr>
      <vt:lpstr>Innovation Process</vt:lpstr>
      <vt:lpstr>PowerPoint Presentation</vt:lpstr>
      <vt:lpstr>Innovation and Financing Options</vt:lpstr>
      <vt:lpstr>Innovation and Financing Options</vt:lpstr>
      <vt:lpstr>Innovation and Financing Options</vt:lpstr>
      <vt:lpstr>PowerPoint Presentation</vt:lpstr>
      <vt:lpstr>Facilitation Counterparts</vt:lpstr>
      <vt:lpstr>PowerPoint Presentation</vt:lpstr>
      <vt:lpstr>SME Facilitation Components</vt:lpstr>
      <vt:lpstr>SME Database &amp; Linkage Facilitation</vt:lpstr>
      <vt:lpstr>Service Providers’ Networks</vt:lpstr>
      <vt:lpstr>Capacity Building Support to SMEs</vt:lpstr>
      <vt:lpstr>Identification of Regional Potential for Investment</vt:lpstr>
      <vt:lpstr>Support to Trade Bodies &amp; Chambers</vt:lpstr>
      <vt:lpstr>Lending Programs</vt:lpstr>
      <vt:lpstr>Investment Facilitation </vt:lpstr>
      <vt:lpstr>Regulatory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More Information?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MacAir-002</cp:lastModifiedBy>
  <cp:revision>144</cp:revision>
  <dcterms:created xsi:type="dcterms:W3CDTF">2011-04-14T19:54:06Z</dcterms:created>
  <dcterms:modified xsi:type="dcterms:W3CDTF">2014-10-15T08:38:21Z</dcterms:modified>
</cp:coreProperties>
</file>