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9" r:id="rId1"/>
  </p:sldMasterIdLst>
  <p:notesMasterIdLst>
    <p:notesMasterId r:id="rId31"/>
  </p:notesMasterIdLst>
  <p:handoutMasterIdLst>
    <p:handoutMasterId r:id="rId32"/>
  </p:handoutMasterIdLst>
  <p:sldIdLst>
    <p:sldId id="256" r:id="rId2"/>
    <p:sldId id="568" r:id="rId3"/>
    <p:sldId id="576" r:id="rId4"/>
    <p:sldId id="577" r:id="rId5"/>
    <p:sldId id="578" r:id="rId6"/>
    <p:sldId id="579" r:id="rId7"/>
    <p:sldId id="581" r:id="rId8"/>
    <p:sldId id="582" r:id="rId9"/>
    <p:sldId id="583" r:id="rId10"/>
    <p:sldId id="584" r:id="rId11"/>
    <p:sldId id="585" r:id="rId12"/>
    <p:sldId id="586" r:id="rId13"/>
    <p:sldId id="587" r:id="rId14"/>
    <p:sldId id="591" r:id="rId15"/>
    <p:sldId id="574" r:id="rId16"/>
    <p:sldId id="573" r:id="rId17"/>
    <p:sldId id="575" r:id="rId18"/>
    <p:sldId id="589" r:id="rId19"/>
    <p:sldId id="588" r:id="rId20"/>
    <p:sldId id="592" r:id="rId21"/>
    <p:sldId id="594" r:id="rId22"/>
    <p:sldId id="593" r:id="rId23"/>
    <p:sldId id="595" r:id="rId24"/>
    <p:sldId id="597" r:id="rId25"/>
    <p:sldId id="598" r:id="rId26"/>
    <p:sldId id="596" r:id="rId27"/>
    <p:sldId id="599" r:id="rId28"/>
    <p:sldId id="601" r:id="rId29"/>
    <p:sldId id="600" r:id="rId30"/>
  </p:sldIdLst>
  <p:sldSz cx="9906000" cy="6858000" type="A4"/>
  <p:notesSz cx="9906000" cy="6796088"/>
  <p:custDataLst>
    <p:tags r:id="rId33"/>
  </p:custDataLst>
  <p:defaultTextStyle>
    <a:defPPr>
      <a:defRPr lang="en-US"/>
    </a:defPPr>
    <a:lvl1pPr algn="l" rtl="0" fontAlgn="base">
      <a:spcBef>
        <a:spcPct val="0"/>
      </a:spcBef>
      <a:spcAft>
        <a:spcPct val="0"/>
      </a:spcAft>
      <a:defRPr kumimoji="1" sz="1200" b="1" kern="120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umimoji="1" sz="1200" b="1" kern="1200">
        <a:solidFill>
          <a:srgbClr val="000000"/>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umimoji="1" sz="1200" b="1" kern="1200">
        <a:solidFill>
          <a:srgbClr val="000000"/>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umimoji="1" sz="1200" b="1" kern="1200">
        <a:solidFill>
          <a:srgbClr val="000000"/>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umimoji="1" sz="1200" b="1"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kumimoji="1" sz="1200" b="1"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kumimoji="1" sz="1200" b="1"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kumimoji="1" sz="1200" b="1"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kumimoji="1" sz="1200" b="1"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273">
          <p15:clr>
            <a:srgbClr val="A4A3A4"/>
          </p15:clr>
        </p15:guide>
        <p15:guide id="2" orient="horz" pos="3633">
          <p15:clr>
            <a:srgbClr val="A4A3A4"/>
          </p15:clr>
        </p15:guide>
        <p15:guide id="3" pos="7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0D"/>
    <a:srgbClr val="2501FF"/>
    <a:srgbClr val="01A4FF"/>
    <a:srgbClr val="01F9FF"/>
    <a:srgbClr val="00EAF0"/>
    <a:srgbClr val="FF01DB"/>
    <a:srgbClr val="F9FF01"/>
    <a:srgbClr val="01F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1" autoAdjust="0"/>
    <p:restoredTop sz="94660"/>
  </p:normalViewPr>
  <p:slideViewPr>
    <p:cSldViewPr snapToGrid="0">
      <p:cViewPr>
        <p:scale>
          <a:sx n="63" d="100"/>
          <a:sy n="63" d="100"/>
        </p:scale>
        <p:origin x="485" y="101"/>
      </p:cViewPr>
      <p:guideLst>
        <p:guide orient="horz" pos="3273"/>
        <p:guide orient="horz" pos="3633"/>
        <p:guide pos="748"/>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17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al__ma_Sayfas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al__ma_Sayfas_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al__ma_Sayfas_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al__ma_Sayfas_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Kitap2"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19553805774299E-2"/>
          <c:y val="5.1088145231846002E-2"/>
          <c:w val="0.90837626228924795"/>
          <c:h val="0.832060002916302"/>
        </c:manualLayout>
      </c:layout>
      <c:lineChart>
        <c:grouping val="standard"/>
        <c:varyColors val="0"/>
        <c:ser>
          <c:idx val="0"/>
          <c:order val="0"/>
          <c:tx>
            <c:strRef>
              <c:f>'weoreptc (3)'!$Z$10</c:f>
              <c:strCache>
                <c:ptCount val="1"/>
                <c:pt idx="0">
                  <c:v>Avg. 1990-07</c:v>
                </c:pt>
              </c:strCache>
            </c:strRef>
          </c:tx>
          <c:spPr>
            <a:ln>
              <a:solidFill>
                <a:srgbClr val="C00000"/>
              </a:solidFill>
              <a:prstDash val="dash"/>
            </a:ln>
          </c:spPr>
          <c:marker>
            <c:symbol val="none"/>
          </c:marker>
          <c:dLbls>
            <c:dLbl>
              <c:idx val="8"/>
              <c:layout/>
              <c:spPr/>
              <c:txPr>
                <a:bodyPr/>
                <a:lstStyle/>
                <a:p>
                  <a:pPr>
                    <a:defRPr sz="900" b="1">
                      <a:solidFill>
                        <a:srgbClr val="C00000"/>
                      </a:solidFill>
                    </a:defRPr>
                  </a:pPr>
                  <a:endParaRPr lang="tr-TR"/>
                </a:p>
              </c:txPr>
              <c:dLblPos val="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C00000"/>
                    </a:solidFill>
                  </a:defRPr>
                </a:pPr>
                <a:endParaRPr lang="tr-TR"/>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'weoreptc (3)'!$AA$9:$AJ$9</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'weoreptc (3)'!$AA$10:$AJ$10</c:f>
              <c:numCache>
                <c:formatCode>General</c:formatCode>
                <c:ptCount val="10"/>
                <c:pt idx="0">
                  <c:v>2.320666666666666</c:v>
                </c:pt>
                <c:pt idx="1">
                  <c:v>2.320666666666666</c:v>
                </c:pt>
                <c:pt idx="2">
                  <c:v>2.320666666666666</c:v>
                </c:pt>
                <c:pt idx="3">
                  <c:v>2.320666666666666</c:v>
                </c:pt>
                <c:pt idx="4">
                  <c:v>2.320666666666666</c:v>
                </c:pt>
                <c:pt idx="5">
                  <c:v>2.320666666666666</c:v>
                </c:pt>
                <c:pt idx="6">
                  <c:v>2.320666666666666</c:v>
                </c:pt>
                <c:pt idx="7">
                  <c:v>2.320666666666666</c:v>
                </c:pt>
                <c:pt idx="8">
                  <c:v>2.320666666666666</c:v>
                </c:pt>
                <c:pt idx="9">
                  <c:v>2.320666666666666</c:v>
                </c:pt>
              </c:numCache>
            </c:numRef>
          </c:val>
          <c:smooth val="0"/>
        </c:ser>
        <c:ser>
          <c:idx val="1"/>
          <c:order val="1"/>
          <c:tx>
            <c:strRef>
              <c:f>'weoreptc (3)'!$Z$11</c:f>
              <c:strCache>
                <c:ptCount val="1"/>
                <c:pt idx="0">
                  <c:v>x</c:v>
                </c:pt>
              </c:strCache>
            </c:strRef>
          </c:tx>
          <c:spPr>
            <a:ln w="38100">
              <a:solidFill>
                <a:srgbClr val="002060"/>
              </a:solidFill>
            </a:ln>
          </c:spPr>
          <c:marker>
            <c:symbol val="none"/>
          </c:marker>
          <c:cat>
            <c:numRef>
              <c:f>'weoreptc (3)'!$AA$9:$AJ$9</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'weoreptc (3)'!$AA$11:$AJ$11</c:f>
              <c:numCache>
                <c:formatCode>General</c:formatCode>
                <c:ptCount val="10"/>
                <c:pt idx="0">
                  <c:v>3.323</c:v>
                </c:pt>
                <c:pt idx="1">
                  <c:v>0.63800000000000001</c:v>
                </c:pt>
                <c:pt idx="2">
                  <c:v>-4.3</c:v>
                </c:pt>
                <c:pt idx="3">
                  <c:v>2.093</c:v>
                </c:pt>
                <c:pt idx="4">
                  <c:v>1.7350000000000001</c:v>
                </c:pt>
                <c:pt idx="5">
                  <c:v>-0.376</c:v>
                </c:pt>
                <c:pt idx="6">
                  <c:v>0.28100000000000003</c:v>
                </c:pt>
                <c:pt idx="7">
                  <c:v>1.61</c:v>
                </c:pt>
                <c:pt idx="8">
                  <c:v>2.3210000000000002</c:v>
                </c:pt>
                <c:pt idx="9">
                  <c:v>1.925</c:v>
                </c:pt>
              </c:numCache>
            </c:numRef>
          </c:val>
          <c:smooth val="0"/>
        </c:ser>
        <c:dLbls>
          <c:showLegendKey val="0"/>
          <c:showVal val="0"/>
          <c:showCatName val="0"/>
          <c:showSerName val="0"/>
          <c:showPercent val="0"/>
          <c:showBubbleSize val="0"/>
        </c:dLbls>
        <c:smooth val="0"/>
        <c:axId val="1845030784"/>
        <c:axId val="1845028064"/>
      </c:lineChart>
      <c:catAx>
        <c:axId val="1845030784"/>
        <c:scaling>
          <c:orientation val="minMax"/>
        </c:scaling>
        <c:delete val="0"/>
        <c:axPos val="b"/>
        <c:numFmt formatCode="General" sourceLinked="1"/>
        <c:majorTickMark val="none"/>
        <c:minorTickMark val="none"/>
        <c:tickLblPos val="low"/>
        <c:crossAx val="1845028064"/>
        <c:crosses val="autoZero"/>
        <c:auto val="1"/>
        <c:lblAlgn val="ctr"/>
        <c:lblOffset val="100"/>
        <c:noMultiLvlLbl val="0"/>
      </c:catAx>
      <c:valAx>
        <c:axId val="1845028064"/>
        <c:scaling>
          <c:orientation val="minMax"/>
        </c:scaling>
        <c:delete val="0"/>
        <c:axPos val="l"/>
        <c:numFmt formatCode="#,##0" sourceLinked="0"/>
        <c:majorTickMark val="none"/>
        <c:minorTickMark val="none"/>
        <c:tickLblPos val="nextTo"/>
        <c:crossAx val="1845030784"/>
        <c:crosses val="autoZero"/>
        <c:crossBetween val="between"/>
      </c:valAx>
    </c:plotArea>
    <c:plotVisOnly val="1"/>
    <c:dispBlanksAs val="gap"/>
    <c:showDLblsOverMax val="0"/>
  </c:chart>
  <c:txPr>
    <a:bodyPr/>
    <a:lstStyle/>
    <a:p>
      <a:pPr>
        <a:defRPr>
          <a:latin typeface="Tahoma" pitchFamily="34" charset="0"/>
          <a:ea typeface="Tahoma" pitchFamily="34" charset="0"/>
          <a:cs typeface="Tahoma" pitchFamily="34" charset="0"/>
        </a:defRPr>
      </a:pPr>
      <a:endParaRPr lang="tr-T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19553805774299E-2"/>
          <c:y val="5.1088145231846002E-2"/>
          <c:w val="0.90837626228924795"/>
          <c:h val="0.832060002916302"/>
        </c:manualLayout>
      </c:layout>
      <c:lineChart>
        <c:grouping val="standard"/>
        <c:varyColors val="0"/>
        <c:ser>
          <c:idx val="0"/>
          <c:order val="0"/>
          <c:tx>
            <c:strRef>
              <c:f>'weoreptc (3)'!$AL$10</c:f>
              <c:strCache>
                <c:ptCount val="1"/>
                <c:pt idx="0">
                  <c:v>Avg. 1990-07</c:v>
                </c:pt>
              </c:strCache>
            </c:strRef>
          </c:tx>
          <c:spPr>
            <a:ln>
              <a:solidFill>
                <a:srgbClr val="C00000"/>
              </a:solidFill>
              <a:prstDash val="dash"/>
            </a:ln>
          </c:spPr>
          <c:marker>
            <c:symbol val="none"/>
          </c:marker>
          <c:dLbls>
            <c:dLbl>
              <c:idx val="8"/>
              <c:layout/>
              <c:dLblPos val="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900" b="1">
                    <a:solidFill>
                      <a:srgbClr val="C00000"/>
                    </a:solidFill>
                  </a:defRPr>
                </a:pPr>
                <a:endParaRPr lang="tr-T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'weoreptc (3)'!$AM$9:$AV$9</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'weoreptc (3)'!$AM$10:$AV$10</c:f>
              <c:numCache>
                <c:formatCode>General</c:formatCode>
                <c:ptCount val="10"/>
                <c:pt idx="0">
                  <c:v>2.975388888888888</c:v>
                </c:pt>
                <c:pt idx="1">
                  <c:v>2.975388888888888</c:v>
                </c:pt>
                <c:pt idx="2">
                  <c:v>2.975388888888888</c:v>
                </c:pt>
                <c:pt idx="3">
                  <c:v>2.975388888888888</c:v>
                </c:pt>
                <c:pt idx="4">
                  <c:v>2.975388888888888</c:v>
                </c:pt>
                <c:pt idx="5">
                  <c:v>2.975388888888888</c:v>
                </c:pt>
                <c:pt idx="6">
                  <c:v>2.975388888888888</c:v>
                </c:pt>
                <c:pt idx="7">
                  <c:v>2.975388888888888</c:v>
                </c:pt>
                <c:pt idx="8">
                  <c:v>2.975388888888888</c:v>
                </c:pt>
                <c:pt idx="9">
                  <c:v>2.975388888888888</c:v>
                </c:pt>
              </c:numCache>
            </c:numRef>
          </c:val>
          <c:smooth val="0"/>
        </c:ser>
        <c:ser>
          <c:idx val="1"/>
          <c:order val="1"/>
          <c:tx>
            <c:strRef>
              <c:f>'weoreptc (3)'!$AL$11</c:f>
              <c:strCache>
                <c:ptCount val="1"/>
                <c:pt idx="0">
                  <c:v>x</c:v>
                </c:pt>
              </c:strCache>
            </c:strRef>
          </c:tx>
          <c:spPr>
            <a:ln w="38100">
              <a:solidFill>
                <a:srgbClr val="002060"/>
              </a:solidFill>
            </a:ln>
          </c:spPr>
          <c:marker>
            <c:symbol val="none"/>
          </c:marker>
          <c:cat>
            <c:numRef>
              <c:f>'weoreptc (3)'!$AM$9:$AV$9</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'weoreptc (3)'!$AM$11:$AV$11</c:f>
              <c:numCache>
                <c:formatCode>General</c:formatCode>
                <c:ptCount val="10"/>
                <c:pt idx="0">
                  <c:v>1.7789999999999999</c:v>
                </c:pt>
                <c:pt idx="1">
                  <c:v>-0.29199999999999998</c:v>
                </c:pt>
                <c:pt idx="2">
                  <c:v>-2.7759999999999998</c:v>
                </c:pt>
                <c:pt idx="3">
                  <c:v>2.532</c:v>
                </c:pt>
                <c:pt idx="4">
                  <c:v>1.6020000000000001</c:v>
                </c:pt>
                <c:pt idx="5">
                  <c:v>2.2240000000000002</c:v>
                </c:pt>
                <c:pt idx="6">
                  <c:v>1.677</c:v>
                </c:pt>
                <c:pt idx="7">
                  <c:v>2.37</c:v>
                </c:pt>
                <c:pt idx="8">
                  <c:v>2.5960000000000001</c:v>
                </c:pt>
                <c:pt idx="9">
                  <c:v>1.5780000000000001</c:v>
                </c:pt>
              </c:numCache>
            </c:numRef>
          </c:val>
          <c:smooth val="0"/>
        </c:ser>
        <c:dLbls>
          <c:showLegendKey val="0"/>
          <c:showVal val="0"/>
          <c:showCatName val="0"/>
          <c:showSerName val="0"/>
          <c:showPercent val="0"/>
          <c:showBubbleSize val="0"/>
        </c:dLbls>
        <c:smooth val="0"/>
        <c:axId val="1845032960"/>
        <c:axId val="1845031872"/>
      </c:lineChart>
      <c:catAx>
        <c:axId val="1845032960"/>
        <c:scaling>
          <c:orientation val="minMax"/>
        </c:scaling>
        <c:delete val="0"/>
        <c:axPos val="b"/>
        <c:numFmt formatCode="General" sourceLinked="1"/>
        <c:majorTickMark val="none"/>
        <c:minorTickMark val="none"/>
        <c:tickLblPos val="low"/>
        <c:crossAx val="1845031872"/>
        <c:crosses val="autoZero"/>
        <c:auto val="1"/>
        <c:lblAlgn val="ctr"/>
        <c:lblOffset val="100"/>
        <c:noMultiLvlLbl val="0"/>
      </c:catAx>
      <c:valAx>
        <c:axId val="1845031872"/>
        <c:scaling>
          <c:orientation val="minMax"/>
          <c:max val="4"/>
          <c:min val="-5"/>
        </c:scaling>
        <c:delete val="0"/>
        <c:axPos val="l"/>
        <c:numFmt formatCode="#,##0" sourceLinked="0"/>
        <c:majorTickMark val="none"/>
        <c:minorTickMark val="none"/>
        <c:tickLblPos val="nextTo"/>
        <c:crossAx val="1845032960"/>
        <c:crosses val="autoZero"/>
        <c:crossBetween val="between"/>
      </c:valAx>
    </c:plotArea>
    <c:plotVisOnly val="1"/>
    <c:dispBlanksAs val="gap"/>
    <c:showDLblsOverMax val="0"/>
  </c:chart>
  <c:txPr>
    <a:bodyPr/>
    <a:lstStyle/>
    <a:p>
      <a:pPr>
        <a:defRPr>
          <a:latin typeface="Tahoma" pitchFamily="34" charset="0"/>
          <a:ea typeface="Tahoma" pitchFamily="34" charset="0"/>
          <a:cs typeface="Tahoma" pitchFamily="34" charset="0"/>
        </a:defRPr>
      </a:pPr>
      <a:endParaRPr lang="tr-T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19553805774285E-2"/>
          <c:y val="5.1088145231846016E-2"/>
          <c:w val="0.90837626228924773"/>
          <c:h val="0.83206000291630211"/>
        </c:manualLayout>
      </c:layout>
      <c:lineChart>
        <c:grouping val="standard"/>
        <c:varyColors val="0"/>
        <c:ser>
          <c:idx val="0"/>
          <c:order val="0"/>
          <c:tx>
            <c:strRef>
              <c:f>gcc_aggregate!$A$15</c:f>
              <c:strCache>
                <c:ptCount val="1"/>
                <c:pt idx="0">
                  <c:v>Avg. 1990-07</c:v>
                </c:pt>
              </c:strCache>
            </c:strRef>
          </c:tx>
          <c:spPr>
            <a:ln>
              <a:solidFill>
                <a:srgbClr val="C00000"/>
              </a:solidFill>
              <a:prstDash val="dash"/>
            </a:ln>
          </c:spPr>
          <c:marker>
            <c:symbol val="none"/>
          </c:marker>
          <c:dLbls>
            <c:dLbl>
              <c:idx val="8"/>
              <c:layout>
                <c:manualLayout>
                  <c:x val="-6.0263653483992465E-2"/>
                  <c:y val="-6.8992033890500529E-2"/>
                </c:manualLayout>
              </c:layout>
              <c:tx>
                <c:rich>
                  <a:bodyPr/>
                  <a:lstStyle/>
                  <a:p>
                    <a:r>
                      <a:rPr lang="en-US" sz="900" dirty="0"/>
                      <a:t>Avg. 1990-07</a:t>
                    </a:r>
                    <a:endParaRPr lang="en-US" dirty="0"/>
                  </a:p>
                </c:rich>
              </c:tx>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C00000"/>
                    </a:solidFill>
                  </a:defRPr>
                </a:pPr>
                <a:endParaRPr lang="tr-T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gcc_aggregate!$B$14:$K$14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gcc_aggregate!$B$15:$K$15</c:f>
              <c:numCache>
                <c:formatCode>General</c:formatCode>
                <c:ptCount val="10"/>
                <c:pt idx="0">
                  <c:v>4.7324101982021656</c:v>
                </c:pt>
                <c:pt idx="1">
                  <c:v>4.7324101982021656</c:v>
                </c:pt>
                <c:pt idx="2">
                  <c:v>4.7324101982021656</c:v>
                </c:pt>
                <c:pt idx="3">
                  <c:v>4.7324101982021656</c:v>
                </c:pt>
                <c:pt idx="4">
                  <c:v>4.7324101982021656</c:v>
                </c:pt>
                <c:pt idx="5">
                  <c:v>4.7324101982021656</c:v>
                </c:pt>
                <c:pt idx="6">
                  <c:v>4.7324101982021656</c:v>
                </c:pt>
                <c:pt idx="7">
                  <c:v>4.7324101982021656</c:v>
                </c:pt>
                <c:pt idx="8">
                  <c:v>4.7324101982021656</c:v>
                </c:pt>
                <c:pt idx="9">
                  <c:v>4.7324101982021656</c:v>
                </c:pt>
              </c:numCache>
            </c:numRef>
          </c:val>
          <c:smooth val="0"/>
        </c:ser>
        <c:ser>
          <c:idx val="1"/>
          <c:order val="1"/>
          <c:tx>
            <c:strRef>
              <c:f>gcc_aggregate!$A$16</c:f>
              <c:strCache>
                <c:ptCount val="1"/>
                <c:pt idx="0">
                  <c:v>x</c:v>
                </c:pt>
              </c:strCache>
            </c:strRef>
          </c:tx>
          <c:spPr>
            <a:ln w="38100">
              <a:solidFill>
                <a:srgbClr val="002060"/>
              </a:solidFill>
            </a:ln>
          </c:spPr>
          <c:marker>
            <c:symbol val="none"/>
          </c:marker>
          <c:cat>
            <c:numRef>
              <c:f>gcc_aggregate!$B$14:$K$14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gcc_aggregate!$B$16:$K$16</c:f>
              <c:numCache>
                <c:formatCode>General</c:formatCode>
                <c:ptCount val="10"/>
                <c:pt idx="0">
                  <c:v>3.9920402528719423</c:v>
                </c:pt>
                <c:pt idx="1">
                  <c:v>6.652118243891092</c:v>
                </c:pt>
                <c:pt idx="2">
                  <c:v>-1.1519865498420878</c:v>
                </c:pt>
                <c:pt idx="3">
                  <c:v>6.0045049736606515</c:v>
                </c:pt>
                <c:pt idx="4">
                  <c:v>9.1387098002243974</c:v>
                </c:pt>
                <c:pt idx="5">
                  <c:v>5.7588076575836977</c:v>
                </c:pt>
                <c:pt idx="6">
                  <c:v>3.5113421928312238</c:v>
                </c:pt>
                <c:pt idx="7">
                  <c:v>3.521487766728626</c:v>
                </c:pt>
                <c:pt idx="8">
                  <c:v>3.6169514541133818</c:v>
                </c:pt>
                <c:pt idx="9">
                  <c:v>1.7369927582527644</c:v>
                </c:pt>
              </c:numCache>
            </c:numRef>
          </c:val>
          <c:smooth val="0"/>
        </c:ser>
        <c:dLbls>
          <c:showLegendKey val="0"/>
          <c:showVal val="0"/>
          <c:showCatName val="0"/>
          <c:showSerName val="0"/>
          <c:showPercent val="0"/>
          <c:showBubbleSize val="0"/>
        </c:dLbls>
        <c:smooth val="0"/>
        <c:axId val="1845028608"/>
        <c:axId val="1845035136"/>
      </c:lineChart>
      <c:catAx>
        <c:axId val="1845028608"/>
        <c:scaling>
          <c:orientation val="minMax"/>
        </c:scaling>
        <c:delete val="0"/>
        <c:axPos val="b"/>
        <c:numFmt formatCode="General" sourceLinked="1"/>
        <c:majorTickMark val="none"/>
        <c:minorTickMark val="none"/>
        <c:tickLblPos val="low"/>
        <c:crossAx val="1845035136"/>
        <c:crosses val="autoZero"/>
        <c:auto val="1"/>
        <c:lblAlgn val="ctr"/>
        <c:lblOffset val="100"/>
        <c:noMultiLvlLbl val="0"/>
      </c:catAx>
      <c:valAx>
        <c:axId val="1845035136"/>
        <c:scaling>
          <c:orientation val="minMax"/>
        </c:scaling>
        <c:delete val="0"/>
        <c:axPos val="l"/>
        <c:numFmt formatCode="#,##0" sourceLinked="0"/>
        <c:majorTickMark val="none"/>
        <c:minorTickMark val="none"/>
        <c:tickLblPos val="nextTo"/>
        <c:crossAx val="1845028608"/>
        <c:crosses val="autoZero"/>
        <c:crossBetween val="between"/>
      </c:valAx>
    </c:plotArea>
    <c:plotVisOnly val="1"/>
    <c:dispBlanksAs val="gap"/>
    <c:showDLblsOverMax val="0"/>
  </c:chart>
  <c:txPr>
    <a:bodyPr/>
    <a:lstStyle/>
    <a:p>
      <a:pPr>
        <a:defRPr>
          <a:latin typeface="Tahoma" pitchFamily="34" charset="0"/>
          <a:ea typeface="Tahoma" pitchFamily="34" charset="0"/>
          <a:cs typeface="Tahoma" pitchFamily="34" charset="0"/>
        </a:defRPr>
      </a:pPr>
      <a:endParaRPr lang="tr-T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19553805774285E-2"/>
          <c:y val="5.1088145231846016E-2"/>
          <c:w val="0.90837626228924773"/>
          <c:h val="0.83206000291630211"/>
        </c:manualLayout>
      </c:layout>
      <c:lineChart>
        <c:grouping val="standard"/>
        <c:varyColors val="0"/>
        <c:ser>
          <c:idx val="0"/>
          <c:order val="0"/>
          <c:tx>
            <c:strRef>
              <c:f>TR!$A$12</c:f>
              <c:strCache>
                <c:ptCount val="1"/>
                <c:pt idx="0">
                  <c:v>Avg. 1990-07</c:v>
                </c:pt>
              </c:strCache>
            </c:strRef>
          </c:tx>
          <c:spPr>
            <a:ln>
              <a:solidFill>
                <a:srgbClr val="C00000"/>
              </a:solidFill>
              <a:prstDash val="dash"/>
            </a:ln>
          </c:spPr>
          <c:marker>
            <c:symbol val="none"/>
          </c:marker>
          <c:dLbls>
            <c:dLbl>
              <c:idx val="8"/>
              <c:layout>
                <c:manualLayout>
                  <c:x val="-6.0263653483992465E-2"/>
                  <c:y val="-6.8992033890500529E-2"/>
                </c:manualLayout>
              </c:layout>
              <c:dLblPos val="r"/>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C00000"/>
                    </a:solidFill>
                  </a:defRPr>
                </a:pPr>
                <a:endParaRPr lang="tr-T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TR!$B$11:$K$11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TR!$B$12:$K$12</c:f>
              <c:numCache>
                <c:formatCode>General</c:formatCode>
                <c:ptCount val="10"/>
                <c:pt idx="0">
                  <c:v>4.5575555555555551</c:v>
                </c:pt>
                <c:pt idx="1">
                  <c:v>4.5575555555555551</c:v>
                </c:pt>
                <c:pt idx="2">
                  <c:v>4.5575555555555551</c:v>
                </c:pt>
                <c:pt idx="3">
                  <c:v>4.5575555555555551</c:v>
                </c:pt>
                <c:pt idx="4">
                  <c:v>4.5575555555555551</c:v>
                </c:pt>
                <c:pt idx="5">
                  <c:v>4.5575555555555551</c:v>
                </c:pt>
                <c:pt idx="6">
                  <c:v>4.5575555555555551</c:v>
                </c:pt>
                <c:pt idx="7">
                  <c:v>4.5575555555555551</c:v>
                </c:pt>
                <c:pt idx="8">
                  <c:v>4.5575555555555551</c:v>
                </c:pt>
                <c:pt idx="9">
                  <c:v>4.5575555555555551</c:v>
                </c:pt>
              </c:numCache>
            </c:numRef>
          </c:val>
          <c:smooth val="0"/>
        </c:ser>
        <c:ser>
          <c:idx val="1"/>
          <c:order val="1"/>
          <c:tx>
            <c:strRef>
              <c:f>TR!$A$13</c:f>
              <c:strCache>
                <c:ptCount val="1"/>
                <c:pt idx="0">
                  <c:v>x</c:v>
                </c:pt>
              </c:strCache>
            </c:strRef>
          </c:tx>
          <c:spPr>
            <a:ln w="38100">
              <a:solidFill>
                <a:srgbClr val="002060"/>
              </a:solidFill>
            </a:ln>
          </c:spPr>
          <c:marker>
            <c:symbol val="none"/>
          </c:marker>
          <c:cat>
            <c:numRef>
              <c:f>TR!$B$11:$K$11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TR!$B$13:$K$13</c:f>
              <c:numCache>
                <c:formatCode>General</c:formatCode>
                <c:ptCount val="10"/>
                <c:pt idx="0">
                  <c:v>0.65900000000000003</c:v>
                </c:pt>
                <c:pt idx="1">
                  <c:v>-4.8259999999999996</c:v>
                </c:pt>
                <c:pt idx="2">
                  <c:v>9.157</c:v>
                </c:pt>
                <c:pt idx="3">
                  <c:v>8.7729999999999997</c:v>
                </c:pt>
                <c:pt idx="4">
                  <c:v>2.1269999999999998</c:v>
                </c:pt>
                <c:pt idx="5">
                  <c:v>4.1929999999999996</c:v>
                </c:pt>
                <c:pt idx="6">
                  <c:v>3.02</c:v>
                </c:pt>
                <c:pt idx="7">
                  <c:v>3.9849999999999999</c:v>
                </c:pt>
                <c:pt idx="8">
                  <c:v>3.2810000000000001</c:v>
                </c:pt>
                <c:pt idx="9">
                  <c:v>1.925</c:v>
                </c:pt>
              </c:numCache>
            </c:numRef>
          </c:val>
          <c:smooth val="0"/>
        </c:ser>
        <c:dLbls>
          <c:showLegendKey val="0"/>
          <c:showVal val="0"/>
          <c:showCatName val="0"/>
          <c:showSerName val="0"/>
          <c:showPercent val="0"/>
          <c:showBubbleSize val="0"/>
        </c:dLbls>
        <c:smooth val="0"/>
        <c:axId val="1845038944"/>
        <c:axId val="1845026976"/>
      </c:lineChart>
      <c:catAx>
        <c:axId val="1845038944"/>
        <c:scaling>
          <c:orientation val="minMax"/>
        </c:scaling>
        <c:delete val="0"/>
        <c:axPos val="b"/>
        <c:numFmt formatCode="General" sourceLinked="1"/>
        <c:majorTickMark val="none"/>
        <c:minorTickMark val="none"/>
        <c:tickLblPos val="low"/>
        <c:crossAx val="1845026976"/>
        <c:crosses val="autoZero"/>
        <c:auto val="1"/>
        <c:lblAlgn val="ctr"/>
        <c:lblOffset val="100"/>
        <c:noMultiLvlLbl val="0"/>
      </c:catAx>
      <c:valAx>
        <c:axId val="1845026976"/>
        <c:scaling>
          <c:orientation val="minMax"/>
        </c:scaling>
        <c:delete val="0"/>
        <c:axPos val="l"/>
        <c:numFmt formatCode="#,##0" sourceLinked="0"/>
        <c:majorTickMark val="none"/>
        <c:minorTickMark val="none"/>
        <c:tickLblPos val="nextTo"/>
        <c:crossAx val="1845038944"/>
        <c:crosses val="autoZero"/>
        <c:crossBetween val="between"/>
      </c:valAx>
    </c:plotArea>
    <c:plotVisOnly val="1"/>
    <c:dispBlanksAs val="gap"/>
    <c:showDLblsOverMax val="0"/>
  </c:chart>
  <c:txPr>
    <a:bodyPr/>
    <a:lstStyle/>
    <a:p>
      <a:pPr>
        <a:defRPr>
          <a:latin typeface="Tahoma" pitchFamily="34" charset="0"/>
          <a:ea typeface="Tahoma" pitchFamily="34" charset="0"/>
          <a:cs typeface="Tahoma" pitchFamily="34" charset="0"/>
        </a:defRPr>
      </a:pPr>
      <a:endParaRPr lang="tr-T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Sayfa1!$B$1</c:f>
              <c:strCache>
                <c:ptCount val="1"/>
                <c:pt idx="0">
                  <c:v>Fark</c:v>
                </c:pt>
              </c:strCache>
            </c:strRef>
          </c:tx>
          <c:spPr>
            <a:solidFill>
              <a:srgbClr val="0066FF"/>
            </a:solidFill>
          </c:spPr>
          <c:invertIfNegative val="0"/>
          <c:dPt>
            <c:idx val="21"/>
            <c:invertIfNegative val="0"/>
            <c:bubble3D val="0"/>
            <c:spPr>
              <a:solidFill>
                <a:srgbClr val="FF0000"/>
              </a:solidFill>
            </c:spPr>
          </c:dPt>
          <c:dLbls>
            <c:spPr>
              <a:noFill/>
              <a:ln>
                <a:noFill/>
              </a:ln>
              <a:effectLst/>
            </c:spPr>
            <c:txPr>
              <a:bodyPr/>
              <a:lstStyle/>
              <a:p>
                <a:pPr>
                  <a:defRPr sz="1200" b="1">
                    <a:latin typeface="Arial" pitchFamily="34" charset="0"/>
                    <a:cs typeface="Arial"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Sayfa1!$A$2:$A$23</c:f>
              <c:strCache>
                <c:ptCount val="22"/>
                <c:pt idx="0">
                  <c:v>Singapur</c:v>
                </c:pt>
                <c:pt idx="1">
                  <c:v>Japonya</c:v>
                </c:pt>
                <c:pt idx="2">
                  <c:v>Fransa</c:v>
                </c:pt>
                <c:pt idx="3">
                  <c:v>İsveç</c:v>
                </c:pt>
                <c:pt idx="4">
                  <c:v>Amerika</c:v>
                </c:pt>
                <c:pt idx="5">
                  <c:v>Almanya</c:v>
                </c:pt>
                <c:pt idx="6">
                  <c:v>İngiltere</c:v>
                </c:pt>
                <c:pt idx="7">
                  <c:v>İtalya</c:v>
                </c:pt>
                <c:pt idx="8">
                  <c:v>Polonya</c:v>
                </c:pt>
                <c:pt idx="9">
                  <c:v>Avustralya</c:v>
                </c:pt>
                <c:pt idx="10">
                  <c:v>Kanada</c:v>
                </c:pt>
                <c:pt idx="11">
                  <c:v>Yeni Zelanda</c:v>
                </c:pt>
                <c:pt idx="12">
                  <c:v>Çin</c:v>
                </c:pt>
                <c:pt idx="13">
                  <c:v>İrlanda</c:v>
                </c:pt>
                <c:pt idx="14">
                  <c:v>Portekiz</c:v>
                </c:pt>
                <c:pt idx="15">
                  <c:v>Hindistan</c:v>
                </c:pt>
                <c:pt idx="16">
                  <c:v>Yunanistan</c:v>
                </c:pt>
                <c:pt idx="17">
                  <c:v>Şili</c:v>
                </c:pt>
                <c:pt idx="18">
                  <c:v>Arjantin</c:v>
                </c:pt>
                <c:pt idx="19">
                  <c:v>Brezilya</c:v>
                </c:pt>
                <c:pt idx="20">
                  <c:v>Meksika </c:v>
                </c:pt>
                <c:pt idx="21">
                  <c:v>Türkiye</c:v>
                </c:pt>
              </c:strCache>
            </c:strRef>
          </c:cat>
          <c:val>
            <c:numRef>
              <c:f>Sayfa1!$B$2:$B$23</c:f>
              <c:numCache>
                <c:formatCode>General</c:formatCode>
                <c:ptCount val="22"/>
                <c:pt idx="0">
                  <c:v>-0.34000000000000008</c:v>
                </c:pt>
                <c:pt idx="1">
                  <c:v>0.13</c:v>
                </c:pt>
                <c:pt idx="2">
                  <c:v>0.19000000000000003</c:v>
                </c:pt>
                <c:pt idx="3">
                  <c:v>0.19000000000000003</c:v>
                </c:pt>
                <c:pt idx="4">
                  <c:v>0.25</c:v>
                </c:pt>
                <c:pt idx="5">
                  <c:v>0.35000000000000031</c:v>
                </c:pt>
                <c:pt idx="6">
                  <c:v>0.47000000000000008</c:v>
                </c:pt>
                <c:pt idx="7">
                  <c:v>0.48000000000000032</c:v>
                </c:pt>
                <c:pt idx="8">
                  <c:v>0.52</c:v>
                </c:pt>
                <c:pt idx="9">
                  <c:v>0.56999999999999995</c:v>
                </c:pt>
                <c:pt idx="10">
                  <c:v>0.58000000000000018</c:v>
                </c:pt>
                <c:pt idx="11">
                  <c:v>0.72000000000000064</c:v>
                </c:pt>
                <c:pt idx="12">
                  <c:v>0.79</c:v>
                </c:pt>
                <c:pt idx="13">
                  <c:v>0.81</c:v>
                </c:pt>
                <c:pt idx="14">
                  <c:v>0.84000000000000064</c:v>
                </c:pt>
                <c:pt idx="15">
                  <c:v>0.95000000000000062</c:v>
                </c:pt>
                <c:pt idx="16">
                  <c:v>0.97000000000000064</c:v>
                </c:pt>
                <c:pt idx="17">
                  <c:v>1.02</c:v>
                </c:pt>
                <c:pt idx="18">
                  <c:v>1.02</c:v>
                </c:pt>
                <c:pt idx="19">
                  <c:v>1.1000000000000001</c:v>
                </c:pt>
                <c:pt idx="20">
                  <c:v>1.1399999999999979</c:v>
                </c:pt>
                <c:pt idx="21">
                  <c:v>1.1900000000000017</c:v>
                </c:pt>
              </c:numCache>
            </c:numRef>
          </c:val>
        </c:ser>
        <c:dLbls>
          <c:showLegendKey val="0"/>
          <c:showVal val="0"/>
          <c:showCatName val="0"/>
          <c:showSerName val="0"/>
          <c:showPercent val="0"/>
          <c:showBubbleSize val="0"/>
        </c:dLbls>
        <c:gapWidth val="50"/>
        <c:axId val="377331360"/>
        <c:axId val="377330816"/>
      </c:barChart>
      <c:catAx>
        <c:axId val="377331360"/>
        <c:scaling>
          <c:orientation val="minMax"/>
        </c:scaling>
        <c:delete val="0"/>
        <c:axPos val="l"/>
        <c:numFmt formatCode="General" sourceLinked="0"/>
        <c:majorTickMark val="out"/>
        <c:minorTickMark val="none"/>
        <c:tickLblPos val="low"/>
        <c:txPr>
          <a:bodyPr/>
          <a:lstStyle/>
          <a:p>
            <a:pPr>
              <a:defRPr sz="1200" b="1">
                <a:latin typeface="Arial" pitchFamily="34" charset="0"/>
                <a:cs typeface="Arial" pitchFamily="34" charset="0"/>
              </a:defRPr>
            </a:pPr>
            <a:endParaRPr lang="tr-TR"/>
          </a:p>
        </c:txPr>
        <c:crossAx val="377330816"/>
        <c:crossesAt val="0"/>
        <c:auto val="1"/>
        <c:lblAlgn val="ctr"/>
        <c:lblOffset val="100"/>
        <c:noMultiLvlLbl val="0"/>
      </c:catAx>
      <c:valAx>
        <c:axId val="377330816"/>
        <c:scaling>
          <c:orientation val="minMax"/>
          <c:min val="-1"/>
        </c:scaling>
        <c:delete val="0"/>
        <c:axPos val="b"/>
        <c:numFmt formatCode="General" sourceLinked="1"/>
        <c:majorTickMark val="out"/>
        <c:minorTickMark val="none"/>
        <c:tickLblPos val="nextTo"/>
        <c:txPr>
          <a:bodyPr/>
          <a:lstStyle/>
          <a:p>
            <a:pPr>
              <a:defRPr b="1">
                <a:latin typeface="Arial" pitchFamily="34" charset="0"/>
                <a:cs typeface="Arial" pitchFamily="34" charset="0"/>
              </a:defRPr>
            </a:pPr>
            <a:endParaRPr lang="tr-TR"/>
          </a:p>
        </c:txPr>
        <c:crossAx val="377331360"/>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bwMode="auto">
          <a:xfrm>
            <a:off x="0" y="0"/>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kumimoji="0" b="0">
                <a:solidFill>
                  <a:schemeClr val="tx1"/>
                </a:solidFill>
                <a:latin typeface="Arial" charset="0"/>
                <a:cs typeface="+mn-cs"/>
              </a:defRPr>
            </a:lvl1pPr>
          </a:lstStyle>
          <a:p>
            <a:pPr>
              <a:defRPr/>
            </a:pPr>
            <a:endParaRPr lang="de-DE" altLang="tr-TR"/>
          </a:p>
        </p:txBody>
      </p:sp>
      <p:sp>
        <p:nvSpPr>
          <p:cNvPr id="243715" name="Rectangle 3"/>
          <p:cNvSpPr>
            <a:spLocks noGrp="1" noChangeArrowheads="1"/>
          </p:cNvSpPr>
          <p:nvPr>
            <p:ph type="dt" sz="quarter" idx="1"/>
          </p:nvPr>
        </p:nvSpPr>
        <p:spPr bwMode="auto">
          <a:xfrm>
            <a:off x="5611813" y="0"/>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kumimoji="0" b="0">
                <a:solidFill>
                  <a:schemeClr val="tx1"/>
                </a:solidFill>
                <a:latin typeface="Arial" charset="0"/>
                <a:cs typeface="+mn-cs"/>
              </a:defRPr>
            </a:lvl1pPr>
          </a:lstStyle>
          <a:p>
            <a:pPr>
              <a:defRPr/>
            </a:pPr>
            <a:endParaRPr lang="de-DE" altLang="tr-TR"/>
          </a:p>
        </p:txBody>
      </p:sp>
      <p:sp>
        <p:nvSpPr>
          <p:cNvPr id="243716" name="Rectangle 4"/>
          <p:cNvSpPr>
            <a:spLocks noGrp="1" noChangeArrowheads="1"/>
          </p:cNvSpPr>
          <p:nvPr>
            <p:ph type="ftr" sz="quarter" idx="2"/>
          </p:nvPr>
        </p:nvSpPr>
        <p:spPr bwMode="auto">
          <a:xfrm>
            <a:off x="0" y="6454775"/>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kumimoji="0" b="0">
                <a:solidFill>
                  <a:schemeClr val="tx1"/>
                </a:solidFill>
                <a:latin typeface="Arial" charset="0"/>
                <a:cs typeface="+mn-cs"/>
              </a:defRPr>
            </a:lvl1pPr>
          </a:lstStyle>
          <a:p>
            <a:pPr>
              <a:defRPr/>
            </a:pPr>
            <a:endParaRPr lang="de-DE" altLang="tr-TR"/>
          </a:p>
        </p:txBody>
      </p:sp>
      <p:sp>
        <p:nvSpPr>
          <p:cNvPr id="243717" name="Rectangle 5"/>
          <p:cNvSpPr>
            <a:spLocks noGrp="1" noChangeArrowheads="1"/>
          </p:cNvSpPr>
          <p:nvPr>
            <p:ph type="sldNum" sz="quarter" idx="3"/>
          </p:nvPr>
        </p:nvSpPr>
        <p:spPr bwMode="auto">
          <a:xfrm>
            <a:off x="5611813" y="6454775"/>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kumimoji="0" b="0">
                <a:solidFill>
                  <a:schemeClr val="tx1"/>
                </a:solidFill>
              </a:defRPr>
            </a:lvl1pPr>
          </a:lstStyle>
          <a:p>
            <a:fld id="{D426808F-8C4F-4B8A-9FD2-997AD973FC85}" type="slidenum">
              <a:rPr lang="de-DE" altLang="tr-TR"/>
              <a:pPr/>
              <a:t>‹#›</a:t>
            </a:fld>
            <a:endParaRPr lang="de-DE" altLang="tr-TR"/>
          </a:p>
        </p:txBody>
      </p:sp>
    </p:spTree>
    <p:extLst>
      <p:ext uri="{BB962C8B-B14F-4D97-AF65-F5344CB8AC3E}">
        <p14:creationId xmlns:p14="http://schemas.microsoft.com/office/powerpoint/2010/main" val="250796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kumimoji="0" b="0">
                <a:solidFill>
                  <a:schemeClr val="tx1"/>
                </a:solidFill>
                <a:latin typeface="Arial" charset="0"/>
                <a:cs typeface="+mn-cs"/>
              </a:defRPr>
            </a:lvl1pPr>
          </a:lstStyle>
          <a:p>
            <a:pPr>
              <a:defRPr/>
            </a:pPr>
            <a:endParaRPr lang="de-DE" altLang="tr-TR"/>
          </a:p>
        </p:txBody>
      </p:sp>
      <p:sp>
        <p:nvSpPr>
          <p:cNvPr id="6147" name="Rectangle 3"/>
          <p:cNvSpPr>
            <a:spLocks noGrp="1" noChangeArrowheads="1"/>
          </p:cNvSpPr>
          <p:nvPr>
            <p:ph type="dt" idx="1"/>
          </p:nvPr>
        </p:nvSpPr>
        <p:spPr bwMode="auto">
          <a:xfrm>
            <a:off x="5613400" y="0"/>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kumimoji="0" b="0">
                <a:solidFill>
                  <a:schemeClr val="tx1"/>
                </a:solidFill>
                <a:latin typeface="Arial" charset="0"/>
                <a:cs typeface="+mn-cs"/>
              </a:defRPr>
            </a:lvl1pPr>
          </a:lstStyle>
          <a:p>
            <a:pPr>
              <a:defRPr/>
            </a:pPr>
            <a:endParaRPr lang="de-DE" altLang="tr-TR"/>
          </a:p>
        </p:txBody>
      </p:sp>
      <p:sp>
        <p:nvSpPr>
          <p:cNvPr id="99332" name="Rectangle 4"/>
          <p:cNvSpPr>
            <a:spLocks noGrp="1" noRot="1" noChangeAspect="1" noChangeArrowheads="1" noTextEdit="1"/>
          </p:cNvSpPr>
          <p:nvPr>
            <p:ph type="sldImg" idx="2"/>
          </p:nvPr>
        </p:nvSpPr>
        <p:spPr bwMode="auto">
          <a:xfrm>
            <a:off x="3113088" y="509588"/>
            <a:ext cx="3679825" cy="25479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320800" y="3227388"/>
            <a:ext cx="7264400" cy="305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noProof="0" smtClean="0"/>
              <a:t>Click to edit Master text styles</a:t>
            </a:r>
          </a:p>
          <a:p>
            <a:pPr lvl="1"/>
            <a:r>
              <a:rPr lang="en-US" altLang="tr-TR" noProof="0" smtClean="0"/>
              <a:t>Second level</a:t>
            </a:r>
          </a:p>
          <a:p>
            <a:pPr lvl="2"/>
            <a:r>
              <a:rPr lang="en-US" altLang="tr-TR" noProof="0" smtClean="0"/>
              <a:t>Third level</a:t>
            </a:r>
          </a:p>
          <a:p>
            <a:pPr lvl="3"/>
            <a:r>
              <a:rPr lang="en-US" altLang="tr-TR" noProof="0" smtClean="0"/>
              <a:t>Fourth level</a:t>
            </a:r>
          </a:p>
          <a:p>
            <a:pPr lvl="4"/>
            <a:r>
              <a:rPr lang="en-US" altLang="tr-TR" noProof="0" smtClean="0"/>
              <a:t>Fifth level</a:t>
            </a:r>
          </a:p>
        </p:txBody>
      </p:sp>
      <p:sp>
        <p:nvSpPr>
          <p:cNvPr id="6150" name="Rectangle 6"/>
          <p:cNvSpPr>
            <a:spLocks noGrp="1" noChangeArrowheads="1"/>
          </p:cNvSpPr>
          <p:nvPr>
            <p:ph type="ftr" sz="quarter" idx="4"/>
          </p:nvPr>
        </p:nvSpPr>
        <p:spPr bwMode="auto">
          <a:xfrm>
            <a:off x="0" y="6456363"/>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kumimoji="0" b="0">
                <a:solidFill>
                  <a:schemeClr val="tx1"/>
                </a:solidFill>
                <a:latin typeface="Arial" charset="0"/>
                <a:cs typeface="+mn-cs"/>
              </a:defRPr>
            </a:lvl1pPr>
          </a:lstStyle>
          <a:p>
            <a:pPr>
              <a:defRPr/>
            </a:pPr>
            <a:endParaRPr lang="de-DE" altLang="tr-TR"/>
          </a:p>
        </p:txBody>
      </p:sp>
      <p:sp>
        <p:nvSpPr>
          <p:cNvPr id="6151" name="Rectangle 7"/>
          <p:cNvSpPr>
            <a:spLocks noGrp="1" noChangeArrowheads="1"/>
          </p:cNvSpPr>
          <p:nvPr>
            <p:ph type="sldNum" sz="quarter" idx="5"/>
          </p:nvPr>
        </p:nvSpPr>
        <p:spPr bwMode="auto">
          <a:xfrm>
            <a:off x="5613400" y="6456363"/>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kumimoji="0" b="0">
                <a:solidFill>
                  <a:schemeClr val="tx1"/>
                </a:solidFill>
              </a:defRPr>
            </a:lvl1pPr>
          </a:lstStyle>
          <a:p>
            <a:fld id="{0D891D5E-152C-4E48-A2A0-F3AF7E6EAB37}" type="slidenum">
              <a:rPr lang="de-DE" altLang="tr-TR"/>
              <a:pPr/>
              <a:t>‹#›</a:t>
            </a:fld>
            <a:endParaRPr lang="de-DE" altLang="tr-TR"/>
          </a:p>
        </p:txBody>
      </p:sp>
    </p:spTree>
    <p:extLst>
      <p:ext uri="{BB962C8B-B14F-4D97-AF65-F5344CB8AC3E}">
        <p14:creationId xmlns:p14="http://schemas.microsoft.com/office/powerpoint/2010/main" val="631074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84B5A3A-D223-4409-A00A-CD0A4E0BDE7E}" type="slidenum">
              <a:rPr kumimoji="0" lang="de-DE" altLang="tr-TR"/>
              <a:pPr>
                <a:spcBef>
                  <a:spcPct val="0"/>
                </a:spcBef>
              </a:pPr>
              <a:t>0</a:t>
            </a:fld>
            <a:endParaRPr kumimoji="0" lang="de-DE" altLang="tr-T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GB" altLang="tr-TR" smtClean="0">
              <a:latin typeface="Arial" panose="020B0604020202020204" pitchFamily="34" charset="0"/>
            </a:endParaRPr>
          </a:p>
        </p:txBody>
      </p:sp>
    </p:spTree>
    <p:extLst>
      <p:ext uri="{BB962C8B-B14F-4D97-AF65-F5344CB8AC3E}">
        <p14:creationId xmlns:p14="http://schemas.microsoft.com/office/powerpoint/2010/main" val="677864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56"/>
          <p:cNvSpPr>
            <a:spLocks noChangeArrowheads="1"/>
          </p:cNvSpPr>
          <p:nvPr/>
        </p:nvSpPr>
        <p:spPr bwMode="auto">
          <a:xfrm>
            <a:off x="4433888" y="6692900"/>
            <a:ext cx="10382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b="1">
                <a:solidFill>
                  <a:srgbClr val="000000"/>
                </a:solidFill>
                <a:latin typeface="Arial" panose="020B0604020202020204" pitchFamily="34" charset="0"/>
                <a:cs typeface="Arial" panose="020B0604020202020204" pitchFamily="34" charset="0"/>
              </a:defRPr>
            </a:lvl1pPr>
            <a:lvl2pPr marL="742950" indent="-285750" eaLnBrk="0" hangingPunct="0">
              <a:defRPr kumimoji="1" sz="1200" b="1">
                <a:solidFill>
                  <a:srgbClr val="000000"/>
                </a:solidFill>
                <a:latin typeface="Arial" panose="020B0604020202020204" pitchFamily="34" charset="0"/>
                <a:cs typeface="Arial" panose="020B0604020202020204" pitchFamily="34" charset="0"/>
              </a:defRPr>
            </a:lvl2pPr>
            <a:lvl3pPr marL="1143000" indent="-228600" eaLnBrk="0" hangingPunct="0">
              <a:defRPr kumimoji="1" sz="1200" b="1">
                <a:solidFill>
                  <a:srgbClr val="000000"/>
                </a:solidFill>
                <a:latin typeface="Arial" panose="020B0604020202020204" pitchFamily="34" charset="0"/>
                <a:cs typeface="Arial" panose="020B0604020202020204" pitchFamily="34" charset="0"/>
              </a:defRPr>
            </a:lvl3pPr>
            <a:lvl4pPr marL="1600200" indent="-228600" eaLnBrk="0" hangingPunct="0">
              <a:defRPr kumimoji="1" sz="1200" b="1">
                <a:solidFill>
                  <a:srgbClr val="000000"/>
                </a:solidFill>
                <a:latin typeface="Arial" panose="020B0604020202020204" pitchFamily="34" charset="0"/>
                <a:cs typeface="Arial" panose="020B0604020202020204" pitchFamily="34" charset="0"/>
              </a:defRPr>
            </a:lvl4pPr>
            <a:lvl5pPr marL="2057400" indent="-228600" eaLnBrk="0" hangingPunct="0">
              <a:defRPr kumimoji="1" sz="1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9pPr>
          </a:lstStyle>
          <a:p>
            <a:pPr algn="ctr"/>
            <a:r>
              <a:rPr kumimoji="0" lang="de-DE" altLang="de-DE" sz="1000" b="0"/>
              <a:t>- </a:t>
            </a:r>
            <a:fld id="{129F148D-0342-4622-A71C-3DBC25ABF2BD}" type="slidenum">
              <a:rPr kumimoji="0" lang="de-DE" altLang="de-DE" sz="1000" b="0"/>
              <a:pPr algn="ctr"/>
              <a:t>‹#›</a:t>
            </a:fld>
            <a:r>
              <a:rPr kumimoji="0" lang="de-DE" altLang="de-DE" sz="1000" b="0"/>
              <a:t> -</a:t>
            </a:r>
            <a:endParaRPr kumimoji="0" lang="de-DE" altLang="de-DE" sz="1000" b="0">
              <a:solidFill>
                <a:schemeClr val="tx1"/>
              </a:solidFill>
            </a:endParaRPr>
          </a:p>
        </p:txBody>
      </p:sp>
      <p:grpSp>
        <p:nvGrpSpPr>
          <p:cNvPr id="5" name="Group 57"/>
          <p:cNvGrpSpPr>
            <a:grpSpLocks/>
          </p:cNvGrpSpPr>
          <p:nvPr/>
        </p:nvGrpSpPr>
        <p:grpSpPr bwMode="auto">
          <a:xfrm>
            <a:off x="0" y="0"/>
            <a:ext cx="10512425" cy="6858000"/>
            <a:chOff x="0" y="0"/>
            <a:chExt cx="6622" cy="4320"/>
          </a:xfrm>
        </p:grpSpPr>
        <p:sp>
          <p:nvSpPr>
            <p:cNvPr id="6" name="Rectangle 58"/>
            <p:cNvSpPr>
              <a:spLocks noChangeArrowheads="1"/>
            </p:cNvSpPr>
            <p:nvPr/>
          </p:nvSpPr>
          <p:spPr bwMode="auto">
            <a:xfrm>
              <a:off x="6336" y="0"/>
              <a:ext cx="286" cy="144"/>
            </a:xfrm>
            <a:prstGeom prst="rect">
              <a:avLst/>
            </a:prstGeom>
            <a:solidFill>
              <a:schemeClr val="bg1"/>
            </a:solidFill>
            <a:ln>
              <a:noFill/>
            </a:ln>
            <a:effectLst/>
            <a:extLst>
              <a:ext uri="{91240B29-F687-4F45-9708-019B960494DF}">
                <a14:hiddenLine xmlns:a14="http://schemas.microsoft.com/office/drawing/2010/main" w="3175">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eaLnBrk="0" hangingPunct="0">
                <a:lnSpc>
                  <a:spcPts val="1400"/>
                </a:lnSpc>
                <a:defRPr kumimoji="1" sz="1200" b="1">
                  <a:solidFill>
                    <a:srgbClr val="000000"/>
                  </a:solidFill>
                  <a:latin typeface="Arial" pitchFamily="34" charset="0"/>
                </a:defRPr>
              </a:lvl1pPr>
              <a:lvl2pPr marL="742950" indent="-285750" algn="ctr" eaLnBrk="0" hangingPunct="0">
                <a:lnSpc>
                  <a:spcPts val="1400"/>
                </a:lnSpc>
                <a:defRPr kumimoji="1" sz="1200" b="1">
                  <a:solidFill>
                    <a:srgbClr val="000000"/>
                  </a:solidFill>
                  <a:latin typeface="Arial" pitchFamily="34" charset="0"/>
                </a:defRPr>
              </a:lvl2pPr>
              <a:lvl3pPr marL="1143000" indent="-228600" algn="ctr" eaLnBrk="0" hangingPunct="0">
                <a:lnSpc>
                  <a:spcPts val="1400"/>
                </a:lnSpc>
                <a:defRPr kumimoji="1" sz="1200" b="1">
                  <a:solidFill>
                    <a:srgbClr val="000000"/>
                  </a:solidFill>
                  <a:latin typeface="Arial" pitchFamily="34" charset="0"/>
                </a:defRPr>
              </a:lvl3pPr>
              <a:lvl4pPr marL="1600200" indent="-228600" algn="ctr" eaLnBrk="0" hangingPunct="0">
                <a:lnSpc>
                  <a:spcPts val="1400"/>
                </a:lnSpc>
                <a:defRPr kumimoji="1" sz="1200" b="1">
                  <a:solidFill>
                    <a:srgbClr val="000000"/>
                  </a:solidFill>
                  <a:latin typeface="Arial" pitchFamily="34" charset="0"/>
                </a:defRPr>
              </a:lvl4pPr>
              <a:lvl5pPr marL="2057400" indent="-228600" algn="ctr" eaLnBrk="0" hangingPunct="0">
                <a:lnSpc>
                  <a:spcPts val="1400"/>
                </a:lnSpc>
                <a:defRPr kumimoji="1" sz="1200" b="1">
                  <a:solidFill>
                    <a:srgbClr val="000000"/>
                  </a:solidFill>
                  <a:latin typeface="Arial" pitchFamily="34" charset="0"/>
                </a:defRPr>
              </a:lvl5pPr>
              <a:lvl6pPr marL="2514600" indent="-228600" algn="ctr" eaLnBrk="0" fontAlgn="base" hangingPunct="0">
                <a:lnSpc>
                  <a:spcPts val="1400"/>
                </a:lnSpc>
                <a:spcBef>
                  <a:spcPct val="0"/>
                </a:spcBef>
                <a:spcAft>
                  <a:spcPct val="0"/>
                </a:spcAft>
                <a:defRPr kumimoji="1" sz="1200" b="1">
                  <a:solidFill>
                    <a:srgbClr val="000000"/>
                  </a:solidFill>
                  <a:latin typeface="Arial" pitchFamily="34" charset="0"/>
                </a:defRPr>
              </a:lvl6pPr>
              <a:lvl7pPr marL="2971800" indent="-228600" algn="ctr" eaLnBrk="0" fontAlgn="base" hangingPunct="0">
                <a:lnSpc>
                  <a:spcPts val="1400"/>
                </a:lnSpc>
                <a:spcBef>
                  <a:spcPct val="0"/>
                </a:spcBef>
                <a:spcAft>
                  <a:spcPct val="0"/>
                </a:spcAft>
                <a:defRPr kumimoji="1" sz="1200" b="1">
                  <a:solidFill>
                    <a:srgbClr val="000000"/>
                  </a:solidFill>
                  <a:latin typeface="Arial" pitchFamily="34" charset="0"/>
                </a:defRPr>
              </a:lvl7pPr>
              <a:lvl8pPr marL="3429000" indent="-228600" algn="ctr" eaLnBrk="0" fontAlgn="base" hangingPunct="0">
                <a:lnSpc>
                  <a:spcPts val="1400"/>
                </a:lnSpc>
                <a:spcBef>
                  <a:spcPct val="0"/>
                </a:spcBef>
                <a:spcAft>
                  <a:spcPct val="0"/>
                </a:spcAft>
                <a:defRPr kumimoji="1" sz="1200" b="1">
                  <a:solidFill>
                    <a:srgbClr val="000000"/>
                  </a:solidFill>
                  <a:latin typeface="Arial" pitchFamily="34" charset="0"/>
                </a:defRPr>
              </a:lvl8pPr>
              <a:lvl9pPr marL="3886200" indent="-228600" algn="ctr" eaLnBrk="0" fontAlgn="base" hangingPunct="0">
                <a:lnSpc>
                  <a:spcPts val="1400"/>
                </a:lnSpc>
                <a:spcBef>
                  <a:spcPct val="0"/>
                </a:spcBef>
                <a:spcAft>
                  <a:spcPct val="0"/>
                </a:spcAft>
                <a:defRPr kumimoji="1" sz="1200" b="1">
                  <a:solidFill>
                    <a:srgbClr val="000000"/>
                  </a:solidFill>
                  <a:latin typeface="Arial" pitchFamily="34" charset="0"/>
                </a:defRPr>
              </a:lvl9pPr>
            </a:lstStyle>
            <a:p>
              <a:pPr>
                <a:defRPr/>
              </a:pPr>
              <a:endParaRPr lang="tr-TR" altLang="tr-TR" smtClean="0"/>
            </a:p>
          </p:txBody>
        </p:sp>
        <p:sp>
          <p:nvSpPr>
            <p:cNvPr id="7" name="Line 59"/>
            <p:cNvSpPr>
              <a:spLocks noChangeShapeType="1"/>
            </p:cNvSpPr>
            <p:nvPr/>
          </p:nvSpPr>
          <p:spPr bwMode="auto">
            <a:xfrm>
              <a:off x="0" y="168"/>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 name="Line 60"/>
            <p:cNvSpPr>
              <a:spLocks noChangeShapeType="1"/>
            </p:cNvSpPr>
            <p:nvPr/>
          </p:nvSpPr>
          <p:spPr bwMode="auto">
            <a:xfrm>
              <a:off x="0" y="480"/>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 name="Line 61"/>
            <p:cNvSpPr>
              <a:spLocks noChangeShapeType="1"/>
            </p:cNvSpPr>
            <p:nvPr/>
          </p:nvSpPr>
          <p:spPr bwMode="auto">
            <a:xfrm>
              <a:off x="0" y="672"/>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 name="Line 62"/>
            <p:cNvSpPr>
              <a:spLocks noChangeShapeType="1"/>
            </p:cNvSpPr>
            <p:nvPr/>
          </p:nvSpPr>
          <p:spPr bwMode="auto">
            <a:xfrm>
              <a:off x="0" y="1200"/>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 name="Line 63"/>
            <p:cNvSpPr>
              <a:spLocks noChangeShapeType="1"/>
            </p:cNvSpPr>
            <p:nvPr/>
          </p:nvSpPr>
          <p:spPr bwMode="auto">
            <a:xfrm>
              <a:off x="0" y="1536"/>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2" name="Line 64"/>
            <p:cNvSpPr>
              <a:spLocks noChangeShapeType="1"/>
            </p:cNvSpPr>
            <p:nvPr/>
          </p:nvSpPr>
          <p:spPr bwMode="auto">
            <a:xfrm>
              <a:off x="0" y="4032"/>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3" name="Line 65"/>
            <p:cNvSpPr>
              <a:spLocks noChangeShapeType="1"/>
            </p:cNvSpPr>
            <p:nvPr/>
          </p:nvSpPr>
          <p:spPr bwMode="auto">
            <a:xfrm>
              <a:off x="432" y="0"/>
              <a:ext cx="0" cy="432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 name="Line 66"/>
            <p:cNvSpPr>
              <a:spLocks noChangeShapeType="1"/>
            </p:cNvSpPr>
            <p:nvPr/>
          </p:nvSpPr>
          <p:spPr bwMode="auto">
            <a:xfrm>
              <a:off x="5808" y="0"/>
              <a:ext cx="0" cy="432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 name="Line 67"/>
            <p:cNvSpPr>
              <a:spLocks noChangeShapeType="1"/>
            </p:cNvSpPr>
            <p:nvPr/>
          </p:nvSpPr>
          <p:spPr bwMode="auto">
            <a:xfrm flipV="1">
              <a:off x="1552" y="1680"/>
              <a:ext cx="0" cy="9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 name="Line 68"/>
            <p:cNvSpPr>
              <a:spLocks noChangeShapeType="1"/>
            </p:cNvSpPr>
            <p:nvPr/>
          </p:nvSpPr>
          <p:spPr bwMode="auto">
            <a:xfrm flipV="1">
              <a:off x="4688" y="1680"/>
              <a:ext cx="0" cy="9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 name="Line 69"/>
            <p:cNvSpPr>
              <a:spLocks noChangeShapeType="1"/>
            </p:cNvSpPr>
            <p:nvPr/>
          </p:nvSpPr>
          <p:spPr bwMode="auto">
            <a:xfrm>
              <a:off x="1552" y="1680"/>
              <a:ext cx="9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 name="Line 70"/>
            <p:cNvSpPr>
              <a:spLocks noChangeShapeType="1"/>
            </p:cNvSpPr>
            <p:nvPr/>
          </p:nvSpPr>
          <p:spPr bwMode="auto">
            <a:xfrm>
              <a:off x="4592" y="1680"/>
              <a:ext cx="9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 name="Line 71"/>
            <p:cNvSpPr>
              <a:spLocks noChangeShapeType="1"/>
            </p:cNvSpPr>
            <p:nvPr/>
          </p:nvSpPr>
          <p:spPr bwMode="auto">
            <a:xfrm>
              <a:off x="0" y="4080"/>
              <a:ext cx="48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 name="Line 72"/>
            <p:cNvSpPr>
              <a:spLocks noChangeShapeType="1"/>
            </p:cNvSpPr>
            <p:nvPr/>
          </p:nvSpPr>
          <p:spPr bwMode="auto">
            <a:xfrm>
              <a:off x="0" y="2304"/>
              <a:ext cx="48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 name="Line 73"/>
            <p:cNvSpPr>
              <a:spLocks noChangeShapeType="1"/>
            </p:cNvSpPr>
            <p:nvPr/>
          </p:nvSpPr>
          <p:spPr bwMode="auto">
            <a:xfrm>
              <a:off x="5758" y="4080"/>
              <a:ext cx="48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 name="Line 74"/>
            <p:cNvSpPr>
              <a:spLocks noChangeShapeType="1"/>
            </p:cNvSpPr>
            <p:nvPr/>
          </p:nvSpPr>
          <p:spPr bwMode="auto">
            <a:xfrm>
              <a:off x="5758" y="2304"/>
              <a:ext cx="48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23"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254000"/>
            <a:ext cx="990123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27" name="Rectangle 55"/>
          <p:cNvSpPr>
            <a:spLocks noGrp="1" noChangeArrowheads="1"/>
          </p:cNvSpPr>
          <p:nvPr>
            <p:ph type="ctrTitle"/>
          </p:nvPr>
        </p:nvSpPr>
        <p:spPr>
          <a:xfrm>
            <a:off x="685800" y="3657600"/>
            <a:ext cx="8534400" cy="228600"/>
          </a:xfrm>
        </p:spPr>
        <p:txBody>
          <a:bodyPr/>
          <a:lstStyle>
            <a:lvl1pPr algn="ctr">
              <a:lnSpc>
                <a:spcPts val="1800"/>
              </a:lnSpc>
              <a:defRPr sz="1600"/>
            </a:lvl1pPr>
          </a:lstStyle>
          <a:p>
            <a:pPr lvl="0"/>
            <a:r>
              <a:rPr lang="de-DE" altLang="de-DE" noProof="0" smtClean="0"/>
              <a:t>Klicken Sie, um das Format des Titel-Masters zu bearbeiten.</a:t>
            </a:r>
          </a:p>
        </p:txBody>
      </p:sp>
      <p:sp>
        <p:nvSpPr>
          <p:cNvPr id="3149" name="Rectangle 77"/>
          <p:cNvSpPr>
            <a:spLocks noGrp="1" noChangeArrowheads="1"/>
          </p:cNvSpPr>
          <p:nvPr>
            <p:ph type="subTitle" sz="quarter" idx="1"/>
          </p:nvPr>
        </p:nvSpPr>
        <p:spPr>
          <a:xfrm>
            <a:off x="4279903" y="7192094"/>
            <a:ext cx="1422400" cy="246221"/>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lnSpc>
                <a:spcPct val="100000"/>
              </a:lnSpc>
              <a:defRPr sz="800" b="0"/>
            </a:lvl1pPr>
          </a:lstStyle>
          <a:p>
            <a:pPr lvl="0"/>
            <a:r>
              <a:rPr lang="en-US" altLang="tr-TR" noProof="0" smtClean="0"/>
              <a:t>Click to edit Master subtitle style</a:t>
            </a:r>
          </a:p>
        </p:txBody>
      </p:sp>
      <p:sp>
        <p:nvSpPr>
          <p:cNvPr id="24" name="Rectangle 76"/>
          <p:cNvSpPr>
            <a:spLocks noGrp="1" noChangeArrowheads="1"/>
          </p:cNvSpPr>
          <p:nvPr>
            <p:ph type="ftr" sz="quarter" idx="10"/>
          </p:nvPr>
        </p:nvSpPr>
        <p:spPr/>
        <p:txBody>
          <a:bodyPr/>
          <a:lstStyle>
            <a:lvl1pPr>
              <a:defRPr/>
            </a:lvl1pPr>
          </a:lstStyle>
          <a:p>
            <a:pPr>
              <a:defRPr/>
            </a:pPr>
            <a:r>
              <a:rPr lang="de-DE" altLang="de-DE"/>
              <a:t>Chartbibliothek_10-1999</a:t>
            </a:r>
          </a:p>
        </p:txBody>
      </p:sp>
    </p:spTree>
    <p:extLst>
      <p:ext uri="{BB962C8B-B14F-4D97-AF65-F5344CB8AC3E}">
        <p14:creationId xmlns:p14="http://schemas.microsoft.com/office/powerpoint/2010/main" val="64951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a:xfrm>
            <a:off x="320328" y="1749425"/>
            <a:ext cx="8899872" cy="914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104"/>
          <p:cNvSpPr>
            <a:spLocks noGrp="1" noChangeArrowheads="1"/>
          </p:cNvSpPr>
          <p:nvPr>
            <p:ph type="ftr" sz="quarter" idx="10"/>
          </p:nvPr>
        </p:nvSpPr>
        <p:spPr>
          <a:ln/>
        </p:spPr>
        <p:txBody>
          <a:bodyPr/>
          <a:lstStyle>
            <a:lvl1pPr>
              <a:defRPr/>
            </a:lvl1pPr>
          </a:lstStyle>
          <a:p>
            <a:pPr>
              <a:defRPr/>
            </a:pPr>
            <a:r>
              <a:rPr lang="de-DE" altLang="de-DE"/>
              <a:t>Chartbibliothek_10-1999</a:t>
            </a:r>
          </a:p>
        </p:txBody>
      </p:sp>
    </p:spTree>
    <p:extLst>
      <p:ext uri="{BB962C8B-B14F-4D97-AF65-F5344CB8AC3E}">
        <p14:creationId xmlns:p14="http://schemas.microsoft.com/office/powerpoint/2010/main" val="8710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07242" y="1066800"/>
            <a:ext cx="512961" cy="1752600"/>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2189314" y="1066800"/>
            <a:ext cx="4744889" cy="17526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104"/>
          <p:cNvSpPr>
            <a:spLocks noGrp="1" noChangeArrowheads="1"/>
          </p:cNvSpPr>
          <p:nvPr>
            <p:ph type="ftr" sz="quarter" idx="10"/>
          </p:nvPr>
        </p:nvSpPr>
        <p:spPr>
          <a:ln/>
        </p:spPr>
        <p:txBody>
          <a:bodyPr/>
          <a:lstStyle>
            <a:lvl1pPr>
              <a:defRPr/>
            </a:lvl1pPr>
          </a:lstStyle>
          <a:p>
            <a:pPr>
              <a:defRPr/>
            </a:pPr>
            <a:r>
              <a:rPr lang="de-DE" altLang="de-DE"/>
              <a:t>Chartbibliothek_10-1999</a:t>
            </a:r>
          </a:p>
        </p:txBody>
      </p:sp>
    </p:spTree>
    <p:extLst>
      <p:ext uri="{BB962C8B-B14F-4D97-AF65-F5344CB8AC3E}">
        <p14:creationId xmlns:p14="http://schemas.microsoft.com/office/powerpoint/2010/main" val="327428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aphicFrame>
        <p:nvGraphicFramePr>
          <p:cNvPr id="5" name="Nesne 4" hidden="1"/>
          <p:cNvGraphicFramePr>
            <a:graphicFrameLocks noChangeAspect="1"/>
          </p:cNvGraphicFramePr>
          <p:nvPr userDrawn="1">
            <p:custDataLst>
              <p:tags r:id="rId2"/>
            </p:custDataLst>
            <p:extLst>
              <p:ext uri="{D42A27DB-BD31-4B8C-83A1-F6EECF244321}">
                <p14:modId xmlns:p14="http://schemas.microsoft.com/office/powerpoint/2010/main" val="35510317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27" name="think-cell Slide" r:id="rId4" imgW="416" imgH="416" progId="TCLayout.ActiveDocument.1">
                  <p:embed/>
                </p:oleObj>
              </mc:Choice>
              <mc:Fallback>
                <p:oleObj name="think-cell Slide" r:id="rId4" imgW="416" imgH="4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a:xfrm>
            <a:off x="685800" y="1749425"/>
            <a:ext cx="8534400" cy="11285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104"/>
          <p:cNvSpPr>
            <a:spLocks noGrp="1" noChangeArrowheads="1"/>
          </p:cNvSpPr>
          <p:nvPr>
            <p:ph type="ftr" sz="quarter" idx="10"/>
          </p:nvPr>
        </p:nvSpPr>
        <p:spPr>
          <a:ln/>
        </p:spPr>
        <p:txBody>
          <a:bodyPr/>
          <a:lstStyle>
            <a:lvl1pPr>
              <a:defRPr/>
            </a:lvl1pPr>
          </a:lstStyle>
          <a:p>
            <a:pPr>
              <a:defRPr/>
            </a:pPr>
            <a:r>
              <a:rPr lang="de-DE" altLang="de-DE"/>
              <a:t>Chartbibliothek_10-1999</a:t>
            </a:r>
          </a:p>
        </p:txBody>
      </p:sp>
    </p:spTree>
    <p:extLst>
      <p:ext uri="{BB962C8B-B14F-4D97-AF65-F5344CB8AC3E}">
        <p14:creationId xmlns:p14="http://schemas.microsoft.com/office/powerpoint/2010/main" val="38286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82638" y="4406904"/>
            <a:ext cx="8420100" cy="256480"/>
          </a:xfrm>
        </p:spPr>
        <p:txBody>
          <a:bodyPr/>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82638" y="4176068"/>
            <a:ext cx="8420100" cy="23083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04"/>
          <p:cNvSpPr>
            <a:spLocks noGrp="1" noChangeArrowheads="1"/>
          </p:cNvSpPr>
          <p:nvPr>
            <p:ph type="ftr" sz="quarter" idx="10"/>
          </p:nvPr>
        </p:nvSpPr>
        <p:spPr>
          <a:ln/>
        </p:spPr>
        <p:txBody>
          <a:bodyPr/>
          <a:lstStyle>
            <a:lvl1pPr>
              <a:defRPr/>
            </a:lvl1pPr>
          </a:lstStyle>
          <a:p>
            <a:pPr>
              <a:defRPr/>
            </a:pPr>
            <a:r>
              <a:rPr lang="de-DE" altLang="de-DE"/>
              <a:t>Chartbibliothek_10-1999</a:t>
            </a:r>
          </a:p>
        </p:txBody>
      </p:sp>
    </p:spTree>
    <p:extLst>
      <p:ext uri="{BB962C8B-B14F-4D97-AF65-F5344CB8AC3E}">
        <p14:creationId xmlns:p14="http://schemas.microsoft.com/office/powerpoint/2010/main" val="7946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685800" y="1905001"/>
            <a:ext cx="4191000" cy="135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5029203" y="1905001"/>
            <a:ext cx="4191000" cy="135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104"/>
          <p:cNvSpPr>
            <a:spLocks noGrp="1" noChangeArrowheads="1"/>
          </p:cNvSpPr>
          <p:nvPr>
            <p:ph type="ftr" sz="quarter" idx="10"/>
          </p:nvPr>
        </p:nvSpPr>
        <p:spPr>
          <a:ln/>
        </p:spPr>
        <p:txBody>
          <a:bodyPr/>
          <a:lstStyle>
            <a:lvl1pPr>
              <a:defRPr/>
            </a:lvl1pPr>
          </a:lstStyle>
          <a:p>
            <a:pPr>
              <a:defRPr/>
            </a:pPr>
            <a:r>
              <a:rPr lang="de-DE" altLang="de-DE"/>
              <a:t>Chartbibliothek_10-1999</a:t>
            </a:r>
          </a:p>
        </p:txBody>
      </p:sp>
    </p:spTree>
    <p:extLst>
      <p:ext uri="{BB962C8B-B14F-4D97-AF65-F5344CB8AC3E}">
        <p14:creationId xmlns:p14="http://schemas.microsoft.com/office/powerpoint/2010/main" val="150890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95300" y="274638"/>
            <a:ext cx="8915400" cy="25648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95300" y="1713213"/>
            <a:ext cx="4376738"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95300" y="2174875"/>
            <a:ext cx="4376738" cy="13593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5032379" y="1713213"/>
            <a:ext cx="4378325"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5032379" y="2174875"/>
            <a:ext cx="4378325" cy="13593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104"/>
          <p:cNvSpPr>
            <a:spLocks noGrp="1" noChangeArrowheads="1"/>
          </p:cNvSpPr>
          <p:nvPr>
            <p:ph type="ftr" sz="quarter" idx="10"/>
          </p:nvPr>
        </p:nvSpPr>
        <p:spPr>
          <a:ln/>
        </p:spPr>
        <p:txBody>
          <a:bodyPr/>
          <a:lstStyle>
            <a:lvl1pPr>
              <a:defRPr/>
            </a:lvl1pPr>
          </a:lstStyle>
          <a:p>
            <a:pPr>
              <a:defRPr/>
            </a:pPr>
            <a:r>
              <a:rPr lang="de-DE" altLang="de-DE"/>
              <a:t>Chartbibliothek_10-1999</a:t>
            </a:r>
          </a:p>
        </p:txBody>
      </p:sp>
    </p:spTree>
    <p:extLst>
      <p:ext uri="{BB962C8B-B14F-4D97-AF65-F5344CB8AC3E}">
        <p14:creationId xmlns:p14="http://schemas.microsoft.com/office/powerpoint/2010/main" val="54447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aphicFrame>
        <p:nvGraphicFramePr>
          <p:cNvPr id="5" name="Nesne 4" hidden="1"/>
          <p:cNvGraphicFramePr>
            <a:graphicFrameLocks noChangeAspect="1"/>
          </p:cNvGraphicFramePr>
          <p:nvPr userDrawn="1">
            <p:custDataLst>
              <p:tags r:id="rId2"/>
            </p:custDataLst>
            <p:extLst>
              <p:ext uri="{D42A27DB-BD31-4B8C-83A1-F6EECF244321}">
                <p14:modId xmlns:p14="http://schemas.microsoft.com/office/powerpoint/2010/main" val="678471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18" name="think-cell Slide" r:id="rId4" imgW="416" imgH="416" progId="TCLayout.ActiveDocument.1">
                  <p:embed/>
                </p:oleObj>
              </mc:Choice>
              <mc:Fallback>
                <p:oleObj name="think-cell Slide" r:id="rId4" imgW="416" imgH="4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Başlık 1"/>
          <p:cNvSpPr>
            <a:spLocks noGrp="1"/>
          </p:cNvSpPr>
          <p:nvPr>
            <p:ph type="title"/>
          </p:nvPr>
        </p:nvSpPr>
        <p:spPr/>
        <p:txBody>
          <a:bodyPr/>
          <a:lstStyle/>
          <a:p>
            <a:r>
              <a:rPr lang="tr-TR" smtClean="0"/>
              <a:t>Asıl başlık stili için tıklatın</a:t>
            </a:r>
            <a:endParaRPr lang="en-US"/>
          </a:p>
        </p:txBody>
      </p:sp>
      <p:sp>
        <p:nvSpPr>
          <p:cNvPr id="3" name="Rectangle 104"/>
          <p:cNvSpPr>
            <a:spLocks noGrp="1" noChangeArrowheads="1"/>
          </p:cNvSpPr>
          <p:nvPr>
            <p:ph type="ftr" sz="quarter" idx="10"/>
          </p:nvPr>
        </p:nvSpPr>
        <p:spPr>
          <a:ln/>
        </p:spPr>
        <p:txBody>
          <a:bodyPr/>
          <a:lstStyle>
            <a:lvl1pPr>
              <a:defRPr/>
            </a:lvl1pPr>
          </a:lstStyle>
          <a:p>
            <a:pPr>
              <a:defRPr/>
            </a:pPr>
            <a:r>
              <a:rPr lang="de-DE" altLang="de-DE"/>
              <a:t>Chartbibliothek_10-1999</a:t>
            </a:r>
          </a:p>
        </p:txBody>
      </p:sp>
    </p:spTree>
    <p:extLst>
      <p:ext uri="{BB962C8B-B14F-4D97-AF65-F5344CB8AC3E}">
        <p14:creationId xmlns:p14="http://schemas.microsoft.com/office/powerpoint/2010/main" val="394733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04"/>
          <p:cNvSpPr>
            <a:spLocks noGrp="1" noChangeArrowheads="1"/>
          </p:cNvSpPr>
          <p:nvPr>
            <p:ph type="ftr" sz="quarter" idx="10"/>
          </p:nvPr>
        </p:nvSpPr>
        <p:spPr>
          <a:ln/>
        </p:spPr>
        <p:txBody>
          <a:bodyPr/>
          <a:lstStyle>
            <a:lvl1pPr>
              <a:defRPr/>
            </a:lvl1pPr>
          </a:lstStyle>
          <a:p>
            <a:pPr>
              <a:defRPr/>
            </a:pPr>
            <a:r>
              <a:rPr lang="de-DE" altLang="de-DE"/>
              <a:t>Chartbibliothek_10-1999</a:t>
            </a:r>
          </a:p>
        </p:txBody>
      </p:sp>
    </p:spTree>
    <p:extLst>
      <p:ext uri="{BB962C8B-B14F-4D97-AF65-F5344CB8AC3E}">
        <p14:creationId xmlns:p14="http://schemas.microsoft.com/office/powerpoint/2010/main" val="372388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0" y="1178623"/>
            <a:ext cx="3259138" cy="25648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873499" y="273051"/>
            <a:ext cx="5537201" cy="13593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Metin Yer Tutucusu 3"/>
          <p:cNvSpPr>
            <a:spLocks noGrp="1"/>
          </p:cNvSpPr>
          <p:nvPr>
            <p:ph type="body" sz="half" idx="2"/>
          </p:nvPr>
        </p:nvSpPr>
        <p:spPr>
          <a:xfrm>
            <a:off x="495300" y="1435106"/>
            <a:ext cx="3259138" cy="4616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04"/>
          <p:cNvSpPr>
            <a:spLocks noGrp="1" noChangeArrowheads="1"/>
          </p:cNvSpPr>
          <p:nvPr>
            <p:ph type="ftr" sz="quarter" idx="10"/>
          </p:nvPr>
        </p:nvSpPr>
        <p:spPr>
          <a:ln/>
        </p:spPr>
        <p:txBody>
          <a:bodyPr/>
          <a:lstStyle>
            <a:lvl1pPr>
              <a:defRPr/>
            </a:lvl1pPr>
          </a:lstStyle>
          <a:p>
            <a:pPr>
              <a:defRPr/>
            </a:pPr>
            <a:r>
              <a:rPr lang="de-DE" altLang="de-DE"/>
              <a:t>Chartbibliothek_10-1999</a:t>
            </a:r>
          </a:p>
        </p:txBody>
      </p:sp>
    </p:spTree>
    <p:extLst>
      <p:ext uri="{BB962C8B-B14F-4D97-AF65-F5344CB8AC3E}">
        <p14:creationId xmlns:p14="http://schemas.microsoft.com/office/powerpoint/2010/main" val="27014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41513" y="5110858"/>
            <a:ext cx="5943600" cy="256480"/>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941513" y="612775"/>
            <a:ext cx="5943600" cy="2308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etin Yer Tutucusu 3"/>
          <p:cNvSpPr>
            <a:spLocks noGrp="1"/>
          </p:cNvSpPr>
          <p:nvPr>
            <p:ph type="body" sz="half" idx="2"/>
          </p:nvPr>
        </p:nvSpPr>
        <p:spPr>
          <a:xfrm>
            <a:off x="1941513" y="5367338"/>
            <a:ext cx="5943600" cy="2308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04"/>
          <p:cNvSpPr>
            <a:spLocks noGrp="1" noChangeArrowheads="1"/>
          </p:cNvSpPr>
          <p:nvPr>
            <p:ph type="ftr" sz="quarter" idx="10"/>
          </p:nvPr>
        </p:nvSpPr>
        <p:spPr>
          <a:ln/>
        </p:spPr>
        <p:txBody>
          <a:bodyPr/>
          <a:lstStyle>
            <a:lvl1pPr>
              <a:defRPr/>
            </a:lvl1pPr>
          </a:lstStyle>
          <a:p>
            <a:pPr>
              <a:defRPr/>
            </a:pPr>
            <a:r>
              <a:rPr lang="de-DE" altLang="de-DE"/>
              <a:t>Chartbibliothek_10-1999</a:t>
            </a:r>
          </a:p>
        </p:txBody>
      </p:sp>
    </p:spTree>
    <p:extLst>
      <p:ext uri="{BB962C8B-B14F-4D97-AF65-F5344CB8AC3E}">
        <p14:creationId xmlns:p14="http://schemas.microsoft.com/office/powerpoint/2010/main" val="39247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Nesne 1" hidden="1"/>
          <p:cNvGraphicFramePr>
            <a:graphicFrameLocks noChangeAspect="1"/>
          </p:cNvGraphicFramePr>
          <p:nvPr>
            <p:custDataLst>
              <p:tags r:id="rId14"/>
            </p:custDataLst>
            <p:extLst>
              <p:ext uri="{D42A27DB-BD31-4B8C-83A1-F6EECF244321}">
                <p14:modId xmlns:p14="http://schemas.microsoft.com/office/powerpoint/2010/main" val="33815642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8" name="think-cell Slide" r:id="rId15" imgW="499" imgH="499" progId="TCLayout.ActiveDocument.1">
                  <p:embed/>
                </p:oleObj>
              </mc:Choice>
              <mc:Fallback>
                <p:oleObj name="think-cell Slide" r:id="rId15" imgW="499" imgH="499" progId="TCLayout.ActiveDocument.1">
                  <p:embed/>
                  <p:pic>
                    <p:nvPicPr>
                      <p:cNvPr id="0" name="Nesne 1"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82"/>
          <p:cNvSpPr>
            <a:spLocks noChangeArrowheads="1"/>
          </p:cNvSpPr>
          <p:nvPr/>
        </p:nvSpPr>
        <p:spPr bwMode="auto">
          <a:xfrm>
            <a:off x="4433888" y="6692900"/>
            <a:ext cx="10382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b="1">
                <a:solidFill>
                  <a:srgbClr val="000000"/>
                </a:solidFill>
                <a:latin typeface="Arial" panose="020B0604020202020204" pitchFamily="34" charset="0"/>
                <a:cs typeface="Arial" panose="020B0604020202020204" pitchFamily="34" charset="0"/>
              </a:defRPr>
            </a:lvl1pPr>
            <a:lvl2pPr marL="742950" indent="-285750" eaLnBrk="0" hangingPunct="0">
              <a:defRPr kumimoji="1" sz="1200" b="1">
                <a:solidFill>
                  <a:srgbClr val="000000"/>
                </a:solidFill>
                <a:latin typeface="Arial" panose="020B0604020202020204" pitchFamily="34" charset="0"/>
                <a:cs typeface="Arial" panose="020B0604020202020204" pitchFamily="34" charset="0"/>
              </a:defRPr>
            </a:lvl2pPr>
            <a:lvl3pPr marL="1143000" indent="-228600" eaLnBrk="0" hangingPunct="0">
              <a:defRPr kumimoji="1" sz="1200" b="1">
                <a:solidFill>
                  <a:srgbClr val="000000"/>
                </a:solidFill>
                <a:latin typeface="Arial" panose="020B0604020202020204" pitchFamily="34" charset="0"/>
                <a:cs typeface="Arial" panose="020B0604020202020204" pitchFamily="34" charset="0"/>
              </a:defRPr>
            </a:lvl3pPr>
            <a:lvl4pPr marL="1600200" indent="-228600" eaLnBrk="0" hangingPunct="0">
              <a:defRPr kumimoji="1" sz="1200" b="1">
                <a:solidFill>
                  <a:srgbClr val="000000"/>
                </a:solidFill>
                <a:latin typeface="Arial" panose="020B0604020202020204" pitchFamily="34" charset="0"/>
                <a:cs typeface="Arial" panose="020B0604020202020204" pitchFamily="34" charset="0"/>
              </a:defRPr>
            </a:lvl4pPr>
            <a:lvl5pPr marL="2057400" indent="-228600" eaLnBrk="0" hangingPunct="0">
              <a:defRPr kumimoji="1" sz="1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9pPr>
          </a:lstStyle>
          <a:p>
            <a:pPr algn="ctr"/>
            <a:r>
              <a:rPr kumimoji="0" lang="de-DE" altLang="de-DE" sz="1000" b="0"/>
              <a:t>- </a:t>
            </a:r>
            <a:fld id="{DE6C53D0-1C60-46BE-AF4E-654C41E97833}" type="slidenum">
              <a:rPr kumimoji="0" lang="de-DE" altLang="de-DE" sz="1000" b="0"/>
              <a:pPr algn="ctr"/>
              <a:t>‹#›</a:t>
            </a:fld>
            <a:r>
              <a:rPr kumimoji="0" lang="de-DE" altLang="de-DE" sz="1000" b="0"/>
              <a:t> -</a:t>
            </a:r>
            <a:endParaRPr kumimoji="0" lang="de-DE" altLang="de-DE" sz="1000" b="0">
              <a:solidFill>
                <a:schemeClr val="tx1"/>
              </a:solidFill>
            </a:endParaRPr>
          </a:p>
        </p:txBody>
      </p:sp>
      <p:grpSp>
        <p:nvGrpSpPr>
          <p:cNvPr id="1028" name="Group 83"/>
          <p:cNvGrpSpPr>
            <a:grpSpLocks/>
          </p:cNvGrpSpPr>
          <p:nvPr/>
        </p:nvGrpSpPr>
        <p:grpSpPr bwMode="auto">
          <a:xfrm>
            <a:off x="0" y="0"/>
            <a:ext cx="10512425" cy="6858000"/>
            <a:chOff x="0" y="0"/>
            <a:chExt cx="6622" cy="4320"/>
          </a:xfrm>
        </p:grpSpPr>
        <p:sp>
          <p:nvSpPr>
            <p:cNvPr id="1036" name="Rectangle 84"/>
            <p:cNvSpPr>
              <a:spLocks noChangeArrowheads="1"/>
            </p:cNvSpPr>
            <p:nvPr/>
          </p:nvSpPr>
          <p:spPr bwMode="auto">
            <a:xfrm>
              <a:off x="6336" y="0"/>
              <a:ext cx="286" cy="144"/>
            </a:xfrm>
            <a:prstGeom prst="rect">
              <a:avLst/>
            </a:prstGeom>
            <a:solidFill>
              <a:schemeClr val="bg1"/>
            </a:solidFill>
            <a:ln>
              <a:noFill/>
            </a:ln>
            <a:effectLst/>
            <a:extLst>
              <a:ext uri="{91240B29-F687-4F45-9708-019B960494DF}">
                <a14:hiddenLine xmlns:a14="http://schemas.microsoft.com/office/drawing/2010/main" w="3175">
                  <a:solidFill>
                    <a:srgbClr val="FF010D"/>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eaLnBrk="0" hangingPunct="0">
                <a:lnSpc>
                  <a:spcPts val="1400"/>
                </a:lnSpc>
                <a:defRPr kumimoji="1" sz="1200" b="1">
                  <a:solidFill>
                    <a:srgbClr val="000000"/>
                  </a:solidFill>
                  <a:latin typeface="Arial" pitchFamily="34" charset="0"/>
                </a:defRPr>
              </a:lvl1pPr>
              <a:lvl2pPr marL="742950" indent="-285750" algn="ctr" eaLnBrk="0" hangingPunct="0">
                <a:lnSpc>
                  <a:spcPts val="1400"/>
                </a:lnSpc>
                <a:defRPr kumimoji="1" sz="1200" b="1">
                  <a:solidFill>
                    <a:srgbClr val="000000"/>
                  </a:solidFill>
                  <a:latin typeface="Arial" pitchFamily="34" charset="0"/>
                </a:defRPr>
              </a:lvl2pPr>
              <a:lvl3pPr marL="1143000" indent="-228600" algn="ctr" eaLnBrk="0" hangingPunct="0">
                <a:lnSpc>
                  <a:spcPts val="1400"/>
                </a:lnSpc>
                <a:defRPr kumimoji="1" sz="1200" b="1">
                  <a:solidFill>
                    <a:srgbClr val="000000"/>
                  </a:solidFill>
                  <a:latin typeface="Arial" pitchFamily="34" charset="0"/>
                </a:defRPr>
              </a:lvl3pPr>
              <a:lvl4pPr marL="1600200" indent="-228600" algn="ctr" eaLnBrk="0" hangingPunct="0">
                <a:lnSpc>
                  <a:spcPts val="1400"/>
                </a:lnSpc>
                <a:defRPr kumimoji="1" sz="1200" b="1">
                  <a:solidFill>
                    <a:srgbClr val="000000"/>
                  </a:solidFill>
                  <a:latin typeface="Arial" pitchFamily="34" charset="0"/>
                </a:defRPr>
              </a:lvl4pPr>
              <a:lvl5pPr marL="2057400" indent="-228600" algn="ctr" eaLnBrk="0" hangingPunct="0">
                <a:lnSpc>
                  <a:spcPts val="1400"/>
                </a:lnSpc>
                <a:defRPr kumimoji="1" sz="1200" b="1">
                  <a:solidFill>
                    <a:srgbClr val="000000"/>
                  </a:solidFill>
                  <a:latin typeface="Arial" pitchFamily="34" charset="0"/>
                </a:defRPr>
              </a:lvl5pPr>
              <a:lvl6pPr marL="2514600" indent="-228600" algn="ctr" eaLnBrk="0" fontAlgn="base" hangingPunct="0">
                <a:lnSpc>
                  <a:spcPts val="1400"/>
                </a:lnSpc>
                <a:spcBef>
                  <a:spcPct val="0"/>
                </a:spcBef>
                <a:spcAft>
                  <a:spcPct val="0"/>
                </a:spcAft>
                <a:defRPr kumimoji="1" sz="1200" b="1">
                  <a:solidFill>
                    <a:srgbClr val="000000"/>
                  </a:solidFill>
                  <a:latin typeface="Arial" pitchFamily="34" charset="0"/>
                </a:defRPr>
              </a:lvl6pPr>
              <a:lvl7pPr marL="2971800" indent="-228600" algn="ctr" eaLnBrk="0" fontAlgn="base" hangingPunct="0">
                <a:lnSpc>
                  <a:spcPts val="1400"/>
                </a:lnSpc>
                <a:spcBef>
                  <a:spcPct val="0"/>
                </a:spcBef>
                <a:spcAft>
                  <a:spcPct val="0"/>
                </a:spcAft>
                <a:defRPr kumimoji="1" sz="1200" b="1">
                  <a:solidFill>
                    <a:srgbClr val="000000"/>
                  </a:solidFill>
                  <a:latin typeface="Arial" pitchFamily="34" charset="0"/>
                </a:defRPr>
              </a:lvl7pPr>
              <a:lvl8pPr marL="3429000" indent="-228600" algn="ctr" eaLnBrk="0" fontAlgn="base" hangingPunct="0">
                <a:lnSpc>
                  <a:spcPts val="1400"/>
                </a:lnSpc>
                <a:spcBef>
                  <a:spcPct val="0"/>
                </a:spcBef>
                <a:spcAft>
                  <a:spcPct val="0"/>
                </a:spcAft>
                <a:defRPr kumimoji="1" sz="1200" b="1">
                  <a:solidFill>
                    <a:srgbClr val="000000"/>
                  </a:solidFill>
                  <a:latin typeface="Arial" pitchFamily="34" charset="0"/>
                </a:defRPr>
              </a:lvl8pPr>
              <a:lvl9pPr marL="3886200" indent="-228600" algn="ctr" eaLnBrk="0" fontAlgn="base" hangingPunct="0">
                <a:lnSpc>
                  <a:spcPts val="1400"/>
                </a:lnSpc>
                <a:spcBef>
                  <a:spcPct val="0"/>
                </a:spcBef>
                <a:spcAft>
                  <a:spcPct val="0"/>
                </a:spcAft>
                <a:defRPr kumimoji="1" sz="1200" b="1">
                  <a:solidFill>
                    <a:srgbClr val="000000"/>
                  </a:solidFill>
                  <a:latin typeface="Arial" pitchFamily="34" charset="0"/>
                </a:defRPr>
              </a:lvl9pPr>
            </a:lstStyle>
            <a:p>
              <a:pPr>
                <a:defRPr/>
              </a:pPr>
              <a:endParaRPr lang="tr-TR" altLang="tr-TR" smtClean="0"/>
            </a:p>
          </p:txBody>
        </p:sp>
        <p:sp>
          <p:nvSpPr>
            <p:cNvPr id="1037" name="Line 85"/>
            <p:cNvSpPr>
              <a:spLocks noChangeShapeType="1"/>
            </p:cNvSpPr>
            <p:nvPr/>
          </p:nvSpPr>
          <p:spPr bwMode="auto">
            <a:xfrm>
              <a:off x="0" y="168"/>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38" name="Line 86"/>
            <p:cNvSpPr>
              <a:spLocks noChangeShapeType="1"/>
            </p:cNvSpPr>
            <p:nvPr/>
          </p:nvSpPr>
          <p:spPr bwMode="auto">
            <a:xfrm>
              <a:off x="0" y="480"/>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39" name="Line 87"/>
            <p:cNvSpPr>
              <a:spLocks noChangeShapeType="1"/>
            </p:cNvSpPr>
            <p:nvPr/>
          </p:nvSpPr>
          <p:spPr bwMode="auto">
            <a:xfrm>
              <a:off x="0" y="672"/>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40" name="Line 88"/>
            <p:cNvSpPr>
              <a:spLocks noChangeShapeType="1"/>
            </p:cNvSpPr>
            <p:nvPr/>
          </p:nvSpPr>
          <p:spPr bwMode="auto">
            <a:xfrm>
              <a:off x="0" y="1200"/>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41" name="Line 89"/>
            <p:cNvSpPr>
              <a:spLocks noChangeShapeType="1"/>
            </p:cNvSpPr>
            <p:nvPr/>
          </p:nvSpPr>
          <p:spPr bwMode="auto">
            <a:xfrm>
              <a:off x="0" y="1536"/>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42" name="Line 90"/>
            <p:cNvSpPr>
              <a:spLocks noChangeShapeType="1"/>
            </p:cNvSpPr>
            <p:nvPr/>
          </p:nvSpPr>
          <p:spPr bwMode="auto">
            <a:xfrm>
              <a:off x="0" y="4032"/>
              <a:ext cx="62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43" name="Line 91"/>
            <p:cNvSpPr>
              <a:spLocks noChangeShapeType="1"/>
            </p:cNvSpPr>
            <p:nvPr/>
          </p:nvSpPr>
          <p:spPr bwMode="auto">
            <a:xfrm>
              <a:off x="432" y="0"/>
              <a:ext cx="0" cy="432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44" name="Line 92"/>
            <p:cNvSpPr>
              <a:spLocks noChangeShapeType="1"/>
            </p:cNvSpPr>
            <p:nvPr/>
          </p:nvSpPr>
          <p:spPr bwMode="auto">
            <a:xfrm>
              <a:off x="5808" y="0"/>
              <a:ext cx="0" cy="432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45" name="Line 93"/>
            <p:cNvSpPr>
              <a:spLocks noChangeShapeType="1"/>
            </p:cNvSpPr>
            <p:nvPr/>
          </p:nvSpPr>
          <p:spPr bwMode="auto">
            <a:xfrm flipV="1">
              <a:off x="1552" y="1680"/>
              <a:ext cx="0" cy="9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46" name="Line 94"/>
            <p:cNvSpPr>
              <a:spLocks noChangeShapeType="1"/>
            </p:cNvSpPr>
            <p:nvPr/>
          </p:nvSpPr>
          <p:spPr bwMode="auto">
            <a:xfrm flipV="1">
              <a:off x="4688" y="1680"/>
              <a:ext cx="0" cy="9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47" name="Line 95"/>
            <p:cNvSpPr>
              <a:spLocks noChangeShapeType="1"/>
            </p:cNvSpPr>
            <p:nvPr/>
          </p:nvSpPr>
          <p:spPr bwMode="auto">
            <a:xfrm>
              <a:off x="1552" y="1680"/>
              <a:ext cx="9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48" name="Line 96"/>
            <p:cNvSpPr>
              <a:spLocks noChangeShapeType="1"/>
            </p:cNvSpPr>
            <p:nvPr/>
          </p:nvSpPr>
          <p:spPr bwMode="auto">
            <a:xfrm>
              <a:off x="4592" y="1680"/>
              <a:ext cx="9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49" name="Line 97"/>
            <p:cNvSpPr>
              <a:spLocks noChangeShapeType="1"/>
            </p:cNvSpPr>
            <p:nvPr/>
          </p:nvSpPr>
          <p:spPr bwMode="auto">
            <a:xfrm>
              <a:off x="0" y="4080"/>
              <a:ext cx="48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50" name="Line 98"/>
            <p:cNvSpPr>
              <a:spLocks noChangeShapeType="1"/>
            </p:cNvSpPr>
            <p:nvPr/>
          </p:nvSpPr>
          <p:spPr bwMode="auto">
            <a:xfrm>
              <a:off x="0" y="2304"/>
              <a:ext cx="48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51" name="Line 99"/>
            <p:cNvSpPr>
              <a:spLocks noChangeShapeType="1"/>
            </p:cNvSpPr>
            <p:nvPr/>
          </p:nvSpPr>
          <p:spPr bwMode="auto">
            <a:xfrm>
              <a:off x="5758" y="4080"/>
              <a:ext cx="48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52" name="Line 100"/>
            <p:cNvSpPr>
              <a:spLocks noChangeShapeType="1"/>
            </p:cNvSpPr>
            <p:nvPr/>
          </p:nvSpPr>
          <p:spPr bwMode="auto">
            <a:xfrm>
              <a:off x="5758" y="2304"/>
              <a:ext cx="48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FF010D"/>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1029" name="Rectangle 101"/>
          <p:cNvSpPr>
            <a:spLocks noGrp="1" noChangeArrowheads="1"/>
          </p:cNvSpPr>
          <p:nvPr>
            <p:ph type="title"/>
          </p:nvPr>
        </p:nvSpPr>
        <p:spPr bwMode="auto">
          <a:xfrm>
            <a:off x="685800" y="911225"/>
            <a:ext cx="85344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smtClean="0"/>
              <a:t>Klicken Sie, um das Format des Titel-Masters zu bearbeiten.</a:t>
            </a:r>
          </a:p>
        </p:txBody>
      </p:sp>
      <p:pic>
        <p:nvPicPr>
          <p:cNvPr id="1030" name="Picture 102"/>
          <p:cNvPicPr>
            <a:picLocks noChangeAspect="1" noChangeArrowheads="1"/>
          </p:cNvPicPr>
          <p:nvPr/>
        </p:nvPicPr>
        <p:blipFill>
          <a:blip r:embed="rId17">
            <a:extLst>
              <a:ext uri="{28A0092B-C50C-407E-A947-70E740481C1C}">
                <a14:useLocalDpi xmlns:a14="http://schemas.microsoft.com/office/drawing/2010/main" val="0"/>
              </a:ext>
            </a:extLst>
          </a:blip>
          <a:srcRect r="53728"/>
          <a:stretch>
            <a:fillRect/>
          </a:stretch>
        </p:blipFill>
        <p:spPr bwMode="auto">
          <a:xfrm>
            <a:off x="26988" y="98425"/>
            <a:ext cx="469265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1" name="Rectangle 103"/>
          <p:cNvSpPr>
            <a:spLocks noGrp="1" noChangeArrowheads="1"/>
          </p:cNvSpPr>
          <p:nvPr>
            <p:ph type="body" idx="1"/>
          </p:nvPr>
        </p:nvSpPr>
        <p:spPr bwMode="auto">
          <a:xfrm>
            <a:off x="685800" y="1749425"/>
            <a:ext cx="853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smtClean="0"/>
              <a:t>Klicken Sie, um die Textformatierung des Masters zu bearbeiten.</a:t>
            </a:r>
          </a:p>
          <a:p>
            <a:pPr lvl="1"/>
            <a:r>
              <a:rPr lang="de-DE" altLang="de-DE" smtClean="0"/>
              <a:t>Ebene 1</a:t>
            </a:r>
          </a:p>
          <a:p>
            <a:pPr lvl="2"/>
            <a:r>
              <a:rPr lang="de-DE" altLang="de-DE" smtClean="0"/>
              <a:t>Ebene 2</a:t>
            </a:r>
          </a:p>
          <a:p>
            <a:pPr lvl="3"/>
            <a:r>
              <a:rPr lang="de-DE" altLang="de-DE" smtClean="0"/>
              <a:t>Ebene 3</a:t>
            </a:r>
          </a:p>
        </p:txBody>
      </p:sp>
      <p:sp>
        <p:nvSpPr>
          <p:cNvPr id="2152" name="Rectangle 104"/>
          <p:cNvSpPr>
            <a:spLocks noGrp="1" noChangeArrowheads="1"/>
          </p:cNvSpPr>
          <p:nvPr>
            <p:ph type="ftr" sz="quarter" idx="3"/>
          </p:nvPr>
        </p:nvSpPr>
        <p:spPr bwMode="auto">
          <a:xfrm>
            <a:off x="6981825" y="6705600"/>
            <a:ext cx="2235200" cy="13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eaLnBrk="0" hangingPunct="0">
              <a:lnSpc>
                <a:spcPts val="1100"/>
              </a:lnSpc>
              <a:spcBef>
                <a:spcPts val="100"/>
              </a:spcBef>
              <a:defRPr kumimoji="0" sz="900" b="0">
                <a:solidFill>
                  <a:schemeClr val="tx1"/>
                </a:solidFill>
                <a:latin typeface="Arial" charset="0"/>
                <a:cs typeface="+mn-cs"/>
              </a:defRPr>
            </a:lvl1pPr>
          </a:lstStyle>
          <a:p>
            <a:pPr>
              <a:defRPr/>
            </a:pPr>
            <a:r>
              <a:rPr lang="de-DE" altLang="de-DE"/>
              <a:t>Chartbibliothek_10-1999</a:t>
            </a:r>
          </a:p>
        </p:txBody>
      </p:sp>
      <p:pic>
        <p:nvPicPr>
          <p:cNvPr id="1033" name="Picture 110" descr="http://tobb.org.tr/Resimler/Logolar/logot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27575" y="55563"/>
            <a:ext cx="5730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2"/>
          <p:cNvPicPr>
            <a:picLocks noChangeAspect="1" noChangeArrowheads="1"/>
          </p:cNvPicPr>
          <p:nvPr/>
        </p:nvPicPr>
        <p:blipFill>
          <a:blip r:embed="rId17">
            <a:extLst>
              <a:ext uri="{28A0092B-C50C-407E-A947-70E740481C1C}">
                <a14:useLocalDpi xmlns:a14="http://schemas.microsoft.com/office/drawing/2010/main" val="0"/>
              </a:ext>
            </a:extLst>
          </a:blip>
          <a:srcRect l="52888"/>
          <a:stretch>
            <a:fillRect/>
          </a:stretch>
        </p:blipFill>
        <p:spPr bwMode="auto">
          <a:xfrm>
            <a:off x="5264150" y="98425"/>
            <a:ext cx="466407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5" name="Rectangle 105"/>
          <p:cNvSpPr>
            <a:spLocks noChangeArrowheads="1"/>
          </p:cNvSpPr>
          <p:nvPr/>
        </p:nvSpPr>
        <p:spPr bwMode="auto">
          <a:xfrm>
            <a:off x="687388" y="266700"/>
            <a:ext cx="276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b="1">
                <a:solidFill>
                  <a:srgbClr val="000000"/>
                </a:solidFill>
                <a:latin typeface="Arial" panose="020B0604020202020204" pitchFamily="34" charset="0"/>
                <a:cs typeface="Arial" panose="020B0604020202020204" pitchFamily="34" charset="0"/>
              </a:defRPr>
            </a:lvl1pPr>
            <a:lvl2pPr marL="742950" indent="-285750" eaLnBrk="0" hangingPunct="0">
              <a:defRPr kumimoji="1" sz="1200" b="1">
                <a:solidFill>
                  <a:srgbClr val="000000"/>
                </a:solidFill>
                <a:latin typeface="Arial" panose="020B0604020202020204" pitchFamily="34" charset="0"/>
                <a:cs typeface="Arial" panose="020B0604020202020204" pitchFamily="34" charset="0"/>
              </a:defRPr>
            </a:lvl2pPr>
            <a:lvl3pPr marL="1143000" indent="-228600" eaLnBrk="0" hangingPunct="0">
              <a:defRPr kumimoji="1" sz="1200" b="1">
                <a:solidFill>
                  <a:srgbClr val="000000"/>
                </a:solidFill>
                <a:latin typeface="Arial" panose="020B0604020202020204" pitchFamily="34" charset="0"/>
                <a:cs typeface="Arial" panose="020B0604020202020204" pitchFamily="34" charset="0"/>
              </a:defRPr>
            </a:lvl3pPr>
            <a:lvl4pPr marL="1600200" indent="-228600" eaLnBrk="0" hangingPunct="0">
              <a:defRPr kumimoji="1" sz="1200" b="1">
                <a:solidFill>
                  <a:srgbClr val="000000"/>
                </a:solidFill>
                <a:latin typeface="Arial" panose="020B0604020202020204" pitchFamily="34" charset="0"/>
                <a:cs typeface="Arial" panose="020B0604020202020204" pitchFamily="34" charset="0"/>
              </a:defRPr>
            </a:lvl4pPr>
            <a:lvl5pPr marL="2057400" indent="-228600" eaLnBrk="0" hangingPunct="0">
              <a:defRPr kumimoji="1" sz="1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1200" b="1">
                <a:solidFill>
                  <a:srgbClr val="000000"/>
                </a:solidFill>
                <a:latin typeface="Arial" panose="020B0604020202020204" pitchFamily="34" charset="0"/>
                <a:cs typeface="Arial" panose="020B0604020202020204" pitchFamily="34" charset="0"/>
              </a:defRPr>
            </a:lvl9pPr>
          </a:lstStyle>
          <a:p>
            <a:fld id="{C2BDA1B9-0188-4E07-BAC0-65D872B70FB8}" type="slidenum">
              <a:rPr kumimoji="0" lang="de-DE" altLang="de-DE" sz="1600"/>
              <a:pPr/>
              <a:t>‹#›</a:t>
            </a:fld>
            <a:endParaRPr kumimoji="0" lang="de-DE" altLang="de-DE" sz="1600">
              <a:solidFill>
                <a:schemeClr val="tx1"/>
              </a:solidFill>
            </a:endParaRPr>
          </a:p>
        </p:txBody>
      </p:sp>
    </p:spTree>
  </p:cSld>
  <p:clrMap bg1="lt1" tx1="dk1" bg2="lt2" tx2="dk2" accent1="accent1" accent2="accent2" accent3="accent3" accent4="accent4" accent5="accent5" accent6="accent6" hlink="hlink" folHlink="folHlink"/>
  <p:sldLayoutIdLst>
    <p:sldLayoutId id="2147483800"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iming>
    <p:tnLst>
      <p:par>
        <p:cTn id="1" dur="indefinite" restart="never" nodeType="tmRoot"/>
      </p:par>
    </p:tnLst>
  </p:timing>
  <p:hf sldNum="0" hdr="0" dt="0"/>
  <p:txStyles>
    <p:titleStyle>
      <a:lvl1pPr algn="l" rtl="0" eaLnBrk="0" fontAlgn="base" hangingPunct="0">
        <a:lnSpc>
          <a:spcPts val="2000"/>
        </a:lnSpc>
        <a:spcBef>
          <a:spcPct val="0"/>
        </a:spcBef>
        <a:spcAft>
          <a:spcPct val="0"/>
        </a:spcAft>
        <a:defRPr kumimoji="1" b="1">
          <a:solidFill>
            <a:srgbClr val="000000"/>
          </a:solidFill>
          <a:latin typeface="+mj-lt"/>
          <a:ea typeface="+mj-ea"/>
          <a:cs typeface="+mj-cs"/>
        </a:defRPr>
      </a:lvl1pPr>
      <a:lvl2pPr algn="l" rtl="0" eaLnBrk="0" fontAlgn="base" hangingPunct="0">
        <a:lnSpc>
          <a:spcPts val="2000"/>
        </a:lnSpc>
        <a:spcBef>
          <a:spcPct val="0"/>
        </a:spcBef>
        <a:spcAft>
          <a:spcPct val="0"/>
        </a:spcAft>
        <a:defRPr kumimoji="1" b="1">
          <a:solidFill>
            <a:srgbClr val="000000"/>
          </a:solidFill>
          <a:latin typeface="Arial" charset="0"/>
        </a:defRPr>
      </a:lvl2pPr>
      <a:lvl3pPr algn="l" rtl="0" eaLnBrk="0" fontAlgn="base" hangingPunct="0">
        <a:lnSpc>
          <a:spcPts val="2000"/>
        </a:lnSpc>
        <a:spcBef>
          <a:spcPct val="0"/>
        </a:spcBef>
        <a:spcAft>
          <a:spcPct val="0"/>
        </a:spcAft>
        <a:defRPr kumimoji="1" b="1">
          <a:solidFill>
            <a:srgbClr val="000000"/>
          </a:solidFill>
          <a:latin typeface="Arial" charset="0"/>
        </a:defRPr>
      </a:lvl3pPr>
      <a:lvl4pPr algn="l" rtl="0" eaLnBrk="0" fontAlgn="base" hangingPunct="0">
        <a:lnSpc>
          <a:spcPts val="2000"/>
        </a:lnSpc>
        <a:spcBef>
          <a:spcPct val="0"/>
        </a:spcBef>
        <a:spcAft>
          <a:spcPct val="0"/>
        </a:spcAft>
        <a:defRPr kumimoji="1" b="1">
          <a:solidFill>
            <a:srgbClr val="000000"/>
          </a:solidFill>
          <a:latin typeface="Arial" charset="0"/>
        </a:defRPr>
      </a:lvl4pPr>
      <a:lvl5pPr algn="l" rtl="0" eaLnBrk="0" fontAlgn="base" hangingPunct="0">
        <a:lnSpc>
          <a:spcPts val="2000"/>
        </a:lnSpc>
        <a:spcBef>
          <a:spcPct val="0"/>
        </a:spcBef>
        <a:spcAft>
          <a:spcPct val="0"/>
        </a:spcAft>
        <a:defRPr kumimoji="1" b="1">
          <a:solidFill>
            <a:srgbClr val="000000"/>
          </a:solidFill>
          <a:latin typeface="Arial" charset="0"/>
        </a:defRPr>
      </a:lvl5pPr>
      <a:lvl6pPr marL="457200" algn="l" rtl="0" eaLnBrk="0" fontAlgn="base" hangingPunct="0">
        <a:lnSpc>
          <a:spcPts val="2000"/>
        </a:lnSpc>
        <a:spcBef>
          <a:spcPct val="0"/>
        </a:spcBef>
        <a:spcAft>
          <a:spcPct val="0"/>
        </a:spcAft>
        <a:defRPr kumimoji="1" b="1">
          <a:solidFill>
            <a:srgbClr val="000000"/>
          </a:solidFill>
          <a:latin typeface="Arial" charset="0"/>
        </a:defRPr>
      </a:lvl6pPr>
      <a:lvl7pPr marL="914400" algn="l" rtl="0" eaLnBrk="0" fontAlgn="base" hangingPunct="0">
        <a:lnSpc>
          <a:spcPts val="2000"/>
        </a:lnSpc>
        <a:spcBef>
          <a:spcPct val="0"/>
        </a:spcBef>
        <a:spcAft>
          <a:spcPct val="0"/>
        </a:spcAft>
        <a:defRPr kumimoji="1" b="1">
          <a:solidFill>
            <a:srgbClr val="000000"/>
          </a:solidFill>
          <a:latin typeface="Arial" charset="0"/>
        </a:defRPr>
      </a:lvl7pPr>
      <a:lvl8pPr marL="1371600" algn="l" rtl="0" eaLnBrk="0" fontAlgn="base" hangingPunct="0">
        <a:lnSpc>
          <a:spcPts val="2000"/>
        </a:lnSpc>
        <a:spcBef>
          <a:spcPct val="0"/>
        </a:spcBef>
        <a:spcAft>
          <a:spcPct val="0"/>
        </a:spcAft>
        <a:defRPr kumimoji="1" b="1">
          <a:solidFill>
            <a:srgbClr val="000000"/>
          </a:solidFill>
          <a:latin typeface="Arial" charset="0"/>
        </a:defRPr>
      </a:lvl8pPr>
      <a:lvl9pPr marL="1828800" algn="l" rtl="0" eaLnBrk="0" fontAlgn="base" hangingPunct="0">
        <a:lnSpc>
          <a:spcPts val="2000"/>
        </a:lnSpc>
        <a:spcBef>
          <a:spcPct val="0"/>
        </a:spcBef>
        <a:spcAft>
          <a:spcPct val="0"/>
        </a:spcAft>
        <a:defRPr kumimoji="1" b="1">
          <a:solidFill>
            <a:srgbClr val="000000"/>
          </a:solidFill>
          <a:latin typeface="Arial" charset="0"/>
        </a:defRPr>
      </a:lvl9pPr>
    </p:titleStyle>
    <p:body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tags" Target="../tags/tag65.xml"/><Relationship Id="rId39" Type="http://schemas.openxmlformats.org/officeDocument/2006/relationships/tags" Target="../tags/tag78.xml"/><Relationship Id="rId21" Type="http://schemas.openxmlformats.org/officeDocument/2006/relationships/tags" Target="../tags/tag60.xml"/><Relationship Id="rId34" Type="http://schemas.openxmlformats.org/officeDocument/2006/relationships/tags" Target="../tags/tag73.xml"/><Relationship Id="rId42" Type="http://schemas.openxmlformats.org/officeDocument/2006/relationships/tags" Target="../tags/tag81.xml"/><Relationship Id="rId47" Type="http://schemas.openxmlformats.org/officeDocument/2006/relationships/tags" Target="../tags/tag86.xml"/><Relationship Id="rId50" Type="http://schemas.openxmlformats.org/officeDocument/2006/relationships/tags" Target="../tags/tag89.xml"/><Relationship Id="rId55" Type="http://schemas.openxmlformats.org/officeDocument/2006/relationships/image" Target="../media/image13.emf"/><Relationship Id="rId7" Type="http://schemas.openxmlformats.org/officeDocument/2006/relationships/tags" Target="../tags/tag46.xml"/><Relationship Id="rId2" Type="http://schemas.openxmlformats.org/officeDocument/2006/relationships/tags" Target="../tags/tag41.xml"/><Relationship Id="rId16" Type="http://schemas.openxmlformats.org/officeDocument/2006/relationships/tags" Target="../tags/tag55.xml"/><Relationship Id="rId29" Type="http://schemas.openxmlformats.org/officeDocument/2006/relationships/tags" Target="../tags/tag68.xml"/><Relationship Id="rId11" Type="http://schemas.openxmlformats.org/officeDocument/2006/relationships/tags" Target="../tags/tag50.xml"/><Relationship Id="rId24" Type="http://schemas.openxmlformats.org/officeDocument/2006/relationships/tags" Target="../tags/tag63.xml"/><Relationship Id="rId32" Type="http://schemas.openxmlformats.org/officeDocument/2006/relationships/tags" Target="../tags/tag71.xml"/><Relationship Id="rId37" Type="http://schemas.openxmlformats.org/officeDocument/2006/relationships/tags" Target="../tags/tag76.xml"/><Relationship Id="rId40" Type="http://schemas.openxmlformats.org/officeDocument/2006/relationships/tags" Target="../tags/tag79.xml"/><Relationship Id="rId45" Type="http://schemas.openxmlformats.org/officeDocument/2006/relationships/tags" Target="../tags/tag84.xml"/><Relationship Id="rId53" Type="http://schemas.openxmlformats.org/officeDocument/2006/relationships/image" Target="../media/image4.emf"/><Relationship Id="rId5" Type="http://schemas.openxmlformats.org/officeDocument/2006/relationships/tags" Target="../tags/tag44.xml"/><Relationship Id="rId10" Type="http://schemas.openxmlformats.org/officeDocument/2006/relationships/tags" Target="../tags/tag49.xml"/><Relationship Id="rId19" Type="http://schemas.openxmlformats.org/officeDocument/2006/relationships/tags" Target="../tags/tag58.xml"/><Relationship Id="rId31" Type="http://schemas.openxmlformats.org/officeDocument/2006/relationships/tags" Target="../tags/tag70.xml"/><Relationship Id="rId44" Type="http://schemas.openxmlformats.org/officeDocument/2006/relationships/tags" Target="../tags/tag83.xml"/><Relationship Id="rId52" Type="http://schemas.openxmlformats.org/officeDocument/2006/relationships/oleObject" Target="../embeddings/oleObject6.bin"/><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tags" Target="../tags/tag66.xml"/><Relationship Id="rId30" Type="http://schemas.openxmlformats.org/officeDocument/2006/relationships/tags" Target="../tags/tag69.xml"/><Relationship Id="rId35" Type="http://schemas.openxmlformats.org/officeDocument/2006/relationships/tags" Target="../tags/tag74.xml"/><Relationship Id="rId43" Type="http://schemas.openxmlformats.org/officeDocument/2006/relationships/tags" Target="../tags/tag82.xml"/><Relationship Id="rId48" Type="http://schemas.openxmlformats.org/officeDocument/2006/relationships/tags" Target="../tags/tag87.xml"/><Relationship Id="rId8" Type="http://schemas.openxmlformats.org/officeDocument/2006/relationships/tags" Target="../tags/tag47.xml"/><Relationship Id="rId51" Type="http://schemas.openxmlformats.org/officeDocument/2006/relationships/slideLayout" Target="../slideLayouts/slideLayout6.xml"/><Relationship Id="rId3" Type="http://schemas.openxmlformats.org/officeDocument/2006/relationships/tags" Target="../tags/tag42.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tags" Target="../tags/tag64.xml"/><Relationship Id="rId33" Type="http://schemas.openxmlformats.org/officeDocument/2006/relationships/tags" Target="../tags/tag72.xml"/><Relationship Id="rId38" Type="http://schemas.openxmlformats.org/officeDocument/2006/relationships/tags" Target="../tags/tag77.xml"/><Relationship Id="rId46" Type="http://schemas.openxmlformats.org/officeDocument/2006/relationships/tags" Target="../tags/tag85.xml"/><Relationship Id="rId20" Type="http://schemas.openxmlformats.org/officeDocument/2006/relationships/tags" Target="../tags/tag59.xml"/><Relationship Id="rId41" Type="http://schemas.openxmlformats.org/officeDocument/2006/relationships/tags" Target="../tags/tag80.xml"/><Relationship Id="rId54" Type="http://schemas.openxmlformats.org/officeDocument/2006/relationships/oleObject" Target="../embeddings/oleObject7.bin"/><Relationship Id="rId1" Type="http://schemas.openxmlformats.org/officeDocument/2006/relationships/vmlDrawing" Target="../drawings/vmlDrawing5.vml"/><Relationship Id="rId6" Type="http://schemas.openxmlformats.org/officeDocument/2006/relationships/tags" Target="../tags/tag45.xml"/><Relationship Id="rId15" Type="http://schemas.openxmlformats.org/officeDocument/2006/relationships/tags" Target="../tags/tag54.xml"/><Relationship Id="rId23" Type="http://schemas.openxmlformats.org/officeDocument/2006/relationships/tags" Target="../tags/tag62.xml"/><Relationship Id="rId28" Type="http://schemas.openxmlformats.org/officeDocument/2006/relationships/tags" Target="../tags/tag67.xml"/><Relationship Id="rId36" Type="http://schemas.openxmlformats.org/officeDocument/2006/relationships/tags" Target="../tags/tag75.xml"/><Relationship Id="rId49" Type="http://schemas.openxmlformats.org/officeDocument/2006/relationships/tags" Target="../tags/tag8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9" Type="http://schemas.openxmlformats.org/officeDocument/2006/relationships/tags" Target="../tags/tag127.xml"/><Relationship Id="rId21" Type="http://schemas.openxmlformats.org/officeDocument/2006/relationships/tags" Target="../tags/tag109.xml"/><Relationship Id="rId34" Type="http://schemas.openxmlformats.org/officeDocument/2006/relationships/tags" Target="../tags/tag122.xml"/><Relationship Id="rId42" Type="http://schemas.openxmlformats.org/officeDocument/2006/relationships/tags" Target="../tags/tag130.xml"/><Relationship Id="rId47" Type="http://schemas.openxmlformats.org/officeDocument/2006/relationships/image" Target="../media/image4.emf"/><Relationship Id="rId7" Type="http://schemas.openxmlformats.org/officeDocument/2006/relationships/tags" Target="../tags/tag95.xml"/><Relationship Id="rId2" Type="http://schemas.openxmlformats.org/officeDocument/2006/relationships/tags" Target="../tags/tag90.xml"/><Relationship Id="rId16" Type="http://schemas.openxmlformats.org/officeDocument/2006/relationships/tags" Target="../tags/tag104.xml"/><Relationship Id="rId29" Type="http://schemas.openxmlformats.org/officeDocument/2006/relationships/tags" Target="../tags/tag117.xml"/><Relationship Id="rId11" Type="http://schemas.openxmlformats.org/officeDocument/2006/relationships/tags" Target="../tags/tag99.xml"/><Relationship Id="rId24" Type="http://schemas.openxmlformats.org/officeDocument/2006/relationships/tags" Target="../tags/tag112.xml"/><Relationship Id="rId32" Type="http://schemas.openxmlformats.org/officeDocument/2006/relationships/tags" Target="../tags/tag120.xml"/><Relationship Id="rId37" Type="http://schemas.openxmlformats.org/officeDocument/2006/relationships/tags" Target="../tags/tag125.xml"/><Relationship Id="rId40" Type="http://schemas.openxmlformats.org/officeDocument/2006/relationships/tags" Target="../tags/tag128.xml"/><Relationship Id="rId45" Type="http://schemas.openxmlformats.org/officeDocument/2006/relationships/slideLayout" Target="../slideLayouts/slideLayout6.xml"/><Relationship Id="rId5" Type="http://schemas.openxmlformats.org/officeDocument/2006/relationships/tags" Target="../tags/tag93.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tags" Target="../tags/tag116.xml"/><Relationship Id="rId36" Type="http://schemas.openxmlformats.org/officeDocument/2006/relationships/tags" Target="../tags/tag124.xml"/><Relationship Id="rId49" Type="http://schemas.openxmlformats.org/officeDocument/2006/relationships/image" Target="../media/image15.emf"/><Relationship Id="rId10" Type="http://schemas.openxmlformats.org/officeDocument/2006/relationships/tags" Target="../tags/tag98.xml"/><Relationship Id="rId19" Type="http://schemas.openxmlformats.org/officeDocument/2006/relationships/tags" Target="../tags/tag107.xml"/><Relationship Id="rId31" Type="http://schemas.openxmlformats.org/officeDocument/2006/relationships/tags" Target="../tags/tag119.xml"/><Relationship Id="rId44" Type="http://schemas.openxmlformats.org/officeDocument/2006/relationships/tags" Target="../tags/tag132.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tags" Target="../tags/tag118.xml"/><Relationship Id="rId35" Type="http://schemas.openxmlformats.org/officeDocument/2006/relationships/tags" Target="../tags/tag123.xml"/><Relationship Id="rId43" Type="http://schemas.openxmlformats.org/officeDocument/2006/relationships/tags" Target="../tags/tag131.xml"/><Relationship Id="rId48" Type="http://schemas.openxmlformats.org/officeDocument/2006/relationships/oleObject" Target="../embeddings/oleObject9.bin"/><Relationship Id="rId8" Type="http://schemas.openxmlformats.org/officeDocument/2006/relationships/tags" Target="../tags/tag96.xml"/><Relationship Id="rId3" Type="http://schemas.openxmlformats.org/officeDocument/2006/relationships/tags" Target="../tags/tag91.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33" Type="http://schemas.openxmlformats.org/officeDocument/2006/relationships/tags" Target="../tags/tag121.xml"/><Relationship Id="rId38" Type="http://schemas.openxmlformats.org/officeDocument/2006/relationships/tags" Target="../tags/tag126.xml"/><Relationship Id="rId46" Type="http://schemas.openxmlformats.org/officeDocument/2006/relationships/oleObject" Target="../embeddings/oleObject8.bin"/><Relationship Id="rId20" Type="http://schemas.openxmlformats.org/officeDocument/2006/relationships/tags" Target="../tags/tag108.xml"/><Relationship Id="rId41" Type="http://schemas.openxmlformats.org/officeDocument/2006/relationships/tags" Target="../tags/tag129.xml"/><Relationship Id="rId1" Type="http://schemas.openxmlformats.org/officeDocument/2006/relationships/vmlDrawing" Target="../drawings/vmlDrawing6.vml"/><Relationship Id="rId6" Type="http://schemas.openxmlformats.org/officeDocument/2006/relationships/tags" Target="../tags/tag9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9" Type="http://schemas.openxmlformats.org/officeDocument/2006/relationships/tags" Target="../tags/tag170.xml"/><Relationship Id="rId21" Type="http://schemas.openxmlformats.org/officeDocument/2006/relationships/tags" Target="../tags/tag152.xml"/><Relationship Id="rId34" Type="http://schemas.openxmlformats.org/officeDocument/2006/relationships/tags" Target="../tags/tag165.xml"/><Relationship Id="rId42" Type="http://schemas.openxmlformats.org/officeDocument/2006/relationships/tags" Target="../tags/tag173.xml"/><Relationship Id="rId47" Type="http://schemas.openxmlformats.org/officeDocument/2006/relationships/tags" Target="../tags/tag178.xml"/><Relationship Id="rId50" Type="http://schemas.openxmlformats.org/officeDocument/2006/relationships/tags" Target="../tags/tag181.xml"/><Relationship Id="rId55" Type="http://schemas.openxmlformats.org/officeDocument/2006/relationships/tags" Target="../tags/tag186.xml"/><Relationship Id="rId63" Type="http://schemas.openxmlformats.org/officeDocument/2006/relationships/image" Target="../media/image16.emf"/><Relationship Id="rId7" Type="http://schemas.openxmlformats.org/officeDocument/2006/relationships/tags" Target="../tags/tag138.xml"/><Relationship Id="rId2" Type="http://schemas.openxmlformats.org/officeDocument/2006/relationships/tags" Target="../tags/tag133.xml"/><Relationship Id="rId16" Type="http://schemas.openxmlformats.org/officeDocument/2006/relationships/tags" Target="../tags/tag147.xml"/><Relationship Id="rId29" Type="http://schemas.openxmlformats.org/officeDocument/2006/relationships/tags" Target="../tags/tag160.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tags" Target="../tags/tag163.xml"/><Relationship Id="rId37" Type="http://schemas.openxmlformats.org/officeDocument/2006/relationships/tags" Target="../tags/tag168.xml"/><Relationship Id="rId40" Type="http://schemas.openxmlformats.org/officeDocument/2006/relationships/tags" Target="../tags/tag171.xml"/><Relationship Id="rId45" Type="http://schemas.openxmlformats.org/officeDocument/2006/relationships/tags" Target="../tags/tag176.xml"/><Relationship Id="rId53" Type="http://schemas.openxmlformats.org/officeDocument/2006/relationships/tags" Target="../tags/tag184.xml"/><Relationship Id="rId58" Type="http://schemas.openxmlformats.org/officeDocument/2006/relationships/tags" Target="../tags/tag189.xml"/><Relationship Id="rId5" Type="http://schemas.openxmlformats.org/officeDocument/2006/relationships/tags" Target="../tags/tag136.xml"/><Relationship Id="rId61" Type="http://schemas.openxmlformats.org/officeDocument/2006/relationships/image" Target="../media/image4.emf"/><Relationship Id="rId19" Type="http://schemas.openxmlformats.org/officeDocument/2006/relationships/tags" Target="../tags/tag15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tags" Target="../tags/tag166.xml"/><Relationship Id="rId43" Type="http://schemas.openxmlformats.org/officeDocument/2006/relationships/tags" Target="../tags/tag174.xml"/><Relationship Id="rId48" Type="http://schemas.openxmlformats.org/officeDocument/2006/relationships/tags" Target="../tags/tag179.xml"/><Relationship Id="rId56" Type="http://schemas.openxmlformats.org/officeDocument/2006/relationships/tags" Target="../tags/tag187.xml"/><Relationship Id="rId8" Type="http://schemas.openxmlformats.org/officeDocument/2006/relationships/tags" Target="../tags/tag139.xml"/><Relationship Id="rId51" Type="http://schemas.openxmlformats.org/officeDocument/2006/relationships/tags" Target="../tags/tag182.xml"/><Relationship Id="rId3" Type="http://schemas.openxmlformats.org/officeDocument/2006/relationships/tags" Target="../tags/tag134.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tags" Target="../tags/tag164.xml"/><Relationship Id="rId38" Type="http://schemas.openxmlformats.org/officeDocument/2006/relationships/tags" Target="../tags/tag169.xml"/><Relationship Id="rId46" Type="http://schemas.openxmlformats.org/officeDocument/2006/relationships/tags" Target="../tags/tag177.xml"/><Relationship Id="rId59" Type="http://schemas.openxmlformats.org/officeDocument/2006/relationships/slideLayout" Target="../slideLayouts/slideLayout6.xml"/><Relationship Id="rId20" Type="http://schemas.openxmlformats.org/officeDocument/2006/relationships/tags" Target="../tags/tag151.xml"/><Relationship Id="rId41" Type="http://schemas.openxmlformats.org/officeDocument/2006/relationships/tags" Target="../tags/tag172.xml"/><Relationship Id="rId54" Type="http://schemas.openxmlformats.org/officeDocument/2006/relationships/tags" Target="../tags/tag185.xml"/><Relationship Id="rId62" Type="http://schemas.openxmlformats.org/officeDocument/2006/relationships/oleObject" Target="../embeddings/oleObject11.bin"/><Relationship Id="rId1" Type="http://schemas.openxmlformats.org/officeDocument/2006/relationships/vmlDrawing" Target="../drawings/vmlDrawing7.vml"/><Relationship Id="rId6" Type="http://schemas.openxmlformats.org/officeDocument/2006/relationships/tags" Target="../tags/tag137.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36" Type="http://schemas.openxmlformats.org/officeDocument/2006/relationships/tags" Target="../tags/tag167.xml"/><Relationship Id="rId49" Type="http://schemas.openxmlformats.org/officeDocument/2006/relationships/tags" Target="../tags/tag180.xml"/><Relationship Id="rId57" Type="http://schemas.openxmlformats.org/officeDocument/2006/relationships/tags" Target="../tags/tag188.xml"/><Relationship Id="rId10" Type="http://schemas.openxmlformats.org/officeDocument/2006/relationships/tags" Target="../tags/tag141.xml"/><Relationship Id="rId31" Type="http://schemas.openxmlformats.org/officeDocument/2006/relationships/tags" Target="../tags/tag162.xml"/><Relationship Id="rId44" Type="http://schemas.openxmlformats.org/officeDocument/2006/relationships/tags" Target="../tags/tag175.xml"/><Relationship Id="rId52" Type="http://schemas.openxmlformats.org/officeDocument/2006/relationships/tags" Target="../tags/tag183.xml"/><Relationship Id="rId60" Type="http://schemas.openxmlformats.org/officeDocument/2006/relationships/oleObject" Target="../embeddings/oleObject10.bin"/><Relationship Id="rId4" Type="http://schemas.openxmlformats.org/officeDocument/2006/relationships/tags" Target="../tags/tag135.xml"/><Relationship Id="rId9" Type="http://schemas.openxmlformats.org/officeDocument/2006/relationships/tags" Target="../tags/tag140.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oleObject" Target="../embeddings/oleObject4.bin"/><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image" Target="../media/image7.emf"/><Relationship Id="rId7" Type="http://schemas.openxmlformats.org/officeDocument/2006/relationships/tags" Target="../tags/tag1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41" Type="http://schemas.openxmlformats.org/officeDocument/2006/relationships/oleObject" Target="../embeddings/oleObject5.bin"/><Relationship Id="rId1" Type="http://schemas.openxmlformats.org/officeDocument/2006/relationships/vmlDrawing" Target="../drawings/vmlDrawing4.v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image" Target="../media/image1.emf"/><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8" Type="http://schemas.openxmlformats.org/officeDocument/2006/relationships/tags" Target="../tags/tag11.xml"/><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8"/>
          <p:cNvSpPr>
            <a:spLocks noChangeArrowheads="1"/>
          </p:cNvSpPr>
          <p:nvPr/>
        </p:nvSpPr>
        <p:spPr bwMode="auto">
          <a:xfrm>
            <a:off x="4800600" y="6692900"/>
            <a:ext cx="304800" cy="146050"/>
          </a:xfrm>
          <a:prstGeom prst="rect">
            <a:avLst/>
          </a:prstGeom>
          <a:solidFill>
            <a:schemeClr val="accent1"/>
          </a:solidFill>
          <a:ln w="635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ts val="1800"/>
              </a:lnSpc>
              <a:defRPr kumimoji="1" sz="1600" b="1">
                <a:solidFill>
                  <a:srgbClr val="000000"/>
                </a:solidFill>
                <a:latin typeface="Arial" panose="020B0604020202020204" pitchFamily="34" charset="0"/>
              </a:defRPr>
            </a:lvl1pPr>
            <a:lvl2pPr marL="742950" indent="-285750" eaLnBrk="0" hangingPunct="0">
              <a:lnSpc>
                <a:spcPts val="1800"/>
              </a:lnSpc>
              <a:buChar char="•"/>
              <a:defRPr kumimoji="1" sz="1600">
                <a:solidFill>
                  <a:srgbClr val="000000"/>
                </a:solidFill>
                <a:latin typeface="Arial" panose="020B0604020202020204" pitchFamily="34" charset="0"/>
              </a:defRPr>
            </a:lvl2pPr>
            <a:lvl3pPr marL="1143000" indent="-228600" eaLnBrk="0" hangingPunct="0">
              <a:lnSpc>
                <a:spcPts val="1800"/>
              </a:lnSpc>
              <a:buChar char="–"/>
              <a:defRPr kumimoji="1" sz="1600">
                <a:solidFill>
                  <a:srgbClr val="000000"/>
                </a:solidFill>
                <a:latin typeface="Arial" panose="020B0604020202020204" pitchFamily="34" charset="0"/>
              </a:defRPr>
            </a:lvl3pPr>
            <a:lvl4pPr marL="1600200" indent="-228600" eaLnBrk="0" hangingPunct="0">
              <a:lnSpc>
                <a:spcPts val="1800"/>
              </a:lnSpc>
              <a:buChar char="-"/>
              <a:defRPr kumimoji="1" sz="1600">
                <a:solidFill>
                  <a:srgbClr val="000000"/>
                </a:solidFill>
                <a:latin typeface="Arial" panose="020B0604020202020204" pitchFamily="34" charset="0"/>
              </a:defRPr>
            </a:lvl4pPr>
            <a:lvl5pPr marL="2057400" indent="-228600" algn="ctr" eaLnBrk="0" hangingPunct="0">
              <a:lnSpc>
                <a:spcPts val="1600"/>
              </a:lnSpc>
              <a:defRPr kumimoji="1" sz="1400" b="1">
                <a:solidFill>
                  <a:srgbClr val="000000"/>
                </a:solidFill>
                <a:latin typeface="Arial" panose="020B0604020202020204" pitchFamily="34" charset="0"/>
              </a:defRPr>
            </a:lvl5pPr>
            <a:lvl6pPr marL="2514600" indent="-228600" algn="ctr" eaLnBrk="0" fontAlgn="base" hangingPunct="0">
              <a:lnSpc>
                <a:spcPts val="1600"/>
              </a:lnSpc>
              <a:spcBef>
                <a:spcPct val="0"/>
              </a:spcBef>
              <a:spcAft>
                <a:spcPct val="0"/>
              </a:spcAft>
              <a:defRPr kumimoji="1" sz="1400" b="1">
                <a:solidFill>
                  <a:srgbClr val="000000"/>
                </a:solidFill>
                <a:latin typeface="Arial" panose="020B0604020202020204" pitchFamily="34" charset="0"/>
              </a:defRPr>
            </a:lvl6pPr>
            <a:lvl7pPr marL="2971800" indent="-228600" algn="ctr" eaLnBrk="0" fontAlgn="base" hangingPunct="0">
              <a:lnSpc>
                <a:spcPts val="1600"/>
              </a:lnSpc>
              <a:spcBef>
                <a:spcPct val="0"/>
              </a:spcBef>
              <a:spcAft>
                <a:spcPct val="0"/>
              </a:spcAft>
              <a:defRPr kumimoji="1" sz="1400" b="1">
                <a:solidFill>
                  <a:srgbClr val="000000"/>
                </a:solidFill>
                <a:latin typeface="Arial" panose="020B0604020202020204" pitchFamily="34" charset="0"/>
              </a:defRPr>
            </a:lvl7pPr>
            <a:lvl8pPr marL="3429000" indent="-228600" algn="ctr" eaLnBrk="0" fontAlgn="base" hangingPunct="0">
              <a:lnSpc>
                <a:spcPts val="1600"/>
              </a:lnSpc>
              <a:spcBef>
                <a:spcPct val="0"/>
              </a:spcBef>
              <a:spcAft>
                <a:spcPct val="0"/>
              </a:spcAft>
              <a:defRPr kumimoji="1" sz="1400" b="1">
                <a:solidFill>
                  <a:srgbClr val="000000"/>
                </a:solidFill>
                <a:latin typeface="Arial" panose="020B0604020202020204" pitchFamily="34" charset="0"/>
              </a:defRPr>
            </a:lvl8pPr>
            <a:lvl9pPr marL="3886200" indent="-228600" algn="ctr" eaLnBrk="0" fontAlgn="base" hangingPunct="0">
              <a:lnSpc>
                <a:spcPts val="1600"/>
              </a:lnSpc>
              <a:spcBef>
                <a:spcPct val="0"/>
              </a:spcBef>
              <a:spcAft>
                <a:spcPct val="0"/>
              </a:spcAft>
              <a:defRPr kumimoji="1" sz="1400" b="1">
                <a:solidFill>
                  <a:srgbClr val="000000"/>
                </a:solidFill>
                <a:latin typeface="Arial" panose="020B0604020202020204" pitchFamily="34" charset="0"/>
              </a:defRPr>
            </a:lvl9pPr>
          </a:lstStyle>
          <a:p>
            <a:pPr algn="ctr">
              <a:lnSpc>
                <a:spcPts val="1400"/>
              </a:lnSpc>
            </a:pPr>
            <a:endParaRPr lang="tr-TR" altLang="tr-TR" sz="1200" dirty="0"/>
          </a:p>
        </p:txBody>
      </p:sp>
      <p:sp>
        <p:nvSpPr>
          <p:cNvPr id="58371" name="Rectangle 20"/>
          <p:cNvSpPr>
            <a:spLocks noGrp="1" noChangeArrowheads="1"/>
          </p:cNvSpPr>
          <p:nvPr>
            <p:ph type="title"/>
          </p:nvPr>
        </p:nvSpPr>
        <p:spPr>
          <a:xfrm>
            <a:off x="1439864" y="2365577"/>
            <a:ext cx="7556500" cy="2954655"/>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00000"/>
              </a:lnSpc>
            </a:pPr>
            <a:r>
              <a:rPr lang="tr-TR" altLang="tr-TR" sz="3600" dirty="0" smtClean="0"/>
              <a:t>The </a:t>
            </a:r>
            <a:r>
              <a:rPr lang="tr-TR" altLang="tr-TR" sz="3600" dirty="0" err="1" smtClean="0"/>
              <a:t>Sustainable</a:t>
            </a:r>
            <a:r>
              <a:rPr lang="tr-TR" altLang="tr-TR" sz="3600" dirty="0" smtClean="0"/>
              <a:t> Development </a:t>
            </a:r>
            <a:r>
              <a:rPr lang="tr-TR" altLang="tr-TR" sz="3600" dirty="0" err="1" smtClean="0"/>
              <a:t>Agenda</a:t>
            </a:r>
            <a:r>
              <a:rPr lang="tr-TR" altLang="tr-TR" sz="3600" dirty="0" smtClean="0"/>
              <a:t> </a:t>
            </a:r>
            <a:r>
              <a:rPr lang="tr-TR" altLang="tr-TR" sz="3600" dirty="0" err="1" smtClean="0"/>
              <a:t>and</a:t>
            </a:r>
            <a:r>
              <a:rPr lang="tr-TR" altLang="tr-TR" sz="3600" dirty="0" smtClean="0"/>
              <a:t> the role of SMEs</a:t>
            </a:r>
            <a:r>
              <a:rPr lang="tr-TR" altLang="tr-TR" sz="3600" dirty="0"/>
              <a:t/>
            </a:r>
            <a:br>
              <a:rPr lang="tr-TR" altLang="tr-TR" sz="3600" dirty="0"/>
            </a:br>
            <a:r>
              <a:rPr lang="tr-TR" altLang="tr-TR" sz="3600" dirty="0" smtClean="0"/>
              <a:t/>
            </a:r>
            <a:br>
              <a:rPr lang="tr-TR" altLang="tr-TR" sz="3600" dirty="0" smtClean="0"/>
            </a:br>
            <a:r>
              <a:rPr lang="tr-TR" altLang="tr-TR" sz="3600" dirty="0" smtClean="0"/>
              <a:t/>
            </a:r>
            <a:br>
              <a:rPr lang="tr-TR" altLang="tr-TR" sz="3600" dirty="0" smtClean="0"/>
            </a:br>
            <a:r>
              <a:rPr lang="tr-TR" altLang="tr-TR" sz="2400" b="0" dirty="0" smtClean="0"/>
              <a:t>13 </a:t>
            </a:r>
            <a:r>
              <a:rPr lang="tr-TR" altLang="tr-TR" sz="2400" b="0" dirty="0" err="1" smtClean="0"/>
              <a:t>February</a:t>
            </a:r>
            <a:r>
              <a:rPr lang="tr-TR" altLang="tr-TR" sz="2400" b="0" dirty="0" smtClean="0"/>
              <a:t> 2017</a:t>
            </a:r>
            <a:r>
              <a:rPr lang="tr-TR" altLang="tr-TR" sz="2400" b="0" dirty="0" smtClean="0"/>
              <a:t/>
            </a:r>
            <a:br>
              <a:rPr lang="tr-TR" altLang="tr-TR" sz="2400" b="0" dirty="0" smtClean="0"/>
            </a:br>
            <a:r>
              <a:rPr lang="tr-TR" altLang="tr-TR" sz="2400" b="0" dirty="0" err="1" smtClean="0"/>
              <a:t>Muscat</a:t>
            </a:r>
            <a:endParaRPr lang="de-DE" altLang="tr-TR" sz="3600" b="0" dirty="0" smtClean="0"/>
          </a:p>
        </p:txBody>
      </p:sp>
      <p:sp>
        <p:nvSpPr>
          <p:cNvPr id="2" name="Dikdörtgen 1"/>
          <p:cNvSpPr/>
          <p:nvPr/>
        </p:nvSpPr>
        <p:spPr bwMode="auto">
          <a:xfrm>
            <a:off x="509286" y="179408"/>
            <a:ext cx="561372" cy="312516"/>
          </a:xfrm>
          <a:prstGeom prst="rect">
            <a:avLst/>
          </a:prstGeom>
          <a:solidFill>
            <a:schemeClr val="accent1"/>
          </a:solidFill>
          <a:ln w="6350"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400"/>
              </a:lnSpc>
              <a:spcBef>
                <a:spcPct val="0"/>
              </a:spcBef>
              <a:spcAft>
                <a:spcPct val="0"/>
              </a:spcAft>
              <a:buClrTx/>
              <a:buSzTx/>
              <a:buFontTx/>
              <a:buNone/>
              <a:tabLst/>
            </a:pPr>
            <a:endParaRPr kumimoji="1" lang="tr-TR" sz="1200" b="1" i="0" u="none" strike="noStrike" cap="none" normalizeH="0" baseline="0" smtClean="0">
              <a:ln>
                <a:noFill/>
              </a:ln>
              <a:solidFill>
                <a:srgbClr val="000000"/>
              </a:solidFill>
              <a:effectLst/>
              <a:latin typeface="Arial" charset="0"/>
            </a:endParaRPr>
          </a:p>
        </p:txBody>
      </p:sp>
      <p:sp>
        <p:nvSpPr>
          <p:cNvPr id="3" name="Dikdörtgen 2"/>
          <p:cNvSpPr/>
          <p:nvPr/>
        </p:nvSpPr>
        <p:spPr bwMode="auto">
          <a:xfrm>
            <a:off x="0" y="688694"/>
            <a:ext cx="9931078" cy="584521"/>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400"/>
              </a:lnSpc>
              <a:spcBef>
                <a:spcPct val="0"/>
              </a:spcBef>
              <a:spcAft>
                <a:spcPct val="0"/>
              </a:spcAft>
              <a:buClrTx/>
              <a:buSzTx/>
              <a:buFontTx/>
              <a:buNone/>
              <a:tabLst/>
            </a:pPr>
            <a:r>
              <a:rPr kumimoji="1" lang="en-US" sz="2000" b="0" i="1" u="none" strike="noStrike" cap="none" normalizeH="0" baseline="0" dirty="0" smtClean="0">
                <a:ln>
                  <a:noFill/>
                </a:ln>
                <a:solidFill>
                  <a:srgbClr val="000000"/>
                </a:solidFill>
                <a:effectLst/>
                <a:latin typeface="Arial" charset="0"/>
              </a:rPr>
              <a:t>The Union of Chambers and Commodity Exchanges of Turkey</a:t>
            </a:r>
            <a:endParaRPr kumimoji="1" lang="en-US" sz="2000" b="0" i="1" u="none" strike="noStrike" cap="none" normalizeH="0" baseline="0" dirty="0" smtClean="0">
              <a:ln>
                <a:noFill/>
              </a:ln>
              <a:solidFill>
                <a:srgbClr val="000000"/>
              </a:solidFill>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unep.org/dewa/vitalwater/jpg/0222-waterstress-overuse-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1219200"/>
            <a:ext cx="9144000" cy="502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91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err="1"/>
              <a:t>The</a:t>
            </a:r>
            <a:r>
              <a:rPr lang="tr-TR" sz="3200" dirty="0"/>
              <a:t> </a:t>
            </a:r>
            <a:r>
              <a:rPr lang="tr-TR" sz="3200" dirty="0" err="1"/>
              <a:t>globe’s</a:t>
            </a:r>
            <a:r>
              <a:rPr lang="tr-TR" sz="3200" dirty="0"/>
              <a:t> </a:t>
            </a:r>
            <a:r>
              <a:rPr lang="tr-TR" sz="3200" dirty="0" err="1"/>
              <a:t>challenges</a:t>
            </a:r>
            <a:r>
              <a:rPr lang="tr-TR" sz="3200" dirty="0"/>
              <a:t> </a:t>
            </a:r>
            <a:r>
              <a:rPr lang="tr-TR" sz="3200" dirty="0" err="1"/>
              <a:t>are</a:t>
            </a:r>
            <a:r>
              <a:rPr lang="tr-TR" sz="3200" dirty="0"/>
              <a:t> </a:t>
            </a:r>
            <a:r>
              <a:rPr lang="tr-TR" sz="3200" dirty="0" err="1"/>
              <a:t>many</a:t>
            </a:r>
            <a:r>
              <a:rPr lang="tr-TR" sz="3200" dirty="0"/>
              <a:t> </a:t>
            </a:r>
            <a:r>
              <a:rPr lang="tr-TR" sz="3200" dirty="0" err="1"/>
              <a:t>fold</a:t>
            </a:r>
            <a:endParaRPr lang="tr-TR" sz="3200" dirty="0"/>
          </a:p>
        </p:txBody>
      </p:sp>
      <p:sp>
        <p:nvSpPr>
          <p:cNvPr id="7" name="İçerik Yer Tutucusu 2"/>
          <p:cNvSpPr txBox="1">
            <a:spLocks/>
          </p:cNvSpPr>
          <p:nvPr/>
        </p:nvSpPr>
        <p:spPr bwMode="auto">
          <a:xfrm>
            <a:off x="652608" y="1522598"/>
            <a:ext cx="8534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Increase</a:t>
            </a:r>
            <a:r>
              <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rPr>
              <a:t> in </a:t>
            </a: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greenhouse</a:t>
            </a:r>
            <a:r>
              <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rPr>
              <a:t> </a:t>
            </a: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gas</a:t>
            </a:r>
            <a:r>
              <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rPr>
              <a:t> </a:t>
            </a: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emissions</a:t>
            </a:r>
            <a:endPar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endParaRP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Climate</a:t>
            </a:r>
            <a:r>
              <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rPr>
              <a:t> </a:t>
            </a: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change</a:t>
            </a:r>
            <a:endPar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endParaRP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Water</a:t>
            </a:r>
            <a:r>
              <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rPr>
              <a:t> </a:t>
            </a: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scarcity</a:t>
            </a:r>
            <a:endPar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endParaRP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3200" b="0" i="0" u="none" strike="noStrike" kern="0" cap="none" spc="0" normalizeH="0" baseline="0" noProof="0" dirty="0" err="1" smtClean="0">
                <a:ln>
                  <a:noFill/>
                </a:ln>
                <a:solidFill>
                  <a:srgbClr val="000000"/>
                </a:solidFill>
                <a:effectLst/>
                <a:uLnTx/>
                <a:uFillTx/>
                <a:latin typeface="Tahoma"/>
                <a:ea typeface="+mn-ea"/>
                <a:cs typeface="Arial"/>
              </a:rPr>
              <a:t>Persistent</a:t>
            </a:r>
            <a:r>
              <a:rPr kumimoji="0" lang="tr-TR" sz="32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3200" b="0" i="0" u="none" strike="noStrike" kern="0" cap="none" spc="0" normalizeH="0" baseline="0" noProof="0" dirty="0" err="1" smtClean="0">
                <a:ln>
                  <a:noFill/>
                </a:ln>
                <a:solidFill>
                  <a:srgbClr val="000000"/>
                </a:solidFill>
                <a:effectLst/>
                <a:uLnTx/>
                <a:uFillTx/>
                <a:latin typeface="Tahoma"/>
                <a:ea typeface="+mn-ea"/>
                <a:cs typeface="Arial"/>
              </a:rPr>
              <a:t>poverty</a:t>
            </a:r>
            <a:endParaRPr kumimoji="0" lang="tr-TR" sz="3200" b="0" i="0" u="none" strike="noStrike" kern="0" cap="none" spc="0" normalizeH="0" baseline="0" noProof="0" dirty="0">
              <a:ln>
                <a:noFill/>
              </a:ln>
              <a:solidFill>
                <a:srgbClr val="000000"/>
              </a:solidFill>
              <a:effectLst/>
              <a:uLnTx/>
              <a:uFillTx/>
              <a:latin typeface="Tahoma"/>
              <a:ea typeface="+mn-ea"/>
              <a:cs typeface="Arial"/>
            </a:endParaRPr>
          </a:p>
        </p:txBody>
      </p:sp>
    </p:spTree>
    <p:extLst>
      <p:ext uri="{BB962C8B-B14F-4D97-AF65-F5344CB8AC3E}">
        <p14:creationId xmlns:p14="http://schemas.microsoft.com/office/powerpoint/2010/main" val="18281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a:xfrm>
            <a:off x="6981825" y="6563171"/>
            <a:ext cx="2235200" cy="282129"/>
          </a:xfrm>
        </p:spPr>
        <p:txBody>
          <a:bodyPr/>
          <a:lstStyle/>
          <a:p>
            <a:pPr>
              <a:defRPr/>
            </a:pPr>
            <a:r>
              <a:rPr lang="en-US" smtClean="0"/>
              <a:t>Energy efficiency: Rationale, trends, and policies</a:t>
            </a:r>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38"/>
          <a:stretch/>
        </p:blipFill>
        <p:spPr bwMode="auto">
          <a:xfrm>
            <a:off x="1278832" y="1347878"/>
            <a:ext cx="7484168" cy="514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8 Metin kutusu"/>
          <p:cNvSpPr txBox="1">
            <a:spLocks noChangeArrowheads="1"/>
          </p:cNvSpPr>
          <p:nvPr/>
        </p:nvSpPr>
        <p:spPr bwMode="auto">
          <a:xfrm>
            <a:off x="381000" y="880646"/>
            <a:ext cx="9144000" cy="338554"/>
          </a:xfrm>
          <a:prstGeom prst="rect">
            <a:avLst/>
          </a:prstGeom>
          <a:solidFill>
            <a:srgbClr val="002060"/>
          </a:solidFill>
          <a:ln w="9525">
            <a:noFill/>
            <a:miter lim="800000"/>
            <a:headEnd/>
            <a:tailEnd/>
          </a:ln>
        </p:spPr>
        <p:txBody>
          <a:bodyPr wrap="square">
            <a:spAutoFit/>
          </a:bodyPr>
          <a:lstStyle/>
          <a:p>
            <a:pPr algn="ctr"/>
            <a:r>
              <a:rPr lang="tr-TR" sz="1600" dirty="0" err="1">
                <a:solidFill>
                  <a:schemeClr val="bg1"/>
                </a:solidFill>
              </a:rPr>
              <a:t>Number</a:t>
            </a:r>
            <a:r>
              <a:rPr lang="tr-TR" sz="1600" dirty="0">
                <a:solidFill>
                  <a:schemeClr val="bg1"/>
                </a:solidFill>
              </a:rPr>
              <a:t> of </a:t>
            </a:r>
            <a:r>
              <a:rPr lang="tr-TR" sz="1600" dirty="0" err="1">
                <a:solidFill>
                  <a:schemeClr val="bg1"/>
                </a:solidFill>
              </a:rPr>
              <a:t>poor</a:t>
            </a:r>
            <a:r>
              <a:rPr lang="tr-TR" sz="1600" dirty="0">
                <a:solidFill>
                  <a:schemeClr val="bg1"/>
                </a:solidFill>
              </a:rPr>
              <a:t> </a:t>
            </a:r>
            <a:r>
              <a:rPr lang="tr-TR" sz="1600" dirty="0" err="1">
                <a:solidFill>
                  <a:schemeClr val="bg1"/>
                </a:solidFill>
              </a:rPr>
              <a:t>by</a:t>
            </a:r>
            <a:r>
              <a:rPr lang="tr-TR" sz="1600" dirty="0">
                <a:solidFill>
                  <a:schemeClr val="bg1"/>
                </a:solidFill>
              </a:rPr>
              <a:t> </a:t>
            </a:r>
            <a:r>
              <a:rPr lang="tr-TR" sz="1600" dirty="0" err="1">
                <a:solidFill>
                  <a:schemeClr val="bg1"/>
                </a:solidFill>
              </a:rPr>
              <a:t>region</a:t>
            </a:r>
            <a:r>
              <a:rPr lang="tr-TR" sz="1600" dirty="0">
                <a:solidFill>
                  <a:schemeClr val="bg1"/>
                </a:solidFill>
              </a:rPr>
              <a:t> (</a:t>
            </a:r>
            <a:r>
              <a:rPr lang="tr-TR" sz="1600" dirty="0" err="1">
                <a:solidFill>
                  <a:schemeClr val="bg1"/>
                </a:solidFill>
              </a:rPr>
              <a:t>million</a:t>
            </a:r>
            <a:r>
              <a:rPr lang="tr-TR" sz="1600" dirty="0">
                <a:solidFill>
                  <a:schemeClr val="bg1"/>
                </a:solidFill>
              </a:rPr>
              <a:t>)</a:t>
            </a:r>
            <a:endParaRPr lang="en-US" sz="1600" dirty="0">
              <a:solidFill>
                <a:schemeClr val="bg1"/>
              </a:solidFill>
            </a:endParaRPr>
          </a:p>
        </p:txBody>
      </p:sp>
      <p:sp>
        <p:nvSpPr>
          <p:cNvPr id="7" name="Metin kutusu 6"/>
          <p:cNvSpPr txBox="1"/>
          <p:nvPr/>
        </p:nvSpPr>
        <p:spPr>
          <a:xfrm>
            <a:off x="381001" y="6550224"/>
            <a:ext cx="1774781" cy="307777"/>
          </a:xfrm>
          <a:prstGeom prst="rect">
            <a:avLst/>
          </a:prstGeom>
          <a:noFill/>
        </p:spPr>
        <p:txBody>
          <a:bodyPr wrap="none" rtlCol="0">
            <a:spAutoFit/>
          </a:bodyPr>
          <a:lstStyle/>
          <a:p>
            <a:r>
              <a:rPr lang="tr-TR" sz="1400" b="0" dirty="0"/>
              <a:t>Source: World Bank</a:t>
            </a:r>
            <a:endParaRPr lang="tr-TR" sz="1400" b="0" dirty="0"/>
          </a:p>
        </p:txBody>
      </p:sp>
    </p:spTree>
    <p:extLst>
      <p:ext uri="{BB962C8B-B14F-4D97-AF65-F5344CB8AC3E}">
        <p14:creationId xmlns:p14="http://schemas.microsoft.com/office/powerpoint/2010/main" val="802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Metin kutusu"/>
          <p:cNvSpPr txBox="1">
            <a:spLocks noChangeArrowheads="1"/>
          </p:cNvSpPr>
          <p:nvPr/>
        </p:nvSpPr>
        <p:spPr bwMode="auto">
          <a:xfrm>
            <a:off x="381000" y="1947446"/>
            <a:ext cx="9144000" cy="338554"/>
          </a:xfrm>
          <a:prstGeom prst="rect">
            <a:avLst/>
          </a:prstGeom>
          <a:solidFill>
            <a:srgbClr val="002060"/>
          </a:solidFill>
          <a:ln w="9525">
            <a:noFill/>
            <a:miter lim="800000"/>
            <a:headEnd/>
            <a:tailEnd/>
          </a:ln>
        </p:spPr>
        <p:txBody>
          <a:bodyPr wrap="square">
            <a:spAutoFit/>
          </a:bodyPr>
          <a:lstStyle/>
          <a:p>
            <a:pPr algn="ctr"/>
            <a:r>
              <a:rPr lang="tr-TR" sz="1600" dirty="0" err="1">
                <a:solidFill>
                  <a:schemeClr val="bg1"/>
                </a:solidFill>
              </a:rPr>
              <a:t>Poorest</a:t>
            </a:r>
            <a:r>
              <a:rPr lang="tr-TR" sz="1600" dirty="0">
                <a:solidFill>
                  <a:schemeClr val="bg1"/>
                </a:solidFill>
              </a:rPr>
              <a:t> </a:t>
            </a:r>
            <a:r>
              <a:rPr lang="tr-TR" sz="1600" dirty="0" err="1">
                <a:solidFill>
                  <a:schemeClr val="bg1"/>
                </a:solidFill>
              </a:rPr>
              <a:t>and</a:t>
            </a:r>
            <a:r>
              <a:rPr lang="tr-TR" sz="1600" dirty="0">
                <a:solidFill>
                  <a:schemeClr val="bg1"/>
                </a:solidFill>
              </a:rPr>
              <a:t> </a:t>
            </a:r>
            <a:r>
              <a:rPr lang="tr-TR" sz="1600" dirty="0" err="1">
                <a:solidFill>
                  <a:schemeClr val="bg1"/>
                </a:solidFill>
              </a:rPr>
              <a:t>richest</a:t>
            </a:r>
            <a:r>
              <a:rPr lang="tr-TR" sz="1600" dirty="0">
                <a:solidFill>
                  <a:schemeClr val="bg1"/>
                </a:solidFill>
              </a:rPr>
              <a:t> </a:t>
            </a:r>
            <a:r>
              <a:rPr lang="tr-TR" sz="1600" dirty="0" err="1">
                <a:solidFill>
                  <a:schemeClr val="bg1"/>
                </a:solidFill>
              </a:rPr>
              <a:t>countries</a:t>
            </a:r>
            <a:r>
              <a:rPr lang="tr-TR" sz="1600" dirty="0">
                <a:solidFill>
                  <a:schemeClr val="bg1"/>
                </a:solidFill>
              </a:rPr>
              <a:t> in the </a:t>
            </a:r>
            <a:r>
              <a:rPr lang="tr-TR" sz="1600" dirty="0" err="1" smtClean="0">
                <a:solidFill>
                  <a:schemeClr val="bg1"/>
                </a:solidFill>
              </a:rPr>
              <a:t>world</a:t>
            </a:r>
            <a:r>
              <a:rPr lang="tr-TR" sz="1600" dirty="0" smtClean="0">
                <a:solidFill>
                  <a:schemeClr val="bg1"/>
                </a:solidFill>
              </a:rPr>
              <a:t> (GDP </a:t>
            </a:r>
            <a:r>
              <a:rPr lang="tr-TR" sz="1600" dirty="0" err="1" smtClean="0">
                <a:solidFill>
                  <a:schemeClr val="bg1"/>
                </a:solidFill>
              </a:rPr>
              <a:t>pc</a:t>
            </a:r>
            <a:r>
              <a:rPr lang="tr-TR" sz="1600" dirty="0" smtClean="0">
                <a:solidFill>
                  <a:schemeClr val="bg1"/>
                </a:solidFill>
              </a:rPr>
              <a:t>, </a:t>
            </a:r>
            <a:r>
              <a:rPr lang="tr-TR" sz="1600" dirty="0" err="1" smtClean="0">
                <a:solidFill>
                  <a:schemeClr val="bg1"/>
                </a:solidFill>
              </a:rPr>
              <a:t>current</a:t>
            </a:r>
            <a:r>
              <a:rPr lang="tr-TR" sz="1600" dirty="0" smtClean="0">
                <a:solidFill>
                  <a:schemeClr val="bg1"/>
                </a:solidFill>
              </a:rPr>
              <a:t> USD, 2015) </a:t>
            </a:r>
            <a:endParaRPr lang="en-US" sz="1600" dirty="0">
              <a:solidFill>
                <a:schemeClr val="bg1"/>
              </a:solidFill>
            </a:endParaRPr>
          </a:p>
        </p:txBody>
      </p:sp>
      <p:sp>
        <p:nvSpPr>
          <p:cNvPr id="7" name="Metin kutusu 6"/>
          <p:cNvSpPr txBox="1"/>
          <p:nvPr/>
        </p:nvSpPr>
        <p:spPr>
          <a:xfrm>
            <a:off x="381001" y="6550224"/>
            <a:ext cx="1774781" cy="307777"/>
          </a:xfrm>
          <a:prstGeom prst="rect">
            <a:avLst/>
          </a:prstGeom>
          <a:noFill/>
        </p:spPr>
        <p:txBody>
          <a:bodyPr wrap="none" rtlCol="0">
            <a:spAutoFit/>
          </a:bodyPr>
          <a:lstStyle/>
          <a:p>
            <a:r>
              <a:rPr lang="tr-TR" sz="1400" b="0" dirty="0"/>
              <a:t>Source: World Bank</a:t>
            </a:r>
            <a:endParaRPr lang="tr-TR" sz="1400" b="0" dirty="0"/>
          </a:p>
        </p:txBody>
      </p:sp>
      <p:graphicFrame>
        <p:nvGraphicFramePr>
          <p:cNvPr id="3" name="Tablo 2"/>
          <p:cNvGraphicFramePr>
            <a:graphicFrameLocks noGrp="1"/>
          </p:cNvGraphicFramePr>
          <p:nvPr>
            <p:extLst>
              <p:ext uri="{D42A27DB-BD31-4B8C-83A1-F6EECF244321}">
                <p14:modId xmlns:p14="http://schemas.microsoft.com/office/powerpoint/2010/main" val="2698890653"/>
              </p:ext>
            </p:extLst>
          </p:nvPr>
        </p:nvGraphicFramePr>
        <p:xfrm>
          <a:off x="381000" y="2509521"/>
          <a:ext cx="9025891" cy="3371852"/>
        </p:xfrm>
        <a:graphic>
          <a:graphicData uri="http://schemas.openxmlformats.org/drawingml/2006/table">
            <a:tbl>
              <a:tblPr/>
              <a:tblGrid>
                <a:gridCol w="2249932"/>
                <a:gridCol w="1229614"/>
                <a:gridCol w="1308100"/>
                <a:gridCol w="2930145"/>
                <a:gridCol w="1308100"/>
              </a:tblGrid>
              <a:tr h="297122">
                <a:tc gridSpan="2">
                  <a:txBody>
                    <a:bodyPr/>
                    <a:lstStyle/>
                    <a:p>
                      <a:pPr algn="ctr" fontAlgn="b"/>
                      <a:r>
                        <a:rPr lang="tr-TR" sz="2000" b="1" i="0" u="none" strike="noStrike" dirty="0">
                          <a:solidFill>
                            <a:srgbClr val="000000"/>
                          </a:solidFill>
                          <a:effectLst/>
                          <a:latin typeface="Calibri" panose="020F0502020204030204" pitchFamily="34" charset="0"/>
                        </a:rPr>
                        <a:t>Top 10 </a:t>
                      </a:r>
                      <a:r>
                        <a:rPr lang="tr-TR" sz="2000" b="1" i="0" u="none" strike="noStrike" dirty="0" err="1">
                          <a:solidFill>
                            <a:srgbClr val="000000"/>
                          </a:solidFill>
                          <a:effectLst/>
                          <a:latin typeface="Calibri" panose="020F0502020204030204" pitchFamily="34" charset="0"/>
                        </a:rPr>
                        <a:t>wealthiest</a:t>
                      </a:r>
                      <a:endParaRPr lang="tr-TR" sz="2000" b="1" i="0" u="none" strike="noStrike" dirty="0">
                        <a:solidFill>
                          <a:srgbClr val="000000"/>
                        </a:solidFill>
                        <a:effectLst/>
                        <a:latin typeface="Calibri" panose="020F0502020204030204" pitchFamily="34" charset="0"/>
                      </a:endParaRPr>
                    </a:p>
                  </a:txBody>
                  <a:tcPr marL="1732" marR="1732" marT="1732"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endParaRPr lang="tr-TR" sz="2000" b="0" i="0" u="none" strike="noStrike" dirty="0">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tr-TR" sz="2000" b="0" i="0" u="none" strike="noStrike" dirty="0">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gridSpan="2">
                  <a:txBody>
                    <a:bodyPr/>
                    <a:lstStyle/>
                    <a:p>
                      <a:pPr algn="ctr" fontAlgn="b"/>
                      <a:r>
                        <a:rPr lang="tr-TR" sz="2000" b="1" i="0" u="none" strike="noStrike" dirty="0">
                          <a:solidFill>
                            <a:srgbClr val="000000"/>
                          </a:solidFill>
                          <a:effectLst/>
                          <a:latin typeface="Calibri" panose="020F0502020204030204" pitchFamily="34" charset="0"/>
                        </a:rPr>
                        <a:t>Top 10 </a:t>
                      </a:r>
                      <a:r>
                        <a:rPr lang="tr-TR" sz="2000" b="1" i="0" u="none" strike="noStrike" dirty="0" err="1">
                          <a:solidFill>
                            <a:srgbClr val="000000"/>
                          </a:solidFill>
                          <a:effectLst/>
                          <a:latin typeface="Calibri" panose="020F0502020204030204" pitchFamily="34" charset="0"/>
                        </a:rPr>
                        <a:t>poorest</a:t>
                      </a:r>
                      <a:endParaRPr lang="tr-TR" sz="2000" b="1" i="0" u="none" strike="noStrike" dirty="0">
                        <a:solidFill>
                          <a:srgbClr val="000000"/>
                        </a:solidFill>
                        <a:effectLst/>
                        <a:latin typeface="Calibri" panose="020F0502020204030204" pitchFamily="34" charset="0"/>
                      </a:endParaRP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endParaRPr lang="tr-TR" sz="2000" b="0" i="0" u="none" strike="noStrike" dirty="0">
                        <a:solidFill>
                          <a:srgbClr val="000000"/>
                        </a:solidFill>
                        <a:effectLst/>
                        <a:latin typeface="Calibri" panose="020F0502020204030204" pitchFamily="34" charset="0"/>
                      </a:endParaRP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97122">
                <a:tc>
                  <a:txBody>
                    <a:bodyPr/>
                    <a:lstStyle/>
                    <a:p>
                      <a:pPr algn="l" fontAlgn="b"/>
                      <a:r>
                        <a:rPr lang="tr-TR" sz="2000" b="0" i="0" u="none" strike="noStrike">
                          <a:solidFill>
                            <a:srgbClr val="000000"/>
                          </a:solidFill>
                          <a:effectLst/>
                          <a:latin typeface="Calibri" panose="020F0502020204030204" pitchFamily="34" charset="0"/>
                        </a:rPr>
                        <a:t>Luxembourg</a:t>
                      </a:r>
                    </a:p>
                  </a:txBody>
                  <a:tcPr marL="1732" marR="1732" marT="1732"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tr-TR" sz="2000" b="0" i="0" u="none" strike="noStrike">
                          <a:solidFill>
                            <a:srgbClr val="000000"/>
                          </a:solidFill>
                          <a:effectLst/>
                          <a:latin typeface="Calibri" panose="020F0502020204030204" pitchFamily="34" charset="0"/>
                        </a:rPr>
                        <a:t>  101,450 </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endParaRPr lang="tr-TR" sz="2000" b="0" i="0" u="none" strike="noStrike">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tr-TR" sz="2000" b="0" i="0" u="none" strike="noStrike">
                          <a:solidFill>
                            <a:srgbClr val="000000"/>
                          </a:solidFill>
                          <a:effectLst/>
                          <a:latin typeface="Calibri" panose="020F0502020204030204" pitchFamily="34" charset="0"/>
                        </a:rPr>
                        <a:t>Guinea</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tr-TR" sz="2000" b="0" i="0" u="none" strike="noStrike">
                          <a:solidFill>
                            <a:srgbClr val="000000"/>
                          </a:solidFill>
                          <a:effectLst/>
                          <a:latin typeface="Calibri" panose="020F0502020204030204" pitchFamily="34" charset="0"/>
                        </a:rPr>
                        <a:t>531</a:t>
                      </a: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97122">
                <a:tc>
                  <a:txBody>
                    <a:bodyPr/>
                    <a:lstStyle/>
                    <a:p>
                      <a:pPr algn="l" fontAlgn="b"/>
                      <a:r>
                        <a:rPr lang="tr-TR" sz="2000" b="0" i="0" u="none" strike="noStrike">
                          <a:solidFill>
                            <a:srgbClr val="000000"/>
                          </a:solidFill>
                          <a:effectLst/>
                          <a:latin typeface="Calibri" panose="020F0502020204030204" pitchFamily="34" charset="0"/>
                        </a:rPr>
                        <a:t>Switzerland</a:t>
                      </a:r>
                    </a:p>
                  </a:txBody>
                  <a:tcPr marL="1732" marR="1732" marT="1732"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tr-TR" sz="2000" b="0" i="0" u="none" strike="noStrike">
                          <a:solidFill>
                            <a:srgbClr val="000000"/>
                          </a:solidFill>
                          <a:effectLst/>
                          <a:latin typeface="Calibri" panose="020F0502020204030204" pitchFamily="34" charset="0"/>
                        </a:rPr>
                        <a:t>    80,945 </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tr-TR" sz="2000" b="0" i="0" u="none" strike="noStrike">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tr-TR" sz="2000" b="0" i="0" u="none" strike="noStrike">
                          <a:solidFill>
                            <a:srgbClr val="000000"/>
                          </a:solidFill>
                          <a:effectLst/>
                          <a:latin typeface="Calibri" panose="020F0502020204030204" pitchFamily="34" charset="0"/>
                        </a:rPr>
                        <a:t>Mozambique</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tr-TR" sz="2000" b="0" i="0" u="none" strike="noStrike">
                          <a:solidFill>
                            <a:srgbClr val="000000"/>
                          </a:solidFill>
                          <a:effectLst/>
                          <a:latin typeface="Calibri" panose="020F0502020204030204" pitchFamily="34" charset="0"/>
                        </a:rPr>
                        <a:t>529</a:t>
                      </a: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97122">
                <a:tc>
                  <a:txBody>
                    <a:bodyPr/>
                    <a:lstStyle/>
                    <a:p>
                      <a:pPr algn="l" fontAlgn="b"/>
                      <a:r>
                        <a:rPr lang="tr-TR" sz="2000" b="0" i="0" u="none" strike="noStrike">
                          <a:solidFill>
                            <a:srgbClr val="000000"/>
                          </a:solidFill>
                          <a:effectLst/>
                          <a:latin typeface="Calibri" panose="020F0502020204030204" pitchFamily="34" charset="0"/>
                        </a:rPr>
                        <a:t>Macao SAR, China</a:t>
                      </a:r>
                    </a:p>
                  </a:txBody>
                  <a:tcPr marL="1732" marR="1732" marT="1732"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tr-TR" sz="2000" b="0" i="0" u="none" strike="noStrike">
                          <a:solidFill>
                            <a:srgbClr val="000000"/>
                          </a:solidFill>
                          <a:effectLst/>
                          <a:latin typeface="Calibri" panose="020F0502020204030204" pitchFamily="34" charset="0"/>
                        </a:rPr>
                        <a:t>    78,586 </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endParaRPr lang="tr-TR" sz="2000" b="0" i="0" u="none" strike="noStrike">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tr-TR" sz="2000" b="0" i="0" u="none" strike="noStrike">
                          <a:solidFill>
                            <a:srgbClr val="000000"/>
                          </a:solidFill>
                          <a:effectLst/>
                          <a:latin typeface="Calibri" panose="020F0502020204030204" pitchFamily="34" charset="0"/>
                        </a:rPr>
                        <a:t>Gambia, The</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tr-TR" sz="2000" b="0" i="0" u="none" strike="noStrike">
                          <a:solidFill>
                            <a:srgbClr val="000000"/>
                          </a:solidFill>
                          <a:effectLst/>
                          <a:latin typeface="Calibri" panose="020F0502020204030204" pitchFamily="34" charset="0"/>
                        </a:rPr>
                        <a:t>472</a:t>
                      </a: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97122">
                <a:tc>
                  <a:txBody>
                    <a:bodyPr/>
                    <a:lstStyle/>
                    <a:p>
                      <a:pPr algn="l" fontAlgn="b"/>
                      <a:r>
                        <a:rPr lang="tr-TR" sz="2000" b="0" i="0" u="none" strike="noStrike">
                          <a:solidFill>
                            <a:srgbClr val="000000"/>
                          </a:solidFill>
                          <a:effectLst/>
                          <a:latin typeface="Calibri" panose="020F0502020204030204" pitchFamily="34" charset="0"/>
                        </a:rPr>
                        <a:t>Norway</a:t>
                      </a:r>
                    </a:p>
                  </a:txBody>
                  <a:tcPr marL="1732" marR="1732" marT="1732"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tr-TR" sz="2000" b="0" i="0" u="none" strike="noStrike">
                          <a:solidFill>
                            <a:srgbClr val="000000"/>
                          </a:solidFill>
                          <a:effectLst/>
                          <a:latin typeface="Calibri" panose="020F0502020204030204" pitchFamily="34" charset="0"/>
                        </a:rPr>
                        <a:t>    74,400 </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tr-TR" sz="2000" b="0" i="0" u="none" strike="noStrike">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tr-TR" sz="2000" b="0" i="0" u="none" strike="noStrike">
                          <a:solidFill>
                            <a:srgbClr val="000000"/>
                          </a:solidFill>
                          <a:effectLst/>
                          <a:latin typeface="Calibri" panose="020F0502020204030204" pitchFamily="34" charset="0"/>
                        </a:rPr>
                        <a:t>Congo, Dem. Rep.</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tr-TR" sz="2000" b="0" i="0" u="none" strike="noStrike">
                          <a:solidFill>
                            <a:srgbClr val="000000"/>
                          </a:solidFill>
                          <a:effectLst/>
                          <a:latin typeface="Calibri" panose="020F0502020204030204" pitchFamily="34" charset="0"/>
                        </a:rPr>
                        <a:t>456</a:t>
                      </a: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97122">
                <a:tc>
                  <a:txBody>
                    <a:bodyPr/>
                    <a:lstStyle/>
                    <a:p>
                      <a:pPr algn="l" fontAlgn="b"/>
                      <a:r>
                        <a:rPr lang="tr-TR" sz="2000" b="0" i="0" u="none" strike="noStrike">
                          <a:solidFill>
                            <a:srgbClr val="000000"/>
                          </a:solidFill>
                          <a:effectLst/>
                          <a:latin typeface="Calibri" panose="020F0502020204030204" pitchFamily="34" charset="0"/>
                        </a:rPr>
                        <a:t>Qatar</a:t>
                      </a:r>
                    </a:p>
                  </a:txBody>
                  <a:tcPr marL="1732" marR="1732" marT="1732"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tr-TR" sz="2000" b="0" i="0" u="none" strike="noStrike">
                          <a:solidFill>
                            <a:srgbClr val="000000"/>
                          </a:solidFill>
                          <a:effectLst/>
                          <a:latin typeface="Calibri" panose="020F0502020204030204" pitchFamily="34" charset="0"/>
                        </a:rPr>
                        <a:t>    73,653 </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endParaRPr lang="tr-TR" sz="2000" b="0" i="0" u="none" strike="noStrike">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tr-TR" sz="2000" b="0" i="0" u="none" strike="noStrike">
                          <a:solidFill>
                            <a:srgbClr val="000000"/>
                          </a:solidFill>
                          <a:effectLst/>
                          <a:latin typeface="Calibri" panose="020F0502020204030204" pitchFamily="34" charset="0"/>
                        </a:rPr>
                        <a:t>Liberia</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tr-TR" sz="2000" b="0" i="0" u="none" strike="noStrike">
                          <a:solidFill>
                            <a:srgbClr val="000000"/>
                          </a:solidFill>
                          <a:effectLst/>
                          <a:latin typeface="Calibri" panose="020F0502020204030204" pitchFamily="34" charset="0"/>
                        </a:rPr>
                        <a:t>456</a:t>
                      </a: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97122">
                <a:tc>
                  <a:txBody>
                    <a:bodyPr/>
                    <a:lstStyle/>
                    <a:p>
                      <a:pPr algn="l" fontAlgn="b"/>
                      <a:r>
                        <a:rPr lang="tr-TR" sz="2000" b="0" i="0" u="none" strike="noStrike">
                          <a:solidFill>
                            <a:srgbClr val="000000"/>
                          </a:solidFill>
                          <a:effectLst/>
                          <a:latin typeface="Calibri" panose="020F0502020204030204" pitchFamily="34" charset="0"/>
                        </a:rPr>
                        <a:t>Ireland</a:t>
                      </a:r>
                    </a:p>
                  </a:txBody>
                  <a:tcPr marL="1732" marR="1732" marT="1732"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tr-TR" sz="2000" b="0" i="0" u="none" strike="noStrike">
                          <a:solidFill>
                            <a:srgbClr val="000000"/>
                          </a:solidFill>
                          <a:effectLst/>
                          <a:latin typeface="Calibri" panose="020F0502020204030204" pitchFamily="34" charset="0"/>
                        </a:rPr>
                        <a:t>    61,134 </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tr-TR" sz="2000" b="0" i="0" u="none" strike="noStrike">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tr-TR" sz="2000" b="0" i="0" u="none" strike="noStrike">
                          <a:solidFill>
                            <a:srgbClr val="000000"/>
                          </a:solidFill>
                          <a:effectLst/>
                          <a:latin typeface="Calibri" panose="020F0502020204030204" pitchFamily="34" charset="0"/>
                        </a:rPr>
                        <a:t>Madagascar</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tr-TR" sz="2000" b="0" i="0" u="none" strike="noStrike">
                          <a:solidFill>
                            <a:srgbClr val="000000"/>
                          </a:solidFill>
                          <a:effectLst/>
                          <a:latin typeface="Calibri" panose="020F0502020204030204" pitchFamily="34" charset="0"/>
                        </a:rPr>
                        <a:t>402</a:t>
                      </a: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97122">
                <a:tc>
                  <a:txBody>
                    <a:bodyPr/>
                    <a:lstStyle/>
                    <a:p>
                      <a:pPr algn="l" fontAlgn="b"/>
                      <a:r>
                        <a:rPr lang="tr-TR" sz="2000" b="0" i="0" u="none" strike="noStrike">
                          <a:solidFill>
                            <a:srgbClr val="000000"/>
                          </a:solidFill>
                          <a:effectLst/>
                          <a:latin typeface="Calibri" panose="020F0502020204030204" pitchFamily="34" charset="0"/>
                        </a:rPr>
                        <a:t>Australia</a:t>
                      </a:r>
                    </a:p>
                  </a:txBody>
                  <a:tcPr marL="1732" marR="1732" marT="1732"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tr-TR" sz="2000" b="0" i="0" u="none" strike="noStrike">
                          <a:solidFill>
                            <a:srgbClr val="000000"/>
                          </a:solidFill>
                          <a:effectLst/>
                          <a:latin typeface="Calibri" panose="020F0502020204030204" pitchFamily="34" charset="0"/>
                        </a:rPr>
                        <a:t>    56,311 </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endParaRPr lang="tr-TR" sz="2000" b="0" i="0" u="none" strike="noStrike">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tr-TR" sz="2000" b="0" i="0" u="none" strike="noStrike">
                          <a:solidFill>
                            <a:srgbClr val="000000"/>
                          </a:solidFill>
                          <a:effectLst/>
                          <a:latin typeface="Calibri" panose="020F0502020204030204" pitchFamily="34" charset="0"/>
                        </a:rPr>
                        <a:t>Malawi</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tr-TR" sz="2000" b="0" i="0" u="none" strike="noStrike">
                          <a:solidFill>
                            <a:srgbClr val="000000"/>
                          </a:solidFill>
                          <a:effectLst/>
                          <a:latin typeface="Calibri" panose="020F0502020204030204" pitchFamily="34" charset="0"/>
                        </a:rPr>
                        <a:t>372</a:t>
                      </a: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97122">
                <a:tc>
                  <a:txBody>
                    <a:bodyPr/>
                    <a:lstStyle/>
                    <a:p>
                      <a:pPr algn="l" fontAlgn="b"/>
                      <a:r>
                        <a:rPr lang="tr-TR" sz="2000" b="0" i="0" u="none" strike="noStrike">
                          <a:solidFill>
                            <a:srgbClr val="000000"/>
                          </a:solidFill>
                          <a:effectLst/>
                          <a:latin typeface="Calibri" panose="020F0502020204030204" pitchFamily="34" charset="0"/>
                        </a:rPr>
                        <a:t>United States</a:t>
                      </a:r>
                    </a:p>
                  </a:txBody>
                  <a:tcPr marL="1732" marR="1732" marT="1732"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tr-TR" sz="2000" b="0" i="0" u="none" strike="noStrike">
                          <a:solidFill>
                            <a:srgbClr val="000000"/>
                          </a:solidFill>
                          <a:effectLst/>
                          <a:latin typeface="Calibri" panose="020F0502020204030204" pitchFamily="34" charset="0"/>
                        </a:rPr>
                        <a:t>    56,116 </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tr-TR" sz="2000" b="0" i="0" u="none" strike="noStrike">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tr-TR" sz="2000" b="0" i="0" u="none" strike="noStrike">
                          <a:solidFill>
                            <a:srgbClr val="000000"/>
                          </a:solidFill>
                          <a:effectLst/>
                          <a:latin typeface="Calibri" panose="020F0502020204030204" pitchFamily="34" charset="0"/>
                        </a:rPr>
                        <a:t>Niger</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tr-TR" sz="2000" b="0" i="0" u="none" strike="noStrike">
                          <a:solidFill>
                            <a:srgbClr val="000000"/>
                          </a:solidFill>
                          <a:effectLst/>
                          <a:latin typeface="Calibri" panose="020F0502020204030204" pitchFamily="34" charset="0"/>
                        </a:rPr>
                        <a:t>359</a:t>
                      </a: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97122">
                <a:tc>
                  <a:txBody>
                    <a:bodyPr/>
                    <a:lstStyle/>
                    <a:p>
                      <a:pPr algn="l" fontAlgn="b"/>
                      <a:r>
                        <a:rPr lang="tr-TR" sz="2000" b="0" i="0" u="none" strike="noStrike">
                          <a:solidFill>
                            <a:srgbClr val="000000"/>
                          </a:solidFill>
                          <a:effectLst/>
                          <a:latin typeface="Calibri" panose="020F0502020204030204" pitchFamily="34" charset="0"/>
                        </a:rPr>
                        <a:t>North America</a:t>
                      </a:r>
                    </a:p>
                  </a:txBody>
                  <a:tcPr marL="1732" marR="1732" marT="1732"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tr-TR" sz="2000" b="0" i="0" u="none" strike="noStrike">
                          <a:solidFill>
                            <a:srgbClr val="000000"/>
                          </a:solidFill>
                          <a:effectLst/>
                          <a:latin typeface="Calibri" panose="020F0502020204030204" pitchFamily="34" charset="0"/>
                        </a:rPr>
                        <a:t>    54,831 </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endParaRPr lang="tr-TR" sz="2000" b="0" i="0" u="none" strike="noStrike">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tr-TR" sz="2000" b="0" i="0" u="none" strike="noStrike">
                          <a:solidFill>
                            <a:srgbClr val="000000"/>
                          </a:solidFill>
                          <a:effectLst/>
                          <a:latin typeface="Calibri" panose="020F0502020204030204" pitchFamily="34" charset="0"/>
                        </a:rPr>
                        <a:t>Central African Republic</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tr-TR" sz="2000" b="0" i="0" u="none" strike="noStrike">
                          <a:solidFill>
                            <a:srgbClr val="000000"/>
                          </a:solidFill>
                          <a:effectLst/>
                          <a:latin typeface="Calibri" panose="020F0502020204030204" pitchFamily="34" charset="0"/>
                        </a:rPr>
                        <a:t>323</a:t>
                      </a: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97122">
                <a:tc>
                  <a:txBody>
                    <a:bodyPr/>
                    <a:lstStyle/>
                    <a:p>
                      <a:pPr algn="l" fontAlgn="b"/>
                      <a:r>
                        <a:rPr lang="tr-TR" sz="2000" b="0" i="0" u="none" strike="noStrike">
                          <a:solidFill>
                            <a:srgbClr val="000000"/>
                          </a:solidFill>
                          <a:effectLst/>
                          <a:latin typeface="Calibri" panose="020F0502020204030204" pitchFamily="34" charset="0"/>
                        </a:rPr>
                        <a:t>Singapore</a:t>
                      </a:r>
                    </a:p>
                  </a:txBody>
                  <a:tcPr marL="1732" marR="1732" marT="1732"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tr-TR" sz="2000" b="0" i="0" u="none" strike="noStrike">
                          <a:solidFill>
                            <a:srgbClr val="000000"/>
                          </a:solidFill>
                          <a:effectLst/>
                          <a:latin typeface="Calibri" panose="020F0502020204030204" pitchFamily="34" charset="0"/>
                        </a:rPr>
                        <a:t>    52,889 </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tr-TR" sz="2000" b="0" i="0" u="none" strike="noStrike">
                        <a:solidFill>
                          <a:srgbClr val="000000"/>
                        </a:solidFill>
                        <a:effectLst/>
                        <a:latin typeface="Calibri" panose="020F0502020204030204" pitchFamily="34" charset="0"/>
                      </a:endParaRP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tr-TR" sz="2000" b="0" i="0" u="none" strike="noStrike">
                          <a:solidFill>
                            <a:srgbClr val="000000"/>
                          </a:solidFill>
                          <a:effectLst/>
                          <a:latin typeface="Calibri" panose="020F0502020204030204" pitchFamily="34" charset="0"/>
                        </a:rPr>
                        <a:t>Burundi</a:t>
                      </a:r>
                    </a:p>
                  </a:txBody>
                  <a:tcPr marL="1732" marR="1732" marT="17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tr-TR" sz="2000" b="0" i="0" u="none" strike="noStrike" dirty="0">
                          <a:solidFill>
                            <a:srgbClr val="000000"/>
                          </a:solidFill>
                          <a:effectLst/>
                          <a:latin typeface="Calibri" panose="020F0502020204030204" pitchFamily="34" charset="0"/>
                        </a:rPr>
                        <a:t>277</a:t>
                      </a:r>
                    </a:p>
                  </a:txBody>
                  <a:tcPr marL="1732" marR="1732" marT="1732"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bl>
          </a:graphicData>
        </a:graphic>
      </p:graphicFrame>
    </p:spTree>
    <p:extLst>
      <p:ext uri="{BB962C8B-B14F-4D97-AF65-F5344CB8AC3E}">
        <p14:creationId xmlns:p14="http://schemas.microsoft.com/office/powerpoint/2010/main" val="2287628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837749"/>
            <a:ext cx="8534400" cy="256480"/>
          </a:xfrm>
        </p:spPr>
        <p:txBody>
          <a:bodyPr/>
          <a:lstStyle/>
          <a:p>
            <a:r>
              <a:rPr lang="tr-TR" dirty="0" smtClean="0"/>
              <a:t>The </a:t>
            </a:r>
            <a:r>
              <a:rPr lang="tr-TR" dirty="0" err="1" smtClean="0"/>
              <a:t>Millenium</a:t>
            </a:r>
            <a:r>
              <a:rPr lang="tr-TR" dirty="0" smtClean="0"/>
              <a:t> Development </a:t>
            </a:r>
            <a:r>
              <a:rPr lang="tr-TR" dirty="0" err="1" smtClean="0"/>
              <a:t>Goals</a:t>
            </a:r>
            <a:r>
              <a:rPr lang="tr-TR" dirty="0" smtClean="0"/>
              <a:t> </a:t>
            </a:r>
            <a:r>
              <a:rPr lang="tr-TR" dirty="0" err="1" smtClean="0"/>
              <a:t>were</a:t>
            </a:r>
            <a:r>
              <a:rPr lang="tr-TR" dirty="0" smtClean="0"/>
              <a:t> </a:t>
            </a:r>
            <a:r>
              <a:rPr lang="tr-TR" dirty="0" err="1" smtClean="0"/>
              <a:t>supposed</a:t>
            </a:r>
            <a:r>
              <a:rPr lang="tr-TR" dirty="0" smtClean="0"/>
              <a:t> </a:t>
            </a:r>
            <a:r>
              <a:rPr lang="tr-TR" dirty="0" err="1" smtClean="0"/>
              <a:t>to</a:t>
            </a:r>
            <a:r>
              <a:rPr lang="tr-TR" dirty="0" smtClean="0"/>
              <a:t> be </a:t>
            </a:r>
            <a:r>
              <a:rPr lang="tr-TR" dirty="0" err="1" smtClean="0"/>
              <a:t>reached</a:t>
            </a:r>
            <a:r>
              <a:rPr lang="tr-TR" dirty="0" smtClean="0"/>
              <a:t> </a:t>
            </a:r>
            <a:r>
              <a:rPr lang="tr-TR" dirty="0" err="1" smtClean="0"/>
              <a:t>by</a:t>
            </a:r>
            <a:r>
              <a:rPr lang="tr-TR" dirty="0" smtClean="0"/>
              <a:t> 2015 </a:t>
            </a:r>
            <a:endParaRPr lang="tr-TR" dirty="0"/>
          </a:p>
        </p:txBody>
      </p:sp>
      <p:pic>
        <p:nvPicPr>
          <p:cNvPr id="8" name="Resim 7"/>
          <p:cNvPicPr>
            <a:picLocks noChangeAspect="1"/>
          </p:cNvPicPr>
          <p:nvPr/>
        </p:nvPicPr>
        <p:blipFill>
          <a:blip r:embed="rId2"/>
          <a:stretch>
            <a:fillRect/>
          </a:stretch>
        </p:blipFill>
        <p:spPr>
          <a:xfrm>
            <a:off x="906235" y="1281659"/>
            <a:ext cx="7764236" cy="5362530"/>
          </a:xfrm>
          <a:prstGeom prst="rect">
            <a:avLst/>
          </a:prstGeom>
        </p:spPr>
      </p:pic>
    </p:spTree>
    <p:extLst>
      <p:ext uri="{BB962C8B-B14F-4D97-AF65-F5344CB8AC3E}">
        <p14:creationId xmlns:p14="http://schemas.microsoft.com/office/powerpoint/2010/main" val="2153828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911225"/>
            <a:ext cx="8534400" cy="738664"/>
          </a:xfrm>
        </p:spPr>
        <p:txBody>
          <a:bodyPr/>
          <a:lstStyle/>
          <a:p>
            <a:pPr>
              <a:lnSpc>
                <a:spcPct val="100000"/>
              </a:lnSpc>
            </a:pPr>
            <a:r>
              <a:rPr lang="tr-TR" sz="2400" dirty="0" smtClean="0"/>
              <a:t>From the </a:t>
            </a:r>
            <a:r>
              <a:rPr lang="tr-TR" sz="2400" dirty="0" err="1" smtClean="0"/>
              <a:t>Millenium</a:t>
            </a:r>
            <a:r>
              <a:rPr lang="tr-TR" sz="2400" dirty="0" smtClean="0"/>
              <a:t> Development </a:t>
            </a:r>
            <a:r>
              <a:rPr lang="tr-TR" sz="2400" dirty="0" err="1" smtClean="0"/>
              <a:t>Goals</a:t>
            </a:r>
            <a:r>
              <a:rPr lang="tr-TR" sz="2400" dirty="0" smtClean="0"/>
              <a:t> </a:t>
            </a:r>
            <a:r>
              <a:rPr lang="tr-TR" sz="2400" dirty="0" err="1" smtClean="0"/>
              <a:t>to</a:t>
            </a:r>
            <a:r>
              <a:rPr lang="tr-TR" sz="2400" dirty="0" smtClean="0"/>
              <a:t> the </a:t>
            </a:r>
            <a:r>
              <a:rPr lang="tr-TR" sz="2400" dirty="0" err="1" smtClean="0"/>
              <a:t>Sustainable</a:t>
            </a:r>
            <a:r>
              <a:rPr lang="tr-TR" sz="2400" dirty="0" smtClean="0"/>
              <a:t> Development </a:t>
            </a:r>
            <a:r>
              <a:rPr lang="tr-TR" sz="2400" dirty="0" err="1" smtClean="0"/>
              <a:t>Goals</a:t>
            </a:r>
            <a:r>
              <a:rPr lang="tr-TR" sz="2400" dirty="0" smtClean="0"/>
              <a:t>. What is the </a:t>
            </a:r>
            <a:r>
              <a:rPr lang="tr-TR" sz="2400" dirty="0" err="1" smtClean="0"/>
              <a:t>difference</a:t>
            </a:r>
            <a:r>
              <a:rPr lang="tr-TR" sz="2400" dirty="0" smtClean="0"/>
              <a:t> </a:t>
            </a:r>
            <a:r>
              <a:rPr lang="tr-TR" sz="2400" dirty="0" err="1" smtClean="0"/>
              <a:t>btw</a:t>
            </a:r>
            <a:r>
              <a:rPr lang="tr-TR" sz="2400" dirty="0" smtClean="0"/>
              <a:t> the </a:t>
            </a:r>
            <a:r>
              <a:rPr lang="tr-TR" sz="2400" dirty="0" err="1" smtClean="0"/>
              <a:t>two</a:t>
            </a:r>
            <a:r>
              <a:rPr lang="tr-TR" sz="2400" dirty="0" smtClean="0"/>
              <a:t>?</a:t>
            </a:r>
            <a:endParaRPr lang="tr-TR" sz="2400" dirty="0"/>
          </a:p>
        </p:txBody>
      </p:sp>
      <p:sp>
        <p:nvSpPr>
          <p:cNvPr id="4" name="Content Placeholder 2"/>
          <p:cNvSpPr txBox="1">
            <a:spLocks/>
          </p:cNvSpPr>
          <p:nvPr/>
        </p:nvSpPr>
        <p:spPr bwMode="auto">
          <a:xfrm>
            <a:off x="685800" y="1860882"/>
            <a:ext cx="8832280" cy="439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anose="05000000000000000000"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tr-TR" sz="2400" dirty="0" err="1" smtClean="0"/>
              <a:t>SGDs</a:t>
            </a:r>
            <a:r>
              <a:rPr lang="tr-TR" sz="2400" dirty="0" smtClean="0"/>
              <a:t> </a:t>
            </a:r>
            <a:r>
              <a:rPr lang="tr-TR" sz="2400" dirty="0" err="1" smtClean="0"/>
              <a:t>are</a:t>
            </a:r>
            <a:r>
              <a:rPr lang="tr-TR" sz="2400" dirty="0" smtClean="0"/>
              <a:t> </a:t>
            </a:r>
            <a:r>
              <a:rPr lang="tr-TR" sz="2400" dirty="0" err="1" smtClean="0"/>
              <a:t>broader</a:t>
            </a:r>
            <a:r>
              <a:rPr lang="tr-TR" sz="2400" dirty="0" smtClean="0"/>
              <a:t> in </a:t>
            </a:r>
            <a:r>
              <a:rPr lang="tr-TR" sz="2400" dirty="0" err="1" smtClean="0"/>
              <a:t>scope</a:t>
            </a:r>
            <a:r>
              <a:rPr lang="tr-TR" sz="2400" dirty="0" smtClean="0"/>
              <a:t>: </a:t>
            </a:r>
            <a:r>
              <a:rPr lang="tr-TR" sz="2400" b="0" dirty="0" smtClean="0"/>
              <a:t>17 </a:t>
            </a:r>
            <a:r>
              <a:rPr lang="tr-TR" sz="2400" b="0" dirty="0" err="1" smtClean="0"/>
              <a:t>SDGs</a:t>
            </a:r>
            <a:r>
              <a:rPr lang="tr-TR" sz="2400" b="0" dirty="0" smtClean="0"/>
              <a:t> </a:t>
            </a:r>
            <a:r>
              <a:rPr lang="tr-TR" sz="2400" b="0" dirty="0" err="1" smtClean="0"/>
              <a:t>with</a:t>
            </a:r>
            <a:r>
              <a:rPr lang="tr-TR" sz="2400" b="0" dirty="0" smtClean="0"/>
              <a:t> 169 </a:t>
            </a:r>
            <a:r>
              <a:rPr lang="tr-TR" sz="2400" b="0" dirty="0" err="1" smtClean="0"/>
              <a:t>targets</a:t>
            </a:r>
            <a:r>
              <a:rPr lang="tr-TR" sz="2400" b="0" dirty="0" smtClean="0"/>
              <a:t>, </a:t>
            </a:r>
            <a:r>
              <a:rPr lang="tr-TR" sz="2400" b="0" dirty="0" err="1" smtClean="0"/>
              <a:t>addresses</a:t>
            </a:r>
            <a:r>
              <a:rPr lang="tr-TR" sz="2400" b="0" dirty="0" smtClean="0"/>
              <a:t> the </a:t>
            </a:r>
            <a:r>
              <a:rPr lang="tr-TR" sz="2400" b="0" dirty="0" err="1" smtClean="0"/>
              <a:t>root</a:t>
            </a:r>
            <a:r>
              <a:rPr lang="tr-TR" sz="2400" b="0" dirty="0" smtClean="0"/>
              <a:t> </a:t>
            </a:r>
            <a:r>
              <a:rPr lang="tr-TR" sz="2400" b="0" dirty="0" err="1" smtClean="0"/>
              <a:t>causes</a:t>
            </a:r>
            <a:r>
              <a:rPr lang="tr-TR" sz="2400" b="0" dirty="0" smtClean="0"/>
              <a:t> of </a:t>
            </a:r>
            <a:r>
              <a:rPr lang="tr-TR" sz="2400" b="0" dirty="0" err="1" smtClean="0"/>
              <a:t>poverty</a:t>
            </a:r>
            <a:r>
              <a:rPr lang="tr-TR" sz="2400" b="0" dirty="0" smtClean="0"/>
              <a:t>, </a:t>
            </a:r>
            <a:r>
              <a:rPr lang="tr-TR" sz="2400" b="0" dirty="0" err="1" smtClean="0"/>
              <a:t>three</a:t>
            </a:r>
            <a:r>
              <a:rPr lang="tr-TR" sz="2400" b="0" dirty="0" smtClean="0"/>
              <a:t> </a:t>
            </a:r>
            <a:r>
              <a:rPr lang="tr-TR" sz="2400" b="0" dirty="0" err="1" smtClean="0"/>
              <a:t>dimensions</a:t>
            </a:r>
            <a:r>
              <a:rPr lang="tr-TR" sz="2400" b="0" dirty="0" smtClean="0"/>
              <a:t> </a:t>
            </a:r>
          </a:p>
          <a:p>
            <a:pPr lvl="1"/>
            <a:r>
              <a:rPr lang="tr-TR" sz="2000" b="0" dirty="0" err="1" smtClean="0"/>
              <a:t>Economic</a:t>
            </a:r>
            <a:r>
              <a:rPr lang="tr-TR" sz="2000" b="0" dirty="0" smtClean="0"/>
              <a:t> Growth, </a:t>
            </a:r>
            <a:r>
              <a:rPr lang="tr-TR" sz="2000" b="0" dirty="0" err="1" smtClean="0"/>
              <a:t>social</a:t>
            </a:r>
            <a:r>
              <a:rPr lang="tr-TR" sz="2000" b="0" dirty="0" smtClean="0"/>
              <a:t> </a:t>
            </a:r>
            <a:r>
              <a:rPr lang="tr-TR" sz="2000" b="0" dirty="0" err="1" smtClean="0"/>
              <a:t>inclusion</a:t>
            </a:r>
            <a:r>
              <a:rPr lang="tr-TR" sz="2000" b="0" dirty="0" smtClean="0"/>
              <a:t> </a:t>
            </a:r>
            <a:r>
              <a:rPr lang="tr-TR" sz="2000" b="0" dirty="0" err="1" smtClean="0"/>
              <a:t>and</a:t>
            </a:r>
            <a:r>
              <a:rPr lang="tr-TR" sz="2000" b="0" dirty="0" smtClean="0"/>
              <a:t> </a:t>
            </a:r>
            <a:r>
              <a:rPr lang="tr-TR" sz="2000" b="0" dirty="0" err="1" smtClean="0"/>
              <a:t>environmental</a:t>
            </a:r>
            <a:r>
              <a:rPr lang="tr-TR" sz="2000" b="0" dirty="0" smtClean="0"/>
              <a:t> </a:t>
            </a:r>
            <a:r>
              <a:rPr lang="tr-TR" sz="2000" b="0" dirty="0" err="1" smtClean="0"/>
              <a:t>protection</a:t>
            </a:r>
            <a:endParaRPr lang="tr-TR" sz="2000" b="0" dirty="0" smtClean="0"/>
          </a:p>
          <a:p>
            <a:pPr lvl="1"/>
            <a:r>
              <a:rPr lang="tr-TR" sz="2000" b="0" dirty="0" smtClean="0"/>
              <a:t>8 </a:t>
            </a:r>
            <a:r>
              <a:rPr lang="tr-TR" sz="2000" b="0" dirty="0" err="1" smtClean="0"/>
              <a:t>MDGs</a:t>
            </a:r>
            <a:r>
              <a:rPr lang="tr-TR" sz="2000" b="0" dirty="0" smtClean="0"/>
              <a:t> </a:t>
            </a:r>
            <a:r>
              <a:rPr lang="tr-TR" sz="2000" b="0" dirty="0" err="1" smtClean="0"/>
              <a:t>and</a:t>
            </a:r>
            <a:r>
              <a:rPr lang="tr-TR" sz="2000" b="0" dirty="0" smtClean="0"/>
              <a:t> 21 </a:t>
            </a:r>
            <a:r>
              <a:rPr lang="tr-TR" sz="2000" b="0" dirty="0" err="1" smtClean="0"/>
              <a:t>targets</a:t>
            </a:r>
            <a:endParaRPr lang="tr-TR" sz="2000" b="0" dirty="0" smtClean="0"/>
          </a:p>
          <a:p>
            <a:r>
              <a:rPr lang="tr-TR" sz="2400" dirty="0" smtClean="0"/>
              <a:t>Universal </a:t>
            </a:r>
            <a:r>
              <a:rPr lang="tr-TR" sz="2400" dirty="0" err="1" smtClean="0"/>
              <a:t>and</a:t>
            </a:r>
            <a:r>
              <a:rPr lang="tr-TR" sz="2400" dirty="0" smtClean="0"/>
              <a:t> </a:t>
            </a:r>
            <a:r>
              <a:rPr lang="tr-TR" sz="2400" dirty="0" err="1" smtClean="0"/>
              <a:t>growth</a:t>
            </a:r>
            <a:r>
              <a:rPr lang="tr-TR" sz="2400" dirty="0" smtClean="0"/>
              <a:t> </a:t>
            </a:r>
            <a:r>
              <a:rPr lang="tr-TR" sz="2400" dirty="0" err="1" smtClean="0"/>
              <a:t>oriented</a:t>
            </a:r>
            <a:r>
              <a:rPr lang="tr-TR" sz="2400" b="0" dirty="0" smtClean="0"/>
              <a:t>: </a:t>
            </a:r>
            <a:r>
              <a:rPr lang="tr-TR" sz="2400" b="0" dirty="0" err="1" smtClean="0"/>
              <a:t>Apply</a:t>
            </a:r>
            <a:r>
              <a:rPr lang="tr-TR" sz="2400" b="0" dirty="0" smtClean="0"/>
              <a:t> </a:t>
            </a:r>
            <a:r>
              <a:rPr lang="tr-TR" sz="2400" b="0" dirty="0" err="1" smtClean="0"/>
              <a:t>to</a:t>
            </a:r>
            <a:r>
              <a:rPr lang="tr-TR" sz="2400" b="0" dirty="0" smtClean="0"/>
              <a:t> </a:t>
            </a:r>
            <a:r>
              <a:rPr lang="tr-TR" sz="2400" b="0" dirty="0" err="1" smtClean="0"/>
              <a:t>all</a:t>
            </a:r>
            <a:r>
              <a:rPr lang="tr-TR" sz="2400" b="0" dirty="0" smtClean="0"/>
              <a:t> </a:t>
            </a:r>
            <a:r>
              <a:rPr lang="tr-TR" sz="2400" b="0" dirty="0" err="1" smtClean="0"/>
              <a:t>countries</a:t>
            </a:r>
            <a:r>
              <a:rPr lang="tr-TR" sz="2400" b="0" dirty="0" smtClean="0"/>
              <a:t> </a:t>
            </a:r>
            <a:r>
              <a:rPr lang="tr-TR" sz="2400" b="0" dirty="0" err="1" smtClean="0"/>
              <a:t>both</a:t>
            </a:r>
            <a:r>
              <a:rPr lang="tr-TR" sz="2400" b="0" dirty="0" smtClean="0"/>
              <a:t> </a:t>
            </a:r>
            <a:r>
              <a:rPr lang="tr-TR" sz="2400" b="0" dirty="0" err="1" smtClean="0"/>
              <a:t>developed</a:t>
            </a:r>
            <a:r>
              <a:rPr lang="tr-TR" sz="2400" b="0" dirty="0" smtClean="0"/>
              <a:t> </a:t>
            </a:r>
            <a:r>
              <a:rPr lang="tr-TR" sz="2400" b="0" dirty="0" err="1" smtClean="0"/>
              <a:t>and</a:t>
            </a:r>
            <a:r>
              <a:rPr lang="tr-TR" sz="2400" b="0" dirty="0" smtClean="0"/>
              <a:t> </a:t>
            </a:r>
            <a:r>
              <a:rPr lang="tr-TR" sz="2400" b="0" dirty="0" err="1" smtClean="0"/>
              <a:t>developing</a:t>
            </a:r>
            <a:r>
              <a:rPr lang="tr-TR" sz="2400" b="0" dirty="0" smtClean="0"/>
              <a:t> </a:t>
            </a:r>
            <a:r>
              <a:rPr lang="tr-TR" sz="2400" b="0" dirty="0" err="1" smtClean="0"/>
              <a:t>and</a:t>
            </a:r>
            <a:r>
              <a:rPr lang="tr-TR" sz="2400" b="0" dirty="0" smtClean="0"/>
              <a:t> </a:t>
            </a:r>
            <a:r>
              <a:rPr lang="tr-TR" sz="2400" b="0" dirty="0" err="1" smtClean="0"/>
              <a:t>strong</a:t>
            </a:r>
            <a:r>
              <a:rPr lang="tr-TR" sz="2400" b="0" dirty="0" smtClean="0"/>
              <a:t> </a:t>
            </a:r>
            <a:r>
              <a:rPr lang="tr-TR" sz="2400" b="0" dirty="0" err="1" smtClean="0"/>
              <a:t>economic</a:t>
            </a:r>
            <a:r>
              <a:rPr lang="tr-TR" sz="2400" b="0" dirty="0" smtClean="0"/>
              <a:t> </a:t>
            </a:r>
            <a:r>
              <a:rPr lang="tr-TR" sz="2400" b="0" dirty="0" err="1" smtClean="0"/>
              <a:t>growth</a:t>
            </a:r>
            <a:r>
              <a:rPr lang="tr-TR" sz="2400" b="0" dirty="0" smtClean="0"/>
              <a:t> is </a:t>
            </a:r>
            <a:r>
              <a:rPr lang="tr-TR" sz="2400" b="0" dirty="0" err="1" smtClean="0"/>
              <a:t>one</a:t>
            </a:r>
            <a:r>
              <a:rPr lang="tr-TR" sz="2400" b="0" dirty="0" smtClean="0"/>
              <a:t> of the </a:t>
            </a:r>
            <a:r>
              <a:rPr lang="tr-TR" sz="2400" b="0" dirty="0" err="1" smtClean="0"/>
              <a:t>goals</a:t>
            </a:r>
            <a:endParaRPr lang="tr-TR" sz="2400" b="0" dirty="0" smtClean="0"/>
          </a:p>
          <a:p>
            <a:pPr lvl="1"/>
            <a:r>
              <a:rPr lang="tr-TR" sz="2000" b="0" dirty="0" err="1" smtClean="0"/>
              <a:t>Eg</a:t>
            </a:r>
            <a:r>
              <a:rPr lang="tr-TR" sz="2000" b="0" dirty="0" smtClean="0"/>
              <a:t>. </a:t>
            </a:r>
            <a:r>
              <a:rPr lang="tr-TR" sz="2000" b="0" dirty="0" err="1" smtClean="0"/>
              <a:t>environment</a:t>
            </a:r>
            <a:r>
              <a:rPr lang="tr-TR" sz="2000" b="0" dirty="0" smtClean="0"/>
              <a:t> </a:t>
            </a:r>
            <a:r>
              <a:rPr lang="tr-TR" sz="2000" b="0" dirty="0" err="1" smtClean="0"/>
              <a:t>protection</a:t>
            </a:r>
            <a:r>
              <a:rPr lang="tr-TR" sz="2000" b="0" dirty="0" smtClean="0"/>
              <a:t> </a:t>
            </a:r>
            <a:r>
              <a:rPr lang="tr-TR" sz="2000" b="0" dirty="0" err="1" smtClean="0"/>
              <a:t>and</a:t>
            </a:r>
            <a:r>
              <a:rPr lang="tr-TR" sz="2000" b="0" dirty="0" smtClean="0"/>
              <a:t> </a:t>
            </a:r>
            <a:r>
              <a:rPr lang="tr-TR" sz="2000" b="0" dirty="0" err="1" smtClean="0"/>
              <a:t>gender</a:t>
            </a:r>
            <a:r>
              <a:rPr lang="tr-TR" sz="2000" b="0" dirty="0" smtClean="0"/>
              <a:t> </a:t>
            </a:r>
            <a:r>
              <a:rPr lang="tr-TR" sz="2000" b="0" dirty="0" err="1" smtClean="0"/>
              <a:t>equality</a:t>
            </a:r>
            <a:r>
              <a:rPr lang="tr-TR" sz="2000" b="0" dirty="0" smtClean="0"/>
              <a:t> </a:t>
            </a:r>
            <a:r>
              <a:rPr lang="tr-TR" sz="2000" b="0" dirty="0" err="1" smtClean="0"/>
              <a:t>are</a:t>
            </a:r>
            <a:r>
              <a:rPr lang="tr-TR" sz="2000" b="0" dirty="0" smtClean="0"/>
              <a:t> </a:t>
            </a:r>
            <a:r>
              <a:rPr lang="tr-TR" sz="2000" b="0" dirty="0" err="1" smtClean="0"/>
              <a:t>horizontal</a:t>
            </a:r>
            <a:r>
              <a:rPr lang="tr-TR" sz="2000" b="0" dirty="0" smtClean="0"/>
              <a:t> </a:t>
            </a:r>
            <a:r>
              <a:rPr lang="tr-TR" sz="2000" b="0" dirty="0" err="1" smtClean="0"/>
              <a:t>issues</a:t>
            </a:r>
            <a:endParaRPr lang="tr-TR" sz="2000" b="0" dirty="0" smtClean="0"/>
          </a:p>
          <a:p>
            <a:r>
              <a:rPr lang="tr-TR" sz="2400" dirty="0" err="1" smtClean="0"/>
              <a:t>Strong</a:t>
            </a:r>
            <a:r>
              <a:rPr lang="tr-TR" sz="2400" dirty="0" smtClean="0"/>
              <a:t> </a:t>
            </a:r>
            <a:r>
              <a:rPr lang="tr-TR" sz="2400" dirty="0" err="1" smtClean="0"/>
              <a:t>focus</a:t>
            </a:r>
            <a:r>
              <a:rPr lang="tr-TR" sz="2400" dirty="0" smtClean="0"/>
              <a:t> on </a:t>
            </a:r>
            <a:r>
              <a:rPr lang="tr-TR" sz="2400" dirty="0" err="1" smtClean="0"/>
              <a:t>implementation</a:t>
            </a:r>
            <a:r>
              <a:rPr lang="tr-TR" sz="2400" dirty="0" smtClean="0"/>
              <a:t>: </a:t>
            </a:r>
            <a:r>
              <a:rPr lang="tr-TR" sz="2400" b="0" dirty="0"/>
              <a:t>T</a:t>
            </a:r>
            <a:r>
              <a:rPr lang="en-US" sz="2400" b="0" dirty="0" smtClean="0"/>
              <a:t>he </a:t>
            </a:r>
            <a:r>
              <a:rPr lang="en-US" sz="2400" b="0" dirty="0"/>
              <a:t>mobilization of financial resources—capacity-building and </a:t>
            </a:r>
            <a:r>
              <a:rPr lang="en-US" sz="2400" b="0" dirty="0" smtClean="0"/>
              <a:t>technology</a:t>
            </a:r>
            <a:endParaRPr lang="tr-TR" sz="2400" b="0" dirty="0" smtClean="0"/>
          </a:p>
          <a:p>
            <a:pPr lvl="1"/>
            <a:r>
              <a:rPr lang="tr-TR" sz="2000" b="0" dirty="0" smtClean="0"/>
              <a:t>Special </a:t>
            </a:r>
            <a:r>
              <a:rPr lang="tr-TR" sz="2000" b="0" dirty="0" err="1" smtClean="0"/>
              <a:t>vehicle</a:t>
            </a:r>
            <a:r>
              <a:rPr lang="tr-TR" sz="2000" b="0" dirty="0" smtClean="0"/>
              <a:t> </a:t>
            </a:r>
            <a:r>
              <a:rPr lang="tr-TR" sz="2000" b="0" dirty="0" err="1" smtClean="0"/>
              <a:t>for</a:t>
            </a:r>
            <a:r>
              <a:rPr lang="tr-TR" sz="2000" b="0" dirty="0" smtClean="0"/>
              <a:t> </a:t>
            </a:r>
            <a:r>
              <a:rPr lang="tr-TR" sz="2000" b="0" dirty="0" err="1" smtClean="0"/>
              <a:t>technology</a:t>
            </a:r>
            <a:r>
              <a:rPr lang="tr-TR" sz="2000" b="0" dirty="0" smtClean="0"/>
              <a:t> </a:t>
            </a:r>
            <a:r>
              <a:rPr lang="tr-TR" sz="2000" b="0" dirty="0" err="1" smtClean="0"/>
              <a:t>and</a:t>
            </a:r>
            <a:r>
              <a:rPr lang="tr-TR" sz="2000" b="0" dirty="0" smtClean="0"/>
              <a:t> </a:t>
            </a:r>
            <a:r>
              <a:rPr lang="tr-TR" sz="2000" b="0" dirty="0" err="1" smtClean="0"/>
              <a:t>innovation</a:t>
            </a:r>
            <a:endParaRPr lang="tr-TR" sz="2000" b="0" dirty="0"/>
          </a:p>
          <a:p>
            <a:endParaRPr lang="tr-TR" sz="2000" b="0" dirty="0"/>
          </a:p>
        </p:txBody>
      </p:sp>
    </p:spTree>
    <p:extLst>
      <p:ext uri="{BB962C8B-B14F-4D97-AF65-F5344CB8AC3E}">
        <p14:creationId xmlns:p14="http://schemas.microsoft.com/office/powerpoint/2010/main" val="3157734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34487" t="26538" r="52513" b="48386"/>
          <a:stretch/>
        </p:blipFill>
        <p:spPr>
          <a:xfrm>
            <a:off x="256676" y="1898178"/>
            <a:ext cx="4430722" cy="4807422"/>
          </a:xfrm>
          <a:prstGeom prst="rect">
            <a:avLst/>
          </a:prstGeom>
        </p:spPr>
      </p:pic>
      <p:pic>
        <p:nvPicPr>
          <p:cNvPr id="5" name="Resim 4"/>
          <p:cNvPicPr>
            <a:picLocks noChangeAspect="1"/>
          </p:cNvPicPr>
          <p:nvPr/>
        </p:nvPicPr>
        <p:blipFill rotWithShape="1">
          <a:blip r:embed="rId2"/>
          <a:srcRect l="34434" t="51146" r="50198" b="27146"/>
          <a:stretch/>
        </p:blipFill>
        <p:spPr>
          <a:xfrm>
            <a:off x="4687398" y="1902187"/>
            <a:ext cx="5199164" cy="4130841"/>
          </a:xfrm>
          <a:prstGeom prst="rect">
            <a:avLst/>
          </a:prstGeom>
        </p:spPr>
      </p:pic>
      <p:sp>
        <p:nvSpPr>
          <p:cNvPr id="8" name="Başlık 1"/>
          <p:cNvSpPr>
            <a:spLocks noGrp="1"/>
          </p:cNvSpPr>
          <p:nvPr>
            <p:ph type="title"/>
          </p:nvPr>
        </p:nvSpPr>
        <p:spPr>
          <a:xfrm>
            <a:off x="685800" y="882650"/>
            <a:ext cx="8534400" cy="861774"/>
          </a:xfrm>
        </p:spPr>
        <p:txBody>
          <a:bodyPr/>
          <a:lstStyle/>
          <a:p>
            <a:pPr>
              <a:lnSpc>
                <a:spcPct val="100000"/>
              </a:lnSpc>
            </a:pPr>
            <a:r>
              <a:rPr lang="tr-TR" altLang="tr-TR" sz="2800" dirty="0" err="1" smtClean="0"/>
              <a:t>Goal</a:t>
            </a:r>
            <a:r>
              <a:rPr lang="tr-TR" altLang="tr-TR" sz="2800" dirty="0" smtClean="0"/>
              <a:t> 8 </a:t>
            </a:r>
            <a:r>
              <a:rPr lang="tr-TR" altLang="tr-TR" sz="2800" dirty="0" err="1" smtClean="0"/>
              <a:t>establishes</a:t>
            </a:r>
            <a:r>
              <a:rPr lang="tr-TR" altLang="tr-TR" sz="2800" dirty="0" smtClean="0"/>
              <a:t> a </a:t>
            </a:r>
            <a:r>
              <a:rPr lang="tr-TR" altLang="tr-TR" sz="2800" dirty="0" err="1" smtClean="0"/>
              <a:t>direct</a:t>
            </a:r>
            <a:r>
              <a:rPr lang="tr-TR" altLang="tr-TR" sz="2800" dirty="0" smtClean="0"/>
              <a:t> link </a:t>
            </a:r>
            <a:r>
              <a:rPr lang="tr-TR" altLang="tr-TR" sz="2800" dirty="0" err="1" smtClean="0"/>
              <a:t>between</a:t>
            </a:r>
            <a:r>
              <a:rPr lang="tr-TR" altLang="tr-TR" sz="2800" dirty="0" smtClean="0"/>
              <a:t> SMEs </a:t>
            </a:r>
            <a:r>
              <a:rPr lang="tr-TR" altLang="tr-TR" sz="2800" dirty="0" err="1" smtClean="0"/>
              <a:t>and</a:t>
            </a:r>
            <a:r>
              <a:rPr lang="tr-TR" altLang="tr-TR" sz="2800" dirty="0" smtClean="0"/>
              <a:t> </a:t>
            </a:r>
            <a:r>
              <a:rPr lang="tr-TR" altLang="tr-TR" sz="2800" dirty="0" err="1" smtClean="0"/>
              <a:t>sustainable</a:t>
            </a:r>
            <a:r>
              <a:rPr lang="tr-TR" altLang="tr-TR" sz="2800" dirty="0" smtClean="0"/>
              <a:t> </a:t>
            </a:r>
            <a:r>
              <a:rPr lang="tr-TR" altLang="tr-TR" sz="2800" dirty="0" err="1" smtClean="0"/>
              <a:t>development</a:t>
            </a:r>
            <a:r>
              <a:rPr lang="tr-TR" altLang="tr-TR" sz="2800" dirty="0" smtClean="0"/>
              <a:t>…</a:t>
            </a:r>
            <a:endParaRPr lang="en-US" altLang="tr-TR" sz="2800" u="sng" dirty="0" smtClean="0"/>
          </a:p>
        </p:txBody>
      </p:sp>
      <p:sp>
        <p:nvSpPr>
          <p:cNvPr id="9" name="Oval 8"/>
          <p:cNvSpPr/>
          <p:nvPr/>
        </p:nvSpPr>
        <p:spPr bwMode="auto">
          <a:xfrm>
            <a:off x="173904" y="5980064"/>
            <a:ext cx="4513494" cy="583421"/>
          </a:xfrm>
          <a:prstGeom prst="ellipse">
            <a:avLst/>
          </a:prstGeom>
          <a:noFill/>
          <a:ln w="34925" cap="flat" cmpd="sng" algn="ctr">
            <a:solidFill>
              <a:srgbClr val="FF0000"/>
            </a:solidFill>
            <a:prstDash val="dashDot"/>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400"/>
              </a:lnSpc>
              <a:spcBef>
                <a:spcPct val="0"/>
              </a:spcBef>
              <a:spcAft>
                <a:spcPct val="0"/>
              </a:spcAft>
              <a:buClrTx/>
              <a:buSzTx/>
              <a:buFontTx/>
              <a:buNone/>
              <a:tabLst/>
            </a:pPr>
            <a:endParaRPr kumimoji="1" lang="tr-TR" sz="1200" b="1"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4022539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34487" t="26538" r="52513" b="48386"/>
          <a:stretch/>
        </p:blipFill>
        <p:spPr>
          <a:xfrm>
            <a:off x="256676" y="1965498"/>
            <a:ext cx="4430722" cy="4807422"/>
          </a:xfrm>
          <a:prstGeom prst="rect">
            <a:avLst/>
          </a:prstGeom>
        </p:spPr>
      </p:pic>
      <p:pic>
        <p:nvPicPr>
          <p:cNvPr id="5" name="Resim 4"/>
          <p:cNvPicPr>
            <a:picLocks noChangeAspect="1"/>
          </p:cNvPicPr>
          <p:nvPr/>
        </p:nvPicPr>
        <p:blipFill rotWithShape="1">
          <a:blip r:embed="rId2"/>
          <a:srcRect l="34434" t="51146" r="50198" b="27146"/>
          <a:stretch/>
        </p:blipFill>
        <p:spPr>
          <a:xfrm>
            <a:off x="4687398" y="1902187"/>
            <a:ext cx="5199164" cy="4130841"/>
          </a:xfrm>
          <a:prstGeom prst="rect">
            <a:avLst/>
          </a:prstGeom>
        </p:spPr>
      </p:pic>
      <p:sp>
        <p:nvSpPr>
          <p:cNvPr id="8" name="Başlık 1"/>
          <p:cNvSpPr>
            <a:spLocks noGrp="1"/>
          </p:cNvSpPr>
          <p:nvPr>
            <p:ph type="title"/>
          </p:nvPr>
        </p:nvSpPr>
        <p:spPr>
          <a:xfrm>
            <a:off x="685800" y="882650"/>
            <a:ext cx="8534400" cy="861774"/>
          </a:xfrm>
        </p:spPr>
        <p:txBody>
          <a:bodyPr/>
          <a:lstStyle/>
          <a:p>
            <a:pPr>
              <a:lnSpc>
                <a:spcPct val="100000"/>
              </a:lnSpc>
            </a:pPr>
            <a:r>
              <a:rPr lang="tr-TR" altLang="tr-TR" sz="2800" dirty="0" smtClean="0"/>
              <a:t>… </a:t>
            </a:r>
            <a:r>
              <a:rPr lang="tr-TR" altLang="tr-TR" sz="2800" dirty="0" err="1" smtClean="0"/>
              <a:t>there</a:t>
            </a:r>
            <a:r>
              <a:rPr lang="tr-TR" altLang="tr-TR" sz="2800" dirty="0" smtClean="0"/>
              <a:t> </a:t>
            </a:r>
            <a:r>
              <a:rPr lang="tr-TR" altLang="tr-TR" sz="2800" dirty="0" err="1" smtClean="0"/>
              <a:t>are</a:t>
            </a:r>
            <a:r>
              <a:rPr lang="tr-TR" altLang="tr-TR" sz="2800" dirty="0" smtClean="0"/>
              <a:t> </a:t>
            </a:r>
            <a:r>
              <a:rPr lang="tr-TR" altLang="tr-TR" sz="2800" dirty="0" err="1" smtClean="0"/>
              <a:t>other</a:t>
            </a:r>
            <a:r>
              <a:rPr lang="tr-TR" altLang="tr-TR" sz="2800" dirty="0" smtClean="0"/>
              <a:t> </a:t>
            </a:r>
            <a:r>
              <a:rPr lang="tr-TR" altLang="tr-TR" sz="2800" dirty="0" err="1" smtClean="0"/>
              <a:t>goals</a:t>
            </a:r>
            <a:r>
              <a:rPr lang="tr-TR" altLang="tr-TR" sz="2800" dirty="0" smtClean="0"/>
              <a:t> </a:t>
            </a:r>
            <a:r>
              <a:rPr lang="tr-TR" altLang="tr-TR" sz="2800" dirty="0" err="1" smtClean="0"/>
              <a:t>that</a:t>
            </a:r>
            <a:r>
              <a:rPr lang="tr-TR" altLang="tr-TR" sz="2800" dirty="0" smtClean="0"/>
              <a:t> </a:t>
            </a:r>
            <a:r>
              <a:rPr lang="tr-TR" altLang="tr-TR" sz="2800" dirty="0" err="1" smtClean="0"/>
              <a:t>could</a:t>
            </a:r>
            <a:r>
              <a:rPr lang="tr-TR" altLang="tr-TR" sz="2800" dirty="0" smtClean="0"/>
              <a:t> be </a:t>
            </a:r>
            <a:r>
              <a:rPr lang="tr-TR" altLang="tr-TR" sz="2800" dirty="0" err="1" smtClean="0"/>
              <a:t>supported</a:t>
            </a:r>
            <a:r>
              <a:rPr lang="tr-TR" altLang="tr-TR" sz="2800" dirty="0" smtClean="0"/>
              <a:t> </a:t>
            </a:r>
            <a:r>
              <a:rPr lang="tr-TR" altLang="tr-TR" sz="2800" dirty="0" err="1" smtClean="0"/>
              <a:t>by</a:t>
            </a:r>
            <a:r>
              <a:rPr lang="tr-TR" altLang="tr-TR" sz="2800" dirty="0" smtClean="0"/>
              <a:t> a </a:t>
            </a:r>
            <a:r>
              <a:rPr lang="tr-TR" altLang="tr-TR" sz="2800" dirty="0" err="1" smtClean="0"/>
              <a:t>vibrant</a:t>
            </a:r>
            <a:r>
              <a:rPr lang="tr-TR" altLang="tr-TR" sz="2800" dirty="0" smtClean="0"/>
              <a:t> </a:t>
            </a:r>
            <a:r>
              <a:rPr lang="tr-TR" altLang="tr-TR" sz="2800" dirty="0" err="1" smtClean="0"/>
              <a:t>and</a:t>
            </a:r>
            <a:r>
              <a:rPr lang="tr-TR" altLang="tr-TR" sz="2800" dirty="0" smtClean="0"/>
              <a:t> </a:t>
            </a:r>
            <a:r>
              <a:rPr lang="tr-TR" altLang="tr-TR" sz="2800" dirty="0" err="1" smtClean="0"/>
              <a:t>productive</a:t>
            </a:r>
            <a:r>
              <a:rPr lang="tr-TR" altLang="tr-TR" sz="2800" dirty="0" smtClean="0"/>
              <a:t> SME </a:t>
            </a:r>
            <a:r>
              <a:rPr lang="tr-TR" altLang="tr-TR" sz="2800" dirty="0" err="1" smtClean="0"/>
              <a:t>sector</a:t>
            </a:r>
            <a:endParaRPr lang="en-US" altLang="tr-TR" sz="2800" u="sng" dirty="0" smtClean="0"/>
          </a:p>
        </p:txBody>
      </p:sp>
      <p:sp>
        <p:nvSpPr>
          <p:cNvPr id="9" name="Oval 8"/>
          <p:cNvSpPr/>
          <p:nvPr/>
        </p:nvSpPr>
        <p:spPr bwMode="auto">
          <a:xfrm>
            <a:off x="256676" y="4330778"/>
            <a:ext cx="2755795" cy="443175"/>
          </a:xfrm>
          <a:prstGeom prst="ellipse">
            <a:avLst/>
          </a:prstGeom>
          <a:noFill/>
          <a:ln w="34925" cap="flat" cmpd="sng" algn="ctr">
            <a:solidFill>
              <a:srgbClr val="FF0000"/>
            </a:solidFill>
            <a:prstDash val="dashDot"/>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400"/>
              </a:lnSpc>
              <a:spcBef>
                <a:spcPct val="0"/>
              </a:spcBef>
              <a:spcAft>
                <a:spcPct val="0"/>
              </a:spcAft>
              <a:buClrTx/>
              <a:buSzTx/>
              <a:buFontTx/>
              <a:buNone/>
              <a:tabLst/>
            </a:pPr>
            <a:endParaRPr kumimoji="1" lang="tr-TR" sz="1200" b="1" i="0" u="none" strike="noStrike" cap="none" normalizeH="0" baseline="0" smtClean="0">
              <a:ln>
                <a:noFill/>
              </a:ln>
              <a:solidFill>
                <a:srgbClr val="000000"/>
              </a:solidFill>
              <a:effectLst/>
              <a:latin typeface="Arial" charset="0"/>
            </a:endParaRPr>
          </a:p>
        </p:txBody>
      </p:sp>
      <p:sp>
        <p:nvSpPr>
          <p:cNvPr id="11" name="Oval 10"/>
          <p:cNvSpPr/>
          <p:nvPr/>
        </p:nvSpPr>
        <p:spPr bwMode="auto">
          <a:xfrm>
            <a:off x="4770169" y="1901729"/>
            <a:ext cx="4721639" cy="583421"/>
          </a:xfrm>
          <a:prstGeom prst="ellipse">
            <a:avLst/>
          </a:prstGeom>
          <a:noFill/>
          <a:ln w="34925" cap="flat" cmpd="sng" algn="ctr">
            <a:solidFill>
              <a:srgbClr val="FF0000"/>
            </a:solidFill>
            <a:prstDash val="dashDot"/>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400"/>
              </a:lnSpc>
              <a:spcBef>
                <a:spcPct val="0"/>
              </a:spcBef>
              <a:spcAft>
                <a:spcPct val="0"/>
              </a:spcAft>
              <a:buClrTx/>
              <a:buSzTx/>
              <a:buFontTx/>
              <a:buNone/>
              <a:tabLst/>
            </a:pPr>
            <a:endParaRPr kumimoji="1" lang="tr-TR" sz="1200" b="1" i="0" u="none" strike="noStrike" cap="none" normalizeH="0" baseline="0" smtClean="0">
              <a:ln>
                <a:noFill/>
              </a:ln>
              <a:solidFill>
                <a:srgbClr val="000000"/>
              </a:solidFill>
              <a:effectLst/>
              <a:latin typeface="Arial" charset="0"/>
            </a:endParaRPr>
          </a:p>
        </p:txBody>
      </p:sp>
      <p:sp>
        <p:nvSpPr>
          <p:cNvPr id="12" name="Oval 11"/>
          <p:cNvSpPr/>
          <p:nvPr/>
        </p:nvSpPr>
        <p:spPr bwMode="auto">
          <a:xfrm>
            <a:off x="4770169" y="2529725"/>
            <a:ext cx="3291137" cy="583421"/>
          </a:xfrm>
          <a:prstGeom prst="ellipse">
            <a:avLst/>
          </a:prstGeom>
          <a:noFill/>
          <a:ln w="34925" cap="flat" cmpd="sng" algn="ctr">
            <a:solidFill>
              <a:srgbClr val="FF0000"/>
            </a:solidFill>
            <a:prstDash val="dashDot"/>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400"/>
              </a:lnSpc>
              <a:spcBef>
                <a:spcPct val="0"/>
              </a:spcBef>
              <a:spcAft>
                <a:spcPct val="0"/>
              </a:spcAft>
              <a:buClrTx/>
              <a:buSzTx/>
              <a:buFontTx/>
              <a:buNone/>
              <a:tabLst/>
            </a:pPr>
            <a:endParaRPr kumimoji="1" lang="tr-TR" sz="1200" b="1" i="0" u="none" strike="noStrike" cap="none" normalizeH="0" baseline="0" smtClean="0">
              <a:ln>
                <a:noFill/>
              </a:ln>
              <a:solidFill>
                <a:srgbClr val="000000"/>
              </a:solidFill>
              <a:effectLst/>
              <a:latin typeface="Arial" charset="0"/>
            </a:endParaRPr>
          </a:p>
        </p:txBody>
      </p:sp>
      <p:sp>
        <p:nvSpPr>
          <p:cNvPr id="15" name="Oval 14"/>
          <p:cNvSpPr/>
          <p:nvPr/>
        </p:nvSpPr>
        <p:spPr bwMode="auto">
          <a:xfrm>
            <a:off x="256676" y="1890510"/>
            <a:ext cx="2222863" cy="578517"/>
          </a:xfrm>
          <a:prstGeom prst="ellipse">
            <a:avLst/>
          </a:prstGeom>
          <a:noFill/>
          <a:ln w="34925" cap="flat" cmpd="sng" algn="ctr">
            <a:solidFill>
              <a:srgbClr val="FF0000"/>
            </a:solidFill>
            <a:prstDash val="dashDot"/>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400"/>
              </a:lnSpc>
              <a:spcBef>
                <a:spcPct val="0"/>
              </a:spcBef>
              <a:spcAft>
                <a:spcPct val="0"/>
              </a:spcAft>
              <a:buClrTx/>
              <a:buSzTx/>
              <a:buFontTx/>
              <a:buNone/>
              <a:tabLst/>
            </a:pPr>
            <a:endParaRPr kumimoji="1" lang="tr-TR" sz="1200" b="1" i="0" u="none" strike="noStrike" cap="none" normalizeH="0" baseline="0" smtClean="0">
              <a:ln>
                <a:noFill/>
              </a:ln>
              <a:solidFill>
                <a:srgbClr val="000000"/>
              </a:solidFill>
              <a:effectLst/>
              <a:latin typeface="Arial" charset="0"/>
            </a:endParaRPr>
          </a:p>
        </p:txBody>
      </p:sp>
      <p:sp>
        <p:nvSpPr>
          <p:cNvPr id="18" name="Oval 17"/>
          <p:cNvSpPr/>
          <p:nvPr/>
        </p:nvSpPr>
        <p:spPr bwMode="auto">
          <a:xfrm>
            <a:off x="256676" y="3080861"/>
            <a:ext cx="3860929" cy="578517"/>
          </a:xfrm>
          <a:prstGeom prst="ellipse">
            <a:avLst/>
          </a:prstGeom>
          <a:noFill/>
          <a:ln w="34925" cap="flat" cmpd="sng" algn="ctr">
            <a:solidFill>
              <a:srgbClr val="FF0000"/>
            </a:solidFill>
            <a:prstDash val="dashDot"/>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400"/>
              </a:lnSpc>
              <a:spcBef>
                <a:spcPct val="0"/>
              </a:spcBef>
              <a:spcAft>
                <a:spcPct val="0"/>
              </a:spcAft>
              <a:buClrTx/>
              <a:buSzTx/>
              <a:buFontTx/>
              <a:buNone/>
              <a:tabLst/>
            </a:pPr>
            <a:endParaRPr kumimoji="1" lang="tr-TR" sz="1200" b="1"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3551270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911225"/>
            <a:ext cx="8534400" cy="615553"/>
          </a:xfrm>
        </p:spPr>
        <p:txBody>
          <a:bodyPr/>
          <a:lstStyle/>
          <a:p>
            <a:pPr>
              <a:lnSpc>
                <a:spcPct val="100000"/>
              </a:lnSpc>
            </a:pPr>
            <a:r>
              <a:rPr lang="tr-TR" sz="2000" dirty="0" smtClean="0"/>
              <a:t>Growth </a:t>
            </a:r>
            <a:r>
              <a:rPr lang="tr-TR" sz="2000" dirty="0" err="1" smtClean="0"/>
              <a:t>performance</a:t>
            </a:r>
            <a:r>
              <a:rPr lang="tr-TR" sz="2000" dirty="0" smtClean="0"/>
              <a:t> of the </a:t>
            </a:r>
            <a:r>
              <a:rPr lang="tr-TR" sz="2000" dirty="0" err="1" smtClean="0"/>
              <a:t>least</a:t>
            </a:r>
            <a:r>
              <a:rPr lang="tr-TR" sz="2000" dirty="0" smtClean="0"/>
              <a:t> </a:t>
            </a:r>
            <a:r>
              <a:rPr lang="tr-TR" sz="2000" dirty="0" err="1" smtClean="0"/>
              <a:t>developing</a:t>
            </a:r>
            <a:r>
              <a:rPr lang="tr-TR" sz="2000" dirty="0" smtClean="0"/>
              <a:t> </a:t>
            </a:r>
            <a:r>
              <a:rPr lang="tr-TR" sz="2000" dirty="0" err="1" smtClean="0"/>
              <a:t>countries</a:t>
            </a:r>
            <a:r>
              <a:rPr lang="tr-TR" sz="2000" dirty="0" smtClean="0"/>
              <a:t> </a:t>
            </a:r>
            <a:r>
              <a:rPr lang="tr-TR" sz="2000" dirty="0" err="1" smtClean="0"/>
              <a:t>accelerated</a:t>
            </a:r>
            <a:r>
              <a:rPr lang="tr-TR" sz="2000" dirty="0" smtClean="0"/>
              <a:t> </a:t>
            </a:r>
            <a:r>
              <a:rPr lang="tr-TR" sz="2000" dirty="0" err="1" smtClean="0"/>
              <a:t>for</a:t>
            </a:r>
            <a:r>
              <a:rPr lang="tr-TR" sz="2000" dirty="0" smtClean="0"/>
              <a:t> a time but has </a:t>
            </a:r>
            <a:r>
              <a:rPr lang="tr-TR" sz="2000" dirty="0" err="1" smtClean="0"/>
              <a:t>slowed</a:t>
            </a:r>
            <a:r>
              <a:rPr lang="tr-TR" sz="2000" dirty="0" smtClean="0"/>
              <a:t> </a:t>
            </a:r>
            <a:r>
              <a:rPr lang="tr-TR" sz="2000" dirty="0" err="1" smtClean="0"/>
              <a:t>down</a:t>
            </a:r>
            <a:r>
              <a:rPr lang="tr-TR" sz="2000" dirty="0" smtClean="0"/>
              <a:t> in the </a:t>
            </a:r>
            <a:r>
              <a:rPr lang="tr-TR" sz="2000" dirty="0" err="1" smtClean="0"/>
              <a:t>last</a:t>
            </a:r>
            <a:r>
              <a:rPr lang="tr-TR" sz="2000" dirty="0" smtClean="0"/>
              <a:t> </a:t>
            </a:r>
            <a:r>
              <a:rPr lang="tr-TR" sz="2000" dirty="0" err="1" smtClean="0"/>
              <a:t>couple</a:t>
            </a:r>
            <a:r>
              <a:rPr lang="tr-TR" sz="2000" dirty="0" smtClean="0"/>
              <a:t> of </a:t>
            </a:r>
            <a:r>
              <a:rPr lang="tr-TR" sz="2000" dirty="0" err="1" smtClean="0"/>
              <a:t>years</a:t>
            </a:r>
            <a:endParaRPr lang="tr-TR" sz="2000" dirty="0"/>
          </a:p>
        </p:txBody>
      </p:sp>
      <p:sp>
        <p:nvSpPr>
          <p:cNvPr id="3" name="Altbilgi Yer Tutucusu 2"/>
          <p:cNvSpPr>
            <a:spLocks noGrp="1"/>
          </p:cNvSpPr>
          <p:nvPr>
            <p:ph type="ftr" sz="quarter" idx="10"/>
          </p:nvPr>
        </p:nvSpPr>
        <p:spPr>
          <a:xfrm>
            <a:off x="241910" y="6705599"/>
            <a:ext cx="2235200" cy="132024"/>
          </a:xfrm>
        </p:spPr>
        <p:txBody>
          <a:bodyPr/>
          <a:lstStyle/>
          <a:p>
            <a:pPr algn="l">
              <a:defRPr/>
            </a:pPr>
            <a:r>
              <a:rPr lang="tr-TR" altLang="de-DE" dirty="0" smtClean="0"/>
              <a:t>Source: The World Bank</a:t>
            </a:r>
            <a:endParaRPr lang="de-DE" altLang="de-DE" dirty="0"/>
          </a:p>
        </p:txBody>
      </p:sp>
      <p:pic>
        <p:nvPicPr>
          <p:cNvPr id="4" name="Resim 3"/>
          <p:cNvPicPr>
            <a:picLocks noChangeAspect="1"/>
          </p:cNvPicPr>
          <p:nvPr/>
        </p:nvPicPr>
        <p:blipFill rotWithShape="1">
          <a:blip r:embed="rId2"/>
          <a:srcRect l="31000" t="53111" r="46438" b="20333"/>
          <a:stretch/>
        </p:blipFill>
        <p:spPr>
          <a:xfrm>
            <a:off x="685800" y="1658936"/>
            <a:ext cx="7622784" cy="5046663"/>
          </a:xfrm>
          <a:prstGeom prst="rect">
            <a:avLst/>
          </a:prstGeom>
        </p:spPr>
      </p:pic>
    </p:spTree>
    <p:extLst>
      <p:ext uri="{BB962C8B-B14F-4D97-AF65-F5344CB8AC3E}">
        <p14:creationId xmlns:p14="http://schemas.microsoft.com/office/powerpoint/2010/main" val="436025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768350"/>
            <a:ext cx="8534400" cy="861774"/>
          </a:xfrm>
        </p:spPr>
        <p:txBody>
          <a:bodyPr/>
          <a:lstStyle/>
          <a:p>
            <a:pPr>
              <a:lnSpc>
                <a:spcPct val="100000"/>
              </a:lnSpc>
            </a:pPr>
            <a:r>
              <a:rPr lang="tr-TR" sz="2800" dirty="0"/>
              <a:t>2016 is the f</a:t>
            </a:r>
            <a:r>
              <a:rPr lang="en-US" sz="2800" dirty="0" err="1"/>
              <a:t>ifth</a:t>
            </a:r>
            <a:r>
              <a:rPr lang="en-US" sz="2800" dirty="0"/>
              <a:t> consecutive year with global growth below long-term average</a:t>
            </a:r>
            <a:endParaRPr lang="tr-TR" sz="2800" dirty="0"/>
          </a:p>
        </p:txBody>
      </p:sp>
      <p:sp>
        <p:nvSpPr>
          <p:cNvPr id="4" name="Dikdörtgen 3"/>
          <p:cNvSpPr/>
          <p:nvPr/>
        </p:nvSpPr>
        <p:spPr bwMode="auto">
          <a:xfrm>
            <a:off x="542925" y="1693545"/>
            <a:ext cx="4572000" cy="2373116"/>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4000" b="0" i="0" u="none" strike="noStrike" kern="0" cap="none" spc="0" normalizeH="0" baseline="0" noProof="0" smtClean="0">
              <a:ln>
                <a:noFill/>
              </a:ln>
              <a:solidFill>
                <a:sysClr val="windowText" lastClr="000000"/>
              </a:solidFill>
              <a:effectLst/>
              <a:uLnTx/>
              <a:uFillTx/>
              <a:latin typeface="Arial" charset="0"/>
              <a:cs typeface="Arial" charset="0"/>
            </a:endParaRPr>
          </a:p>
        </p:txBody>
      </p:sp>
      <p:sp>
        <p:nvSpPr>
          <p:cNvPr id="5" name="Dikdörtgen 4"/>
          <p:cNvSpPr/>
          <p:nvPr/>
        </p:nvSpPr>
        <p:spPr bwMode="auto">
          <a:xfrm>
            <a:off x="5114925" y="1693545"/>
            <a:ext cx="4572000" cy="2373116"/>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4000" b="0" i="0" u="none" strike="noStrike" kern="0" cap="none" spc="0" normalizeH="0" baseline="0" noProof="0" smtClean="0">
              <a:ln>
                <a:noFill/>
              </a:ln>
              <a:solidFill>
                <a:sysClr val="windowText" lastClr="000000"/>
              </a:solidFill>
              <a:effectLst/>
              <a:uLnTx/>
              <a:uFillTx/>
              <a:latin typeface="Arial" charset="0"/>
              <a:cs typeface="Arial" charset="0"/>
            </a:endParaRPr>
          </a:p>
        </p:txBody>
      </p:sp>
      <p:graphicFrame>
        <p:nvGraphicFramePr>
          <p:cNvPr id="6" name="Grafik 5"/>
          <p:cNvGraphicFramePr>
            <a:graphicFrameLocks/>
          </p:cNvGraphicFramePr>
          <p:nvPr>
            <p:extLst>
              <p:ext uri="{D42A27DB-BD31-4B8C-83A1-F6EECF244321}">
                <p14:modId xmlns:p14="http://schemas.microsoft.com/office/powerpoint/2010/main" val="3183063140"/>
              </p:ext>
            </p:extLst>
          </p:nvPr>
        </p:nvGraphicFramePr>
        <p:xfrm>
          <a:off x="542925" y="1693545"/>
          <a:ext cx="4572000" cy="23731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k 6"/>
          <p:cNvGraphicFramePr>
            <a:graphicFrameLocks/>
          </p:cNvGraphicFramePr>
          <p:nvPr>
            <p:extLst>
              <p:ext uri="{D42A27DB-BD31-4B8C-83A1-F6EECF244321}">
                <p14:modId xmlns:p14="http://schemas.microsoft.com/office/powerpoint/2010/main" val="3837356992"/>
              </p:ext>
            </p:extLst>
          </p:nvPr>
        </p:nvGraphicFramePr>
        <p:xfrm>
          <a:off x="5267325" y="1692678"/>
          <a:ext cx="4419600" cy="2373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k 7"/>
          <p:cNvGraphicFramePr>
            <a:graphicFrameLocks/>
          </p:cNvGraphicFramePr>
          <p:nvPr>
            <p:extLst>
              <p:ext uri="{D42A27DB-BD31-4B8C-83A1-F6EECF244321}">
                <p14:modId xmlns:p14="http://schemas.microsoft.com/office/powerpoint/2010/main" val="4237067535"/>
              </p:ext>
            </p:extLst>
          </p:nvPr>
        </p:nvGraphicFramePr>
        <p:xfrm>
          <a:off x="5244071" y="4125074"/>
          <a:ext cx="4442853" cy="2292004"/>
        </p:xfrm>
        <a:graphic>
          <a:graphicData uri="http://schemas.openxmlformats.org/drawingml/2006/chart">
            <c:chart xmlns:c="http://schemas.openxmlformats.org/drawingml/2006/chart" xmlns:r="http://schemas.openxmlformats.org/officeDocument/2006/relationships" r:id="rId4"/>
          </a:graphicData>
        </a:graphic>
      </p:graphicFrame>
      <p:sp>
        <p:nvSpPr>
          <p:cNvPr id="9" name="Dikdörtgen 8"/>
          <p:cNvSpPr/>
          <p:nvPr/>
        </p:nvSpPr>
        <p:spPr bwMode="auto">
          <a:xfrm>
            <a:off x="5114925" y="4120162"/>
            <a:ext cx="4572000" cy="2296916"/>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4000" b="0" i="0" u="none" strike="noStrike" kern="0" cap="none" spc="0" normalizeH="0" baseline="0" noProof="0" smtClean="0">
              <a:ln>
                <a:noFill/>
              </a:ln>
              <a:solidFill>
                <a:sysClr val="windowText" lastClr="000000"/>
              </a:solidFill>
              <a:effectLst/>
              <a:uLnTx/>
              <a:uFillTx/>
              <a:latin typeface="Arial" charset="0"/>
              <a:cs typeface="Arial" charset="0"/>
            </a:endParaRPr>
          </a:p>
        </p:txBody>
      </p:sp>
      <p:sp>
        <p:nvSpPr>
          <p:cNvPr id="10" name="Yuvarlatılmış Dikdörtgen 9"/>
          <p:cNvSpPr/>
          <p:nvPr/>
        </p:nvSpPr>
        <p:spPr bwMode="auto">
          <a:xfrm>
            <a:off x="4048125" y="3369078"/>
            <a:ext cx="914400" cy="381000"/>
          </a:xfrm>
          <a:prstGeom prst="roundRect">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smtClean="0">
                <a:ln>
                  <a:noFill/>
                </a:ln>
                <a:solidFill>
                  <a:srgbClr val="FFFFFF"/>
                </a:solidFill>
                <a:effectLst/>
                <a:uLnTx/>
                <a:uFillTx/>
                <a:latin typeface="Arial" charset="0"/>
                <a:cs typeface="Arial" charset="0"/>
              </a:rPr>
              <a:t>EU</a:t>
            </a:r>
          </a:p>
        </p:txBody>
      </p:sp>
      <p:sp>
        <p:nvSpPr>
          <p:cNvPr id="11" name="Yuvarlatılmış Dikdörtgen 10"/>
          <p:cNvSpPr/>
          <p:nvPr/>
        </p:nvSpPr>
        <p:spPr bwMode="auto">
          <a:xfrm>
            <a:off x="8620125" y="3330978"/>
            <a:ext cx="914400" cy="381000"/>
          </a:xfrm>
          <a:prstGeom prst="roundRect">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smtClean="0">
                <a:ln>
                  <a:noFill/>
                </a:ln>
                <a:solidFill>
                  <a:srgbClr val="FFFFFF"/>
                </a:solidFill>
                <a:effectLst/>
                <a:uLnTx/>
                <a:uFillTx/>
                <a:latin typeface="Arial" charset="0"/>
                <a:cs typeface="Arial" charset="0"/>
              </a:rPr>
              <a:t>USA</a:t>
            </a:r>
          </a:p>
        </p:txBody>
      </p:sp>
      <p:sp>
        <p:nvSpPr>
          <p:cNvPr id="12" name="Yuvarlatılmış Dikdörtgen 11"/>
          <p:cNvSpPr/>
          <p:nvPr/>
        </p:nvSpPr>
        <p:spPr bwMode="auto">
          <a:xfrm>
            <a:off x="8620125" y="5759079"/>
            <a:ext cx="914400" cy="381000"/>
          </a:xfrm>
          <a:prstGeom prst="roundRect">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smtClean="0">
                <a:ln>
                  <a:noFill/>
                </a:ln>
                <a:solidFill>
                  <a:srgbClr val="FFFFFF"/>
                </a:solidFill>
                <a:effectLst/>
                <a:uLnTx/>
                <a:uFillTx/>
                <a:latin typeface="Arial" charset="0"/>
                <a:cs typeface="Arial" charset="0"/>
              </a:rPr>
              <a:t>GCC</a:t>
            </a:r>
          </a:p>
        </p:txBody>
      </p:sp>
      <p:graphicFrame>
        <p:nvGraphicFramePr>
          <p:cNvPr id="13" name="Grafik 12"/>
          <p:cNvGraphicFramePr>
            <a:graphicFrameLocks/>
          </p:cNvGraphicFramePr>
          <p:nvPr>
            <p:extLst>
              <p:ext uri="{D42A27DB-BD31-4B8C-83A1-F6EECF244321}">
                <p14:modId xmlns:p14="http://schemas.microsoft.com/office/powerpoint/2010/main" val="1921416542"/>
              </p:ext>
            </p:extLst>
          </p:nvPr>
        </p:nvGraphicFramePr>
        <p:xfrm>
          <a:off x="542924" y="4287418"/>
          <a:ext cx="4593711" cy="2129659"/>
        </p:xfrm>
        <a:graphic>
          <a:graphicData uri="http://schemas.openxmlformats.org/drawingml/2006/chart">
            <c:chart xmlns:c="http://schemas.openxmlformats.org/drawingml/2006/chart" xmlns:r="http://schemas.openxmlformats.org/officeDocument/2006/relationships" r:id="rId5"/>
          </a:graphicData>
        </a:graphic>
      </p:graphicFrame>
      <p:sp>
        <p:nvSpPr>
          <p:cNvPr id="14" name="Dikdörtgen 13"/>
          <p:cNvSpPr/>
          <p:nvPr/>
        </p:nvSpPr>
        <p:spPr bwMode="auto">
          <a:xfrm>
            <a:off x="542925" y="4120162"/>
            <a:ext cx="4572000" cy="2296916"/>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4000" b="0" i="0" u="none" strike="noStrike" kern="0" cap="none" spc="0" normalizeH="0" baseline="0" noProof="0" smtClean="0">
              <a:ln>
                <a:noFill/>
              </a:ln>
              <a:solidFill>
                <a:sysClr val="windowText" lastClr="000000"/>
              </a:solidFill>
              <a:effectLst/>
              <a:uLnTx/>
              <a:uFillTx/>
              <a:latin typeface="Arial" charset="0"/>
              <a:cs typeface="Arial" charset="0"/>
            </a:endParaRPr>
          </a:p>
        </p:txBody>
      </p:sp>
      <p:sp>
        <p:nvSpPr>
          <p:cNvPr id="15" name="Yuvarlatılmış Dikdörtgen 14"/>
          <p:cNvSpPr/>
          <p:nvPr/>
        </p:nvSpPr>
        <p:spPr bwMode="auto">
          <a:xfrm>
            <a:off x="4018555" y="5759079"/>
            <a:ext cx="914400" cy="381000"/>
          </a:xfrm>
          <a:prstGeom prst="roundRect">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smtClean="0">
                <a:ln>
                  <a:noFill/>
                </a:ln>
                <a:solidFill>
                  <a:srgbClr val="FFFFFF"/>
                </a:solidFill>
                <a:effectLst/>
                <a:uLnTx/>
                <a:uFillTx/>
                <a:latin typeface="Arial" charset="0"/>
                <a:cs typeface="Arial" charset="0"/>
              </a:rPr>
              <a:t>TR</a:t>
            </a:r>
          </a:p>
        </p:txBody>
      </p:sp>
    </p:spTree>
    <p:extLst>
      <p:ext uri="{BB962C8B-B14F-4D97-AF65-F5344CB8AC3E}">
        <p14:creationId xmlns:p14="http://schemas.microsoft.com/office/powerpoint/2010/main" val="2696347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685800" y="882650"/>
            <a:ext cx="8534400" cy="430887"/>
          </a:xfrm>
        </p:spPr>
        <p:txBody>
          <a:bodyPr/>
          <a:lstStyle/>
          <a:p>
            <a:pPr>
              <a:lnSpc>
                <a:spcPct val="100000"/>
              </a:lnSpc>
            </a:pPr>
            <a:r>
              <a:rPr lang="tr-TR" altLang="tr-TR" sz="2800" dirty="0" err="1" smtClean="0"/>
              <a:t>Agenda</a:t>
            </a:r>
            <a:endParaRPr lang="en-US" altLang="tr-TR" sz="2800" u="sng" dirty="0" smtClean="0"/>
          </a:p>
        </p:txBody>
      </p:sp>
      <p:sp>
        <p:nvSpPr>
          <p:cNvPr id="6" name="Content Placeholder 2"/>
          <p:cNvSpPr txBox="1">
            <a:spLocks/>
          </p:cNvSpPr>
          <p:nvPr/>
        </p:nvSpPr>
        <p:spPr bwMode="auto">
          <a:xfrm>
            <a:off x="685800" y="1489447"/>
            <a:ext cx="883228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anose="05000000000000000000"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400" dirty="0" smtClean="0"/>
              <a:t>Our world is in the midst of unprecedented challenges</a:t>
            </a:r>
          </a:p>
          <a:p>
            <a:pPr lvl="1"/>
            <a:r>
              <a:rPr lang="en-US" sz="2000" b="0" dirty="0" smtClean="0"/>
              <a:t>Are we going to survive? Lessons from the history</a:t>
            </a:r>
          </a:p>
          <a:p>
            <a:endParaRPr lang="en-US" sz="2400" dirty="0" smtClean="0"/>
          </a:p>
          <a:p>
            <a:r>
              <a:rPr lang="en-US" sz="2400" dirty="0" smtClean="0"/>
              <a:t>From the Millennium Development Goals to the Sustainable Development Goals</a:t>
            </a:r>
          </a:p>
          <a:p>
            <a:pPr lvl="1"/>
            <a:r>
              <a:rPr lang="en-US" sz="2000" b="0" dirty="0" smtClean="0"/>
              <a:t>A more pretentious set of targets to be reached by 2030</a:t>
            </a:r>
          </a:p>
          <a:p>
            <a:endParaRPr lang="en-US" sz="2400" dirty="0" smtClean="0"/>
          </a:p>
          <a:p>
            <a:r>
              <a:rPr lang="en-US" sz="2400" dirty="0" smtClean="0"/>
              <a:t>Where does SMEs stand when it comes to the SDGs?</a:t>
            </a:r>
          </a:p>
          <a:p>
            <a:pPr lvl="1"/>
            <a:r>
              <a:rPr lang="en-US" sz="2000" b="0" dirty="0" smtClean="0"/>
              <a:t>The link between good management practices and sustainab</a:t>
            </a:r>
            <a:r>
              <a:rPr lang="tr-TR" sz="2000" b="0" dirty="0" smtClean="0"/>
              <a:t>i</a:t>
            </a:r>
            <a:r>
              <a:rPr lang="en-US" sz="2000" b="0" dirty="0" err="1" smtClean="0"/>
              <a:t>lity</a:t>
            </a:r>
            <a:endParaRPr lang="en-US" sz="2000" b="0" dirty="0"/>
          </a:p>
        </p:txBody>
      </p:sp>
    </p:spTree>
    <p:extLst>
      <p:ext uri="{BB962C8B-B14F-4D97-AF65-F5344CB8AC3E}">
        <p14:creationId xmlns:p14="http://schemas.microsoft.com/office/powerpoint/2010/main" val="3029160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Nesne 2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82" name="think-cell Slide" r:id="rId52" imgW="416" imgH="416" progId="TCLayout.ActiveDocument.1">
                  <p:embed/>
                </p:oleObj>
              </mc:Choice>
              <mc:Fallback>
                <p:oleObj name="think-cell Slide" r:id="rId52" imgW="416" imgH="416" progId="TCLayout.ActiveDocument.1">
                  <p:embed/>
                  <p:pic>
                    <p:nvPicPr>
                      <p:cNvPr id="0" name=""/>
                      <p:cNvPicPr/>
                      <p:nvPr/>
                    </p:nvPicPr>
                    <p:blipFill>
                      <a:blip r:embed="rId53"/>
                      <a:stretch>
                        <a:fillRect/>
                      </a:stretch>
                    </p:blipFill>
                    <p:spPr>
                      <a:xfrm>
                        <a:off x="1588" y="1588"/>
                        <a:ext cx="1587" cy="1587"/>
                      </a:xfrm>
                      <a:prstGeom prst="rect">
                        <a:avLst/>
                      </a:prstGeom>
                    </p:spPr>
                  </p:pic>
                </p:oleObj>
              </mc:Fallback>
            </mc:AlternateContent>
          </a:graphicData>
        </a:graphic>
      </p:graphicFrame>
      <p:sp>
        <p:nvSpPr>
          <p:cNvPr id="4" name="Dikdörtgen 3" hidden="1"/>
          <p:cNvSpPr/>
          <p:nvPr>
            <p:custDataLst>
              <p:tags r:id="rId3"/>
            </p:custDataLst>
          </p:nvPr>
        </p:nvSpPr>
        <p:spPr bwMode="auto">
          <a:xfrm>
            <a:off x="0" y="0"/>
            <a:ext cx="158750" cy="158750"/>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bodyPr>
          <a:lstStyle/>
          <a:p>
            <a:pPr algn="ctr" eaLnBrk="0" hangingPunct="0"/>
            <a:endParaRPr kumimoji="1" lang="tr-TR" sz="1400" u="none" strike="noStrike" cap="none" normalizeH="0" dirty="0" smtClean="0">
              <a:ln>
                <a:noFill/>
              </a:ln>
              <a:solidFill>
                <a:srgbClr val="000000"/>
              </a:solidFill>
              <a:effectLst/>
              <a:cs typeface="+mn-cs"/>
              <a:sym typeface="+mn-lt"/>
            </a:endParaRPr>
          </a:p>
        </p:txBody>
      </p:sp>
      <p:sp>
        <p:nvSpPr>
          <p:cNvPr id="2" name="Unvan 1"/>
          <p:cNvSpPr>
            <a:spLocks noGrp="1"/>
          </p:cNvSpPr>
          <p:nvPr>
            <p:ph type="title"/>
          </p:nvPr>
        </p:nvSpPr>
        <p:spPr/>
        <p:txBody>
          <a:bodyPr/>
          <a:lstStyle/>
          <a:p>
            <a:r>
              <a:rPr lang="tr-TR" sz="2400" dirty="0" err="1" smtClean="0"/>
              <a:t>Rich</a:t>
            </a:r>
            <a:r>
              <a:rPr lang="tr-TR" sz="2400" dirty="0" smtClean="0"/>
              <a:t> </a:t>
            </a:r>
            <a:r>
              <a:rPr lang="tr-TR" sz="2400" dirty="0" err="1" smtClean="0"/>
              <a:t>countries</a:t>
            </a:r>
            <a:r>
              <a:rPr lang="tr-TR" sz="2400" dirty="0" smtClean="0"/>
              <a:t> </a:t>
            </a:r>
            <a:r>
              <a:rPr lang="tr-TR" sz="2400" dirty="0" err="1" smtClean="0"/>
              <a:t>are</a:t>
            </a:r>
            <a:r>
              <a:rPr lang="tr-TR" sz="2400" dirty="0" smtClean="0"/>
              <a:t> </a:t>
            </a:r>
            <a:r>
              <a:rPr lang="tr-TR" sz="2400" dirty="0" err="1" smtClean="0"/>
              <a:t>rich</a:t>
            </a:r>
            <a:r>
              <a:rPr lang="tr-TR" sz="2400" dirty="0" smtClean="0"/>
              <a:t> </a:t>
            </a:r>
            <a:r>
              <a:rPr lang="tr-TR" sz="2400" dirty="0" err="1" smtClean="0"/>
              <a:t>because</a:t>
            </a:r>
            <a:r>
              <a:rPr lang="tr-TR" sz="2400" dirty="0" smtClean="0"/>
              <a:t> of a </a:t>
            </a:r>
            <a:r>
              <a:rPr lang="tr-TR" sz="2400" dirty="0" err="1" smtClean="0"/>
              <a:t>vibrant</a:t>
            </a:r>
            <a:r>
              <a:rPr lang="tr-TR" sz="2400" dirty="0" smtClean="0"/>
              <a:t> SME </a:t>
            </a:r>
            <a:r>
              <a:rPr lang="tr-TR" sz="2400" dirty="0" err="1" smtClean="0"/>
              <a:t>sector</a:t>
            </a:r>
            <a:endParaRPr lang="tr-TR" sz="2400" dirty="0"/>
          </a:p>
        </p:txBody>
      </p:sp>
      <p:sp>
        <p:nvSpPr>
          <p:cNvPr id="3" name="Altbilgi Yer Tutucusu 2"/>
          <p:cNvSpPr>
            <a:spLocks noGrp="1"/>
          </p:cNvSpPr>
          <p:nvPr>
            <p:ph type="ftr" sz="quarter" idx="10"/>
          </p:nvPr>
        </p:nvSpPr>
        <p:spPr>
          <a:xfrm>
            <a:off x="75746" y="6493321"/>
            <a:ext cx="4085091" cy="282129"/>
          </a:xfrm>
        </p:spPr>
        <p:txBody>
          <a:bodyPr/>
          <a:lstStyle/>
          <a:p>
            <a:pPr algn="l">
              <a:defRPr/>
            </a:pPr>
            <a:r>
              <a:rPr lang="tr-TR" altLang="de-DE" sz="1400" dirty="0" smtClean="0"/>
              <a:t>Source: The World Bank, </a:t>
            </a:r>
            <a:r>
              <a:rPr lang="tr-TR" altLang="de-DE" sz="1400" dirty="0" err="1" smtClean="0"/>
              <a:t>Beck</a:t>
            </a:r>
            <a:r>
              <a:rPr lang="tr-TR" altLang="de-DE" sz="1400" dirty="0" smtClean="0"/>
              <a:t>, Kunt, </a:t>
            </a:r>
            <a:r>
              <a:rPr lang="tr-TR" altLang="de-DE" sz="1400" dirty="0" err="1" smtClean="0"/>
              <a:t>Levine</a:t>
            </a:r>
            <a:r>
              <a:rPr lang="tr-TR" altLang="de-DE" sz="1400" dirty="0" smtClean="0"/>
              <a:t> (2004)</a:t>
            </a:r>
            <a:endParaRPr lang="de-DE" altLang="de-DE" sz="1400" dirty="0"/>
          </a:p>
        </p:txBody>
      </p:sp>
      <p:graphicFrame>
        <p:nvGraphicFramePr>
          <p:cNvPr id="23" name="Nesne 22"/>
          <p:cNvGraphicFramePr>
            <a:graphicFrameLocks/>
          </p:cNvGraphicFramePr>
          <p:nvPr>
            <p:custDataLst>
              <p:tags r:id="rId4"/>
            </p:custDataLst>
          </p:nvPr>
        </p:nvGraphicFramePr>
        <p:xfrm>
          <a:off x="838200" y="1752601"/>
          <a:ext cx="9033315" cy="4712901"/>
        </p:xfrm>
        <a:graphic>
          <a:graphicData uri="http://schemas.openxmlformats.org/presentationml/2006/ole">
            <mc:AlternateContent xmlns:mc="http://schemas.openxmlformats.org/markup-compatibility/2006">
              <mc:Choice xmlns:v="urn:schemas-microsoft-com:vml" Requires="v">
                <p:oleObj spid="_x0000_s74783" name="Çizelge" r:id="rId54" imgW="9033315" imgH="4712901" progId="MSGraph.Chart.8">
                  <p:embed followColorScheme="full"/>
                </p:oleObj>
              </mc:Choice>
              <mc:Fallback>
                <p:oleObj name="Çizelge" r:id="rId54" imgW="9033315" imgH="4712901" progId="MSGraph.Chart.8">
                  <p:embed followColorScheme="full"/>
                  <p:pic>
                    <p:nvPicPr>
                      <p:cNvPr id="0" name=""/>
                      <p:cNvPicPr/>
                      <p:nvPr/>
                    </p:nvPicPr>
                    <p:blipFill>
                      <a:blip r:embed="rId55"/>
                      <a:stretch>
                        <a:fillRect/>
                      </a:stretch>
                    </p:blipFill>
                    <p:spPr>
                      <a:xfrm>
                        <a:off x="838200" y="1752601"/>
                        <a:ext cx="9033315" cy="4712901"/>
                      </a:xfrm>
                      <a:prstGeom prst="rect">
                        <a:avLst/>
                      </a:prstGeom>
                    </p:spPr>
                  </p:pic>
                </p:oleObj>
              </mc:Fallback>
            </mc:AlternateContent>
          </a:graphicData>
        </a:graphic>
      </p:graphicFrame>
      <p:sp>
        <p:nvSpPr>
          <p:cNvPr id="140" name="Rectangle 103"/>
          <p:cNvSpPr>
            <a:spLocks noGrp="1" noChangeArrowheads="1"/>
          </p:cNvSpPr>
          <p:nvPr>
            <p:custDataLst>
              <p:tags r:id="rId5"/>
            </p:custDataLst>
          </p:nvPr>
        </p:nvSpPr>
        <p:spPr bwMode="gray">
          <a:xfrm>
            <a:off x="381000" y="3382963"/>
            <a:ext cx="5413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5EB7D43E-0C21-43C0-B01F-9A2ED68E72DF}" type="datetime'''''''''''''''''''''''''''3''''''0''''''''''.''00''''0'''''">
              <a:rPr kumimoji="0" lang="tr-TR" altLang="en-US" sz="1400">
                <a:sym typeface="+mn-lt"/>
              </a:rPr>
              <a:pPr algn="r">
                <a:lnSpc>
                  <a:spcPct val="100000"/>
                </a:lnSpc>
              </a:pPr>
              <a:t>30.000</a:t>
            </a:fld>
            <a:endParaRPr kumimoji="0" lang="tr-TR" altLang="de-DE" sz="1400" dirty="0" smtClean="0">
              <a:sym typeface="+mn-lt"/>
            </a:endParaRPr>
          </a:p>
        </p:txBody>
      </p:sp>
      <p:sp>
        <p:nvSpPr>
          <p:cNvPr id="137" name="Rectangle 103"/>
          <p:cNvSpPr>
            <a:spLocks noGrp="1" noChangeArrowheads="1"/>
          </p:cNvSpPr>
          <p:nvPr>
            <p:custDataLst>
              <p:tags r:id="rId6"/>
            </p:custDataLst>
          </p:nvPr>
        </p:nvSpPr>
        <p:spPr bwMode="gray">
          <a:xfrm>
            <a:off x="381000" y="4583113"/>
            <a:ext cx="5413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C1938690-5A1E-4B96-A9F0-8F108133E3FC}" type="datetime'''''''''''''''1''5.''''''''''0''''''0''''''''0'''''''''">
              <a:rPr kumimoji="0" lang="tr-TR" altLang="en-US" sz="1400">
                <a:sym typeface="+mn-lt"/>
              </a:rPr>
              <a:pPr algn="r">
                <a:lnSpc>
                  <a:spcPct val="100000"/>
                </a:lnSpc>
              </a:pPr>
              <a:t>15.000</a:t>
            </a:fld>
            <a:endParaRPr kumimoji="0" lang="tr-TR" altLang="de-DE" sz="1400" dirty="0" smtClean="0">
              <a:sym typeface="+mn-lt"/>
            </a:endParaRPr>
          </a:p>
        </p:txBody>
      </p:sp>
      <p:sp>
        <p:nvSpPr>
          <p:cNvPr id="138" name="Rectangle 103"/>
          <p:cNvSpPr>
            <a:spLocks noGrp="1" noChangeArrowheads="1"/>
          </p:cNvSpPr>
          <p:nvPr>
            <p:custDataLst>
              <p:tags r:id="rId7"/>
            </p:custDataLst>
          </p:nvPr>
        </p:nvSpPr>
        <p:spPr bwMode="gray">
          <a:xfrm>
            <a:off x="381000" y="4183063"/>
            <a:ext cx="5413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4FC47CA0-B398-40C8-B851-1B8D44E1ED98}" type="datetime'20.''''''''''''''''''0''''''''0''''''''''''''0'''''''''''''">
              <a:rPr kumimoji="0" lang="tr-TR" altLang="en-US" sz="1400">
                <a:sym typeface="+mn-lt"/>
              </a:rPr>
              <a:pPr algn="r">
                <a:lnSpc>
                  <a:spcPct val="100000"/>
                </a:lnSpc>
              </a:pPr>
              <a:t>20.000</a:t>
            </a:fld>
            <a:endParaRPr kumimoji="0" lang="tr-TR" altLang="de-DE" sz="1400" dirty="0" smtClean="0">
              <a:sym typeface="+mn-lt"/>
            </a:endParaRPr>
          </a:p>
        </p:txBody>
      </p:sp>
      <p:sp>
        <p:nvSpPr>
          <p:cNvPr id="123" name="Rectangle 103"/>
          <p:cNvSpPr>
            <a:spLocks noGrp="1" noChangeArrowheads="1"/>
          </p:cNvSpPr>
          <p:nvPr>
            <p:custDataLst>
              <p:tags r:id="rId8"/>
            </p:custDataLst>
          </p:nvPr>
        </p:nvSpPr>
        <p:spPr bwMode="gray">
          <a:xfrm>
            <a:off x="823913" y="5780088"/>
            <a:ext cx="9842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FCD83A13-A543-4674-9D6F-51765E549CE2}" type="datetime'''''''''''''''''''''''''''''''''''0'''''''''''''''">
              <a:rPr lang="tr-TR" altLang="en-US" sz="1400"/>
              <a:pPr/>
              <a:t>0</a:t>
            </a:fld>
            <a:endParaRPr kumimoji="0" lang="tr-TR" altLang="de-DE" sz="1400" dirty="0" smtClean="0">
              <a:sym typeface="+mn-lt"/>
            </a:endParaRPr>
          </a:p>
        </p:txBody>
      </p:sp>
      <p:sp>
        <p:nvSpPr>
          <p:cNvPr id="142" name="Rectangle 103"/>
          <p:cNvSpPr>
            <a:spLocks noGrp="1" noChangeArrowheads="1"/>
          </p:cNvSpPr>
          <p:nvPr>
            <p:custDataLst>
              <p:tags r:id="rId9"/>
            </p:custDataLst>
          </p:nvPr>
        </p:nvSpPr>
        <p:spPr bwMode="gray">
          <a:xfrm>
            <a:off x="381000" y="2586038"/>
            <a:ext cx="5413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986373D3-3D7D-4F87-846F-FA5932907463}" type="datetime'4''0.''''''''0''''0''''''0'''''''">
              <a:rPr kumimoji="0" lang="tr-TR" altLang="en-US" sz="1400">
                <a:sym typeface="+mn-lt"/>
              </a:rPr>
              <a:pPr algn="r">
                <a:lnSpc>
                  <a:spcPct val="100000"/>
                </a:lnSpc>
              </a:pPr>
              <a:t>40.000</a:t>
            </a:fld>
            <a:endParaRPr kumimoji="0" lang="tr-TR" altLang="de-DE" sz="1400" dirty="0" smtClean="0">
              <a:sym typeface="+mn-lt"/>
            </a:endParaRPr>
          </a:p>
        </p:txBody>
      </p:sp>
      <p:sp>
        <p:nvSpPr>
          <p:cNvPr id="141" name="Rectangle 103"/>
          <p:cNvSpPr>
            <a:spLocks noGrp="1" noChangeArrowheads="1"/>
          </p:cNvSpPr>
          <p:nvPr>
            <p:custDataLst>
              <p:tags r:id="rId10"/>
            </p:custDataLst>
          </p:nvPr>
        </p:nvSpPr>
        <p:spPr bwMode="gray">
          <a:xfrm>
            <a:off x="381000" y="2982913"/>
            <a:ext cx="5413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1AF3DB70-DCEB-45DE-8D58-F10AF107B7C1}" type="datetime'''35''''''''''''''''''''''.''''''''''''''0''''''0''''''0'">
              <a:rPr kumimoji="0" lang="tr-TR" altLang="en-US" sz="1400">
                <a:sym typeface="+mn-lt"/>
              </a:rPr>
              <a:pPr algn="r">
                <a:lnSpc>
                  <a:spcPct val="100000"/>
                </a:lnSpc>
              </a:pPr>
              <a:t>35.000</a:t>
            </a:fld>
            <a:endParaRPr kumimoji="0" lang="tr-TR" altLang="de-DE" sz="1400" dirty="0" smtClean="0">
              <a:sym typeface="+mn-lt"/>
            </a:endParaRPr>
          </a:p>
        </p:txBody>
      </p:sp>
      <p:sp>
        <p:nvSpPr>
          <p:cNvPr id="144" name="Rectangle 103"/>
          <p:cNvSpPr>
            <a:spLocks noGrp="1" noChangeArrowheads="1"/>
          </p:cNvSpPr>
          <p:nvPr>
            <p:custDataLst>
              <p:tags r:id="rId11"/>
            </p:custDataLst>
          </p:nvPr>
        </p:nvSpPr>
        <p:spPr bwMode="gray">
          <a:xfrm>
            <a:off x="381000" y="1785938"/>
            <a:ext cx="5413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CEC263CA-3642-4709-9BB3-015E0943BEC9}" type="datetime'5''''''''0''.''''0''0''''''''''''''''0'''''''''''''''''">
              <a:rPr kumimoji="0" lang="tr-TR" altLang="en-US" sz="1400">
                <a:sym typeface="+mn-lt"/>
              </a:rPr>
              <a:pPr algn="r">
                <a:lnSpc>
                  <a:spcPct val="100000"/>
                </a:lnSpc>
              </a:pPr>
              <a:t>50.000</a:t>
            </a:fld>
            <a:endParaRPr kumimoji="0" lang="tr-TR" altLang="de-DE" sz="1400" dirty="0" smtClean="0">
              <a:sym typeface="+mn-lt"/>
            </a:endParaRPr>
          </a:p>
        </p:txBody>
      </p:sp>
      <p:sp>
        <p:nvSpPr>
          <p:cNvPr id="135" name="Rectangle 103"/>
          <p:cNvSpPr>
            <a:spLocks noGrp="1" noChangeArrowheads="1"/>
          </p:cNvSpPr>
          <p:nvPr>
            <p:custDataLst>
              <p:tags r:id="rId12"/>
            </p:custDataLst>
          </p:nvPr>
        </p:nvSpPr>
        <p:spPr bwMode="gray">
          <a:xfrm>
            <a:off x="479425" y="5380038"/>
            <a:ext cx="4429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33F5EFEA-6AC0-4B5C-9E87-773CFAA686B0}" type="datetime'5''''.''0''''''''''''''''''''''''''''''0''''''''0'''''''''''">
              <a:rPr kumimoji="0" lang="tr-TR" altLang="en-US" sz="1400">
                <a:sym typeface="+mn-lt"/>
              </a:rPr>
              <a:pPr algn="r">
                <a:lnSpc>
                  <a:spcPct val="100000"/>
                </a:lnSpc>
              </a:pPr>
              <a:t>5.000</a:t>
            </a:fld>
            <a:endParaRPr kumimoji="0" lang="tr-TR" altLang="de-DE" sz="1400" dirty="0" smtClean="0">
              <a:sym typeface="+mn-lt"/>
            </a:endParaRPr>
          </a:p>
        </p:txBody>
      </p:sp>
      <p:sp>
        <p:nvSpPr>
          <p:cNvPr id="143" name="Rectangle 103"/>
          <p:cNvSpPr>
            <a:spLocks noGrp="1" noChangeArrowheads="1"/>
          </p:cNvSpPr>
          <p:nvPr>
            <p:custDataLst>
              <p:tags r:id="rId13"/>
            </p:custDataLst>
          </p:nvPr>
        </p:nvSpPr>
        <p:spPr bwMode="gray">
          <a:xfrm>
            <a:off x="381000" y="2185988"/>
            <a:ext cx="5413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8A49F0B6-F92A-467B-8752-54A7527E3D91}" type="datetime'4''''''5''''''''''''.''''0''''''''''00'''''''''''">
              <a:rPr kumimoji="0" lang="tr-TR" altLang="en-US" sz="1400">
                <a:sym typeface="+mn-lt"/>
              </a:rPr>
              <a:pPr algn="r">
                <a:lnSpc>
                  <a:spcPct val="100000"/>
                </a:lnSpc>
              </a:pPr>
              <a:t>45.000</a:t>
            </a:fld>
            <a:endParaRPr kumimoji="0" lang="tr-TR" altLang="de-DE" sz="1400" dirty="0" smtClean="0">
              <a:sym typeface="+mn-lt"/>
            </a:endParaRPr>
          </a:p>
        </p:txBody>
      </p:sp>
      <p:sp>
        <p:nvSpPr>
          <p:cNvPr id="136" name="Rectangle 103"/>
          <p:cNvSpPr>
            <a:spLocks noGrp="1" noChangeArrowheads="1"/>
          </p:cNvSpPr>
          <p:nvPr>
            <p:custDataLst>
              <p:tags r:id="rId14"/>
            </p:custDataLst>
          </p:nvPr>
        </p:nvSpPr>
        <p:spPr bwMode="gray">
          <a:xfrm>
            <a:off x="381000" y="4979988"/>
            <a:ext cx="5413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AF7286E1-C5F6-4352-8CCE-473E2D1BBEEE}" type="datetime'''''10''.''''0''''''''''''''''''''''0''''''''''0'''">
              <a:rPr kumimoji="0" lang="tr-TR" altLang="en-US" sz="1400">
                <a:sym typeface="+mn-lt"/>
              </a:rPr>
              <a:pPr algn="r">
                <a:lnSpc>
                  <a:spcPct val="100000"/>
                </a:lnSpc>
              </a:pPr>
              <a:t>10.000</a:t>
            </a:fld>
            <a:endParaRPr kumimoji="0" lang="tr-TR" altLang="de-DE" sz="1400" dirty="0" smtClean="0">
              <a:sym typeface="+mn-lt"/>
            </a:endParaRPr>
          </a:p>
        </p:txBody>
      </p:sp>
      <p:sp>
        <p:nvSpPr>
          <p:cNvPr id="139" name="Rectangle 103"/>
          <p:cNvSpPr>
            <a:spLocks noGrp="1" noChangeArrowheads="1"/>
          </p:cNvSpPr>
          <p:nvPr>
            <p:custDataLst>
              <p:tags r:id="rId15"/>
            </p:custDataLst>
          </p:nvPr>
        </p:nvSpPr>
        <p:spPr bwMode="gray">
          <a:xfrm>
            <a:off x="381000" y="3783013"/>
            <a:ext cx="5413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D71A0DBD-DB5E-40D4-80D6-4E0377BA737E}" type="datetime'2''''''5''''''.''00''''''0'''''''''''''''''''">
              <a:rPr kumimoji="0" lang="tr-TR" altLang="en-US" sz="1400">
                <a:sym typeface="+mn-lt"/>
              </a:rPr>
              <a:pPr algn="r">
                <a:lnSpc>
                  <a:spcPct val="100000"/>
                </a:lnSpc>
              </a:pPr>
              <a:t>25.000</a:t>
            </a:fld>
            <a:endParaRPr kumimoji="0" lang="tr-TR" altLang="de-DE" sz="1400" dirty="0" smtClean="0">
              <a:sym typeface="+mn-lt"/>
            </a:endParaRPr>
          </a:p>
        </p:txBody>
      </p:sp>
      <p:cxnSp>
        <p:nvCxnSpPr>
          <p:cNvPr id="237" name="Düz Bağlayıcı 236"/>
          <p:cNvCxnSpPr/>
          <p:nvPr>
            <p:custDataLst>
              <p:tags r:id="rId16"/>
            </p:custDataLst>
          </p:nvPr>
        </p:nvCxnSpPr>
        <p:spPr bwMode="gray">
          <a:xfrm>
            <a:off x="6372225" y="3549650"/>
            <a:ext cx="50800" cy="76200"/>
          </a:xfrm>
          <a:prstGeom prst="line">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9" name="Düz Bağlayıcı 238"/>
          <p:cNvCxnSpPr/>
          <p:nvPr>
            <p:custDataLst>
              <p:tags r:id="rId17"/>
            </p:custDataLst>
          </p:nvPr>
        </p:nvCxnSpPr>
        <p:spPr bwMode="gray">
          <a:xfrm flipH="1">
            <a:off x="3013075" y="5545138"/>
            <a:ext cx="71438" cy="234950"/>
          </a:xfrm>
          <a:prstGeom prst="line">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9" name="Düz Bağlayıcı 228"/>
          <p:cNvCxnSpPr/>
          <p:nvPr>
            <p:custDataLst>
              <p:tags r:id="rId18"/>
            </p:custDataLst>
          </p:nvPr>
        </p:nvCxnSpPr>
        <p:spPr bwMode="gray">
          <a:xfrm flipH="1">
            <a:off x="4160838" y="5521325"/>
            <a:ext cx="58738" cy="193675"/>
          </a:xfrm>
          <a:prstGeom prst="line">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0" name="Düz Bağlayıcı 239"/>
          <p:cNvCxnSpPr/>
          <p:nvPr>
            <p:custDataLst>
              <p:tags r:id="rId19"/>
            </p:custDataLst>
          </p:nvPr>
        </p:nvCxnSpPr>
        <p:spPr bwMode="gray">
          <a:xfrm>
            <a:off x="7367588" y="3416300"/>
            <a:ext cx="0" cy="47625"/>
          </a:xfrm>
          <a:prstGeom prst="line">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1" name="Düz Bağlayıcı 250"/>
          <p:cNvCxnSpPr/>
          <p:nvPr>
            <p:custDataLst>
              <p:tags r:id="rId20"/>
            </p:custDataLst>
          </p:nvPr>
        </p:nvCxnSpPr>
        <p:spPr bwMode="gray">
          <a:xfrm>
            <a:off x="7713663" y="4819650"/>
            <a:ext cx="41275" cy="412750"/>
          </a:xfrm>
          <a:prstGeom prst="line">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3" name="Düz Bağlayıcı 232"/>
          <p:cNvCxnSpPr/>
          <p:nvPr>
            <p:custDataLst>
              <p:tags r:id="rId21"/>
            </p:custDataLst>
          </p:nvPr>
        </p:nvCxnSpPr>
        <p:spPr bwMode="gray">
          <a:xfrm>
            <a:off x="2314575" y="5573713"/>
            <a:ext cx="479425" cy="227013"/>
          </a:xfrm>
          <a:prstGeom prst="line">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4" name="Düz Bağlayıcı 233"/>
          <p:cNvCxnSpPr/>
          <p:nvPr>
            <p:custDataLst>
              <p:tags r:id="rId22"/>
            </p:custDataLst>
          </p:nvPr>
        </p:nvCxnSpPr>
        <p:spPr bwMode="gray">
          <a:xfrm>
            <a:off x="3636963" y="5757863"/>
            <a:ext cx="23813" cy="28575"/>
          </a:xfrm>
          <a:prstGeom prst="line">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2" name="Düz Bağlayıcı 251"/>
          <p:cNvCxnSpPr/>
          <p:nvPr>
            <p:custDataLst>
              <p:tags r:id="rId23"/>
            </p:custDataLst>
          </p:nvPr>
        </p:nvCxnSpPr>
        <p:spPr bwMode="gray">
          <a:xfrm>
            <a:off x="6788150" y="5329238"/>
            <a:ext cx="84138" cy="276225"/>
          </a:xfrm>
          <a:prstGeom prst="line">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6" name="Düz Bağlayıcı 245"/>
          <p:cNvCxnSpPr/>
          <p:nvPr>
            <p:custDataLst>
              <p:tags r:id="rId24"/>
            </p:custDataLst>
          </p:nvPr>
        </p:nvCxnSpPr>
        <p:spPr bwMode="gray">
          <a:xfrm flipH="1">
            <a:off x="7018338" y="5219700"/>
            <a:ext cx="271463" cy="271463"/>
          </a:xfrm>
          <a:prstGeom prst="line">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5" name="Düz Bağlayıcı 244"/>
          <p:cNvCxnSpPr/>
          <p:nvPr>
            <p:custDataLst>
              <p:tags r:id="rId25"/>
            </p:custDataLst>
          </p:nvPr>
        </p:nvCxnSpPr>
        <p:spPr bwMode="gray">
          <a:xfrm flipH="1">
            <a:off x="7248525" y="5422900"/>
            <a:ext cx="582613" cy="58738"/>
          </a:xfrm>
          <a:prstGeom prst="line">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4" name="Rectangle 103"/>
          <p:cNvSpPr>
            <a:spLocks noGrp="1" noChangeArrowheads="1"/>
          </p:cNvSpPr>
          <p:nvPr>
            <p:custDataLst>
              <p:tags r:id="rId26"/>
            </p:custDataLst>
          </p:nvPr>
        </p:nvSpPr>
        <p:spPr bwMode="auto">
          <a:xfrm>
            <a:off x="4356100" y="6403975"/>
            <a:ext cx="20018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t"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7C23F529-4DEF-45AA-AFDB-88AE30A5ADBE}" type="datetime'''''''SME employm''e''''n''''''t s''''''''''h''ar''''e'''''''">
              <a:rPr kumimoji="0" lang="tr-TR" altLang="en-US" sz="1400">
                <a:sym typeface="+mn-lt"/>
              </a:rPr>
              <a:pPr algn="ctr">
                <a:lnSpc>
                  <a:spcPct val="100000"/>
                </a:lnSpc>
              </a:pPr>
              <a:t>SME employment share</a:t>
            </a:fld>
            <a:endParaRPr kumimoji="0" lang="tr-TR" altLang="de-DE" sz="1400" dirty="0" smtClean="0">
              <a:sym typeface="+mn-lt"/>
            </a:endParaRPr>
          </a:p>
        </p:txBody>
      </p:sp>
      <p:sp>
        <p:nvSpPr>
          <p:cNvPr id="6" name="Rectangle 103"/>
          <p:cNvSpPr>
            <a:spLocks noGrp="1" noChangeArrowheads="1"/>
          </p:cNvSpPr>
          <p:nvPr>
            <p:custDataLst>
              <p:tags r:id="rId27"/>
            </p:custDataLst>
          </p:nvPr>
        </p:nvSpPr>
        <p:spPr bwMode="auto">
          <a:xfrm flipV="1">
            <a:off x="25400" y="3570288"/>
            <a:ext cx="2127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1004546D-5504-44C5-BCD5-1878DF5FE824}" type="datetime'''''GD''''''''P ''''''''''''''''''''''p''''''c'''''''''''">
              <a:rPr lang="tr-TR" altLang="en-US" sz="1400"/>
              <a:pPr algn="ctr">
                <a:lnSpc>
                  <a:spcPct val="100000"/>
                </a:lnSpc>
              </a:pPr>
              <a:t>GDP pc</a:t>
            </a:fld>
            <a:endParaRPr kumimoji="0" lang="tr-TR" altLang="de-DE" sz="1400" dirty="0" smtClean="0">
              <a:sym typeface="+mn-lt"/>
            </a:endParaRPr>
          </a:p>
        </p:txBody>
      </p:sp>
      <p:sp>
        <p:nvSpPr>
          <p:cNvPr id="216" name="Rectangle 103"/>
          <p:cNvSpPr>
            <a:spLocks noGrp="1" noChangeArrowheads="1"/>
          </p:cNvSpPr>
          <p:nvPr>
            <p:custDataLst>
              <p:tags r:id="rId28"/>
            </p:custDataLst>
          </p:nvPr>
        </p:nvSpPr>
        <p:spPr bwMode="gray">
          <a:xfrm>
            <a:off x="6165850" y="3094038"/>
            <a:ext cx="6921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2366CA79-A9AD-4807-90C2-2B6605428227}" type="datetime'''''''''''N''''''o''''''''''''r''''w''''''''''''ay'''''">
              <a:rPr kumimoji="0" lang="tr-TR" altLang="en-US" sz="1400">
                <a:sym typeface="+mn-lt"/>
              </a:rPr>
              <a:pPr>
                <a:lnSpc>
                  <a:spcPct val="100000"/>
                </a:lnSpc>
              </a:pPr>
              <a:t>Norway</a:t>
            </a:fld>
            <a:endParaRPr kumimoji="0" lang="tr-TR" altLang="de-DE" sz="1400" dirty="0" smtClean="0">
              <a:sym typeface="+mn-lt"/>
            </a:endParaRPr>
          </a:p>
        </p:txBody>
      </p:sp>
      <p:sp>
        <p:nvSpPr>
          <p:cNvPr id="213" name="Rectangle 103"/>
          <p:cNvSpPr>
            <a:spLocks noGrp="1" noChangeArrowheads="1"/>
          </p:cNvSpPr>
          <p:nvPr>
            <p:custDataLst>
              <p:tags r:id="rId29"/>
            </p:custDataLst>
          </p:nvPr>
        </p:nvSpPr>
        <p:spPr bwMode="gray">
          <a:xfrm>
            <a:off x="6661150" y="3416300"/>
            <a:ext cx="6318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F1967F63-3C3A-42E8-913B-8006E02E6343}" type="datetime'''Fr''''''a''''''''''''''nc''''e'''''''">
              <a:rPr kumimoji="0" lang="tr-TR" altLang="en-US" sz="1400">
                <a:sym typeface="+mn-lt"/>
              </a:rPr>
              <a:pPr>
                <a:lnSpc>
                  <a:spcPct val="100000"/>
                </a:lnSpc>
              </a:pPr>
              <a:t>France</a:t>
            </a:fld>
            <a:endParaRPr kumimoji="0" lang="tr-TR" altLang="de-DE" sz="1400" dirty="0" smtClean="0">
              <a:sym typeface="+mn-lt"/>
            </a:endParaRPr>
          </a:p>
        </p:txBody>
      </p:sp>
      <p:sp>
        <p:nvSpPr>
          <p:cNvPr id="218" name="Rectangle 103"/>
          <p:cNvSpPr>
            <a:spLocks noGrp="1" noChangeArrowheads="1"/>
          </p:cNvSpPr>
          <p:nvPr>
            <p:custDataLst>
              <p:tags r:id="rId30"/>
            </p:custDataLst>
          </p:nvPr>
        </p:nvSpPr>
        <p:spPr bwMode="gray">
          <a:xfrm>
            <a:off x="7740650" y="3687763"/>
            <a:ext cx="7508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E566314D-8A5D-46C5-AA8E-8DBE5998843E}" type="datetime'''''''''''''''''''B''''''el''gi''u''''''''''m'''">
              <a:rPr kumimoji="0" lang="tr-TR" altLang="en-US" sz="1400">
                <a:sym typeface="+mn-lt"/>
              </a:rPr>
              <a:pPr>
                <a:lnSpc>
                  <a:spcPct val="100000"/>
                </a:lnSpc>
              </a:pPr>
              <a:t>Belgium</a:t>
            </a:fld>
            <a:endParaRPr kumimoji="0" lang="tr-TR" altLang="de-DE" sz="1400" dirty="0" smtClean="0">
              <a:sym typeface="+mn-lt"/>
            </a:endParaRPr>
          </a:p>
        </p:txBody>
      </p:sp>
      <p:sp>
        <p:nvSpPr>
          <p:cNvPr id="217" name="Rectangle 103"/>
          <p:cNvSpPr>
            <a:spLocks noGrp="1" noChangeArrowheads="1"/>
          </p:cNvSpPr>
          <p:nvPr>
            <p:custDataLst>
              <p:tags r:id="rId31"/>
            </p:custDataLst>
          </p:nvPr>
        </p:nvSpPr>
        <p:spPr bwMode="gray">
          <a:xfrm>
            <a:off x="5707063" y="3616325"/>
            <a:ext cx="2984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B0B51181-2F10-4845-99F8-7767EBDC170C}" type="datetime'''''''''''''''''''''U''''''''S'''''''">
              <a:rPr kumimoji="0" lang="tr-TR" altLang="en-US" sz="1400">
                <a:sym typeface="+mn-lt"/>
              </a:rPr>
              <a:pPr>
                <a:lnSpc>
                  <a:spcPct val="100000"/>
                </a:lnSpc>
              </a:pPr>
              <a:t>US</a:t>
            </a:fld>
            <a:endParaRPr kumimoji="0" lang="tr-TR" altLang="de-DE" sz="1400" dirty="0" smtClean="0">
              <a:sym typeface="+mn-lt"/>
            </a:endParaRPr>
          </a:p>
        </p:txBody>
      </p:sp>
      <p:sp>
        <p:nvSpPr>
          <p:cNvPr id="215" name="Rectangle 103"/>
          <p:cNvSpPr>
            <a:spLocks noGrp="1" noChangeArrowheads="1"/>
          </p:cNvSpPr>
          <p:nvPr>
            <p:custDataLst>
              <p:tags r:id="rId32"/>
            </p:custDataLst>
          </p:nvPr>
        </p:nvSpPr>
        <p:spPr bwMode="gray">
          <a:xfrm>
            <a:off x="7037388" y="3203575"/>
            <a:ext cx="6619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6DCE183A-18E1-4BCA-8A2A-B62591B50681}" type="datetime'''''''''A''''''''u''''''''''''''''''''''str''''''i''''a'''">
              <a:rPr kumimoji="0" lang="tr-TR" altLang="en-US" sz="1400">
                <a:sym typeface="+mn-lt"/>
              </a:rPr>
              <a:pPr>
                <a:lnSpc>
                  <a:spcPct val="100000"/>
                </a:lnSpc>
              </a:pPr>
              <a:t>Austria</a:t>
            </a:fld>
            <a:endParaRPr kumimoji="0" lang="tr-TR" altLang="de-DE" sz="1400" dirty="0" smtClean="0">
              <a:sym typeface="+mn-lt"/>
            </a:endParaRPr>
          </a:p>
        </p:txBody>
      </p:sp>
      <p:sp>
        <p:nvSpPr>
          <p:cNvPr id="219" name="Rectangle 103"/>
          <p:cNvSpPr>
            <a:spLocks noGrp="1" noChangeArrowheads="1"/>
          </p:cNvSpPr>
          <p:nvPr>
            <p:custDataLst>
              <p:tags r:id="rId33"/>
            </p:custDataLst>
          </p:nvPr>
        </p:nvSpPr>
        <p:spPr bwMode="gray">
          <a:xfrm>
            <a:off x="7847013" y="3363913"/>
            <a:ext cx="8207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46A814B4-8F18-499A-851D-7F2CE20D4BE6}" type="datetime'''''''''''Ger''''''''''''''''''''''''ma''''''''n''''''y'''''">
              <a:rPr kumimoji="0" lang="tr-TR" altLang="en-US" sz="1400">
                <a:sym typeface="+mn-lt"/>
              </a:rPr>
              <a:pPr>
                <a:lnSpc>
                  <a:spcPct val="100000"/>
                </a:lnSpc>
              </a:pPr>
              <a:t>Germany</a:t>
            </a:fld>
            <a:endParaRPr kumimoji="0" lang="tr-TR" altLang="de-DE" sz="1400" dirty="0" smtClean="0">
              <a:sym typeface="+mn-lt"/>
            </a:endParaRPr>
          </a:p>
        </p:txBody>
      </p:sp>
      <p:sp>
        <p:nvSpPr>
          <p:cNvPr id="214" name="Rectangle 103"/>
          <p:cNvSpPr>
            <a:spLocks noGrp="1" noChangeArrowheads="1"/>
          </p:cNvSpPr>
          <p:nvPr>
            <p:custDataLst>
              <p:tags r:id="rId34"/>
            </p:custDataLst>
          </p:nvPr>
        </p:nvSpPr>
        <p:spPr bwMode="gray">
          <a:xfrm>
            <a:off x="8612188" y="3017838"/>
            <a:ext cx="8112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5788962C-05F6-4BD0-B879-1276CCC0EEB8}" type="datetime'D''''''''''''''''''e''''nm''''''''''''''a''''''''''''rk'">
              <a:rPr kumimoji="0" lang="tr-TR" altLang="en-US" sz="1400">
                <a:sym typeface="+mn-lt"/>
              </a:rPr>
              <a:pPr>
                <a:lnSpc>
                  <a:spcPct val="100000"/>
                </a:lnSpc>
              </a:pPr>
              <a:t>Denmark</a:t>
            </a:fld>
            <a:endParaRPr kumimoji="0" lang="tr-TR" altLang="de-DE" sz="1400" dirty="0" smtClean="0">
              <a:sym typeface="+mn-lt"/>
            </a:endParaRPr>
          </a:p>
        </p:txBody>
      </p:sp>
      <p:sp>
        <p:nvSpPr>
          <p:cNvPr id="236" name="Rectangle 103"/>
          <p:cNvSpPr>
            <a:spLocks noGrp="1" noChangeArrowheads="1"/>
          </p:cNvSpPr>
          <p:nvPr>
            <p:custDataLst>
              <p:tags r:id="rId35"/>
            </p:custDataLst>
          </p:nvPr>
        </p:nvSpPr>
        <p:spPr bwMode="gray">
          <a:xfrm>
            <a:off x="7240588" y="4221163"/>
            <a:ext cx="6318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A9B496EC-1F7E-4E92-BF84-C5189512F128}" type="datetime'''''''''''''''''I''''rel''''a''''''n''''''''''d'''''''''''''''">
              <a:rPr kumimoji="0" lang="tr-TR" altLang="en-US" sz="1400">
                <a:sym typeface="+mn-lt"/>
              </a:rPr>
              <a:pPr>
                <a:lnSpc>
                  <a:spcPct val="100000"/>
                </a:lnSpc>
              </a:pPr>
              <a:t>Ireland</a:t>
            </a:fld>
            <a:endParaRPr kumimoji="0" lang="tr-TR" altLang="de-DE" sz="1400" dirty="0" smtClean="0">
              <a:sym typeface="+mn-lt"/>
            </a:endParaRPr>
          </a:p>
        </p:txBody>
      </p:sp>
      <p:sp>
        <p:nvSpPr>
          <p:cNvPr id="238" name="Rectangle 103"/>
          <p:cNvSpPr>
            <a:spLocks noGrp="1" noChangeArrowheads="1"/>
          </p:cNvSpPr>
          <p:nvPr>
            <p:custDataLst>
              <p:tags r:id="rId36"/>
            </p:custDataLst>
          </p:nvPr>
        </p:nvSpPr>
        <p:spPr bwMode="gray">
          <a:xfrm>
            <a:off x="8285163" y="4552950"/>
            <a:ext cx="53340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12550B37-72D7-4186-90D7-9D7939886DD0}" type="datetime'''''''''S''''''p''a''in'''''''''''''''">
              <a:rPr kumimoji="0" lang="tr-TR" altLang="en-US" sz="1400">
                <a:sym typeface="+mn-lt"/>
              </a:rPr>
              <a:pPr>
                <a:lnSpc>
                  <a:spcPct val="100000"/>
                </a:lnSpc>
              </a:pPr>
              <a:t>Spain</a:t>
            </a:fld>
            <a:endParaRPr kumimoji="0" lang="tr-TR" altLang="de-DE" sz="1400" dirty="0" smtClean="0">
              <a:sym typeface="+mn-lt"/>
            </a:endParaRPr>
          </a:p>
        </p:txBody>
      </p:sp>
      <p:sp>
        <p:nvSpPr>
          <p:cNvPr id="247" name="Rectangle 103"/>
          <p:cNvSpPr>
            <a:spLocks noGrp="1" noChangeArrowheads="1"/>
          </p:cNvSpPr>
          <p:nvPr>
            <p:custDataLst>
              <p:tags r:id="rId37"/>
            </p:custDataLst>
          </p:nvPr>
        </p:nvSpPr>
        <p:spPr bwMode="gray">
          <a:xfrm>
            <a:off x="7264400" y="4606925"/>
            <a:ext cx="8778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C9D172DE-BA97-4BC5-BD0A-0AE6DE8E1B17}" type="datetime'''''''A''''rge''''''''''n''''''''t''i''''''n''a'''''''">
              <a:rPr kumimoji="0" lang="tr-TR" altLang="en-US" sz="1400">
                <a:sym typeface="+mn-lt"/>
              </a:rPr>
              <a:pPr>
                <a:lnSpc>
                  <a:spcPct val="100000"/>
                </a:lnSpc>
              </a:pPr>
              <a:t>Argentina</a:t>
            </a:fld>
            <a:endParaRPr kumimoji="0" lang="tr-TR" altLang="de-DE" sz="1400" dirty="0" smtClean="0">
              <a:sym typeface="+mn-lt"/>
            </a:endParaRPr>
          </a:p>
        </p:txBody>
      </p:sp>
      <p:sp>
        <p:nvSpPr>
          <p:cNvPr id="250" name="Rectangle 103"/>
          <p:cNvSpPr>
            <a:spLocks noGrp="1" noChangeArrowheads="1"/>
          </p:cNvSpPr>
          <p:nvPr>
            <p:custDataLst>
              <p:tags r:id="rId38"/>
            </p:custDataLst>
          </p:nvPr>
        </p:nvSpPr>
        <p:spPr bwMode="gray">
          <a:xfrm>
            <a:off x="6446838" y="5116513"/>
            <a:ext cx="6191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EC8AC69E-F945-48C0-8A0A-5DFEC1D8AD78}" type="datetime'T''''ur''''''''''''''k''e''''''''''''''y'''''''''''''''''''''">
              <a:rPr kumimoji="0" lang="tr-TR" altLang="en-US" sz="1400">
                <a:sym typeface="+mn-lt"/>
              </a:rPr>
              <a:pPr>
                <a:lnSpc>
                  <a:spcPct val="100000"/>
                </a:lnSpc>
              </a:pPr>
              <a:t>Turkey</a:t>
            </a:fld>
            <a:endParaRPr kumimoji="0" lang="tr-TR" altLang="de-DE" sz="1400" dirty="0" smtClean="0">
              <a:sym typeface="+mn-lt"/>
            </a:endParaRPr>
          </a:p>
        </p:txBody>
      </p:sp>
      <p:sp>
        <p:nvSpPr>
          <p:cNvPr id="243" name="Rectangle 103"/>
          <p:cNvSpPr>
            <a:spLocks noGrp="1" noChangeArrowheads="1"/>
          </p:cNvSpPr>
          <p:nvPr>
            <p:custDataLst>
              <p:tags r:id="rId39"/>
            </p:custDataLst>
          </p:nvPr>
        </p:nvSpPr>
        <p:spPr bwMode="gray">
          <a:xfrm>
            <a:off x="7831138" y="5267325"/>
            <a:ext cx="102552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7A9EB345-BC6C-44E7-ADF7-CAF23CB196B0}" type="datetime'''C''''. ''''R''''e''''''''''p''''u''''''''''''''b''lic'''''">
              <a:rPr kumimoji="0" lang="tr-TR" altLang="en-US" sz="1400">
                <a:sym typeface="+mn-lt"/>
              </a:rPr>
              <a:pPr>
                <a:lnSpc>
                  <a:spcPct val="100000"/>
                </a:lnSpc>
              </a:pPr>
              <a:t>C. Republic</a:t>
            </a:fld>
            <a:endParaRPr kumimoji="0" lang="tr-TR" altLang="de-DE" sz="1400" dirty="0" smtClean="0">
              <a:sym typeface="+mn-lt"/>
            </a:endParaRPr>
          </a:p>
        </p:txBody>
      </p:sp>
      <p:sp>
        <p:nvSpPr>
          <p:cNvPr id="230" name="Rectangle 103"/>
          <p:cNvSpPr>
            <a:spLocks noGrp="1" noChangeArrowheads="1"/>
          </p:cNvSpPr>
          <p:nvPr>
            <p:custDataLst>
              <p:tags r:id="rId40"/>
            </p:custDataLst>
          </p:nvPr>
        </p:nvSpPr>
        <p:spPr bwMode="gray">
          <a:xfrm>
            <a:off x="1525588" y="5649913"/>
            <a:ext cx="917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BCBB204F-B82B-4FEE-B551-878393505FF8}" type="datetime'''''Z''''''''''im''''''b''''''''''''''''''''''''abw''''e'''''">
              <a:rPr kumimoji="0" lang="tr-TR" altLang="en-US" sz="1400">
                <a:sym typeface="+mn-lt"/>
              </a:rPr>
              <a:pPr>
                <a:lnSpc>
                  <a:spcPct val="100000"/>
                </a:lnSpc>
              </a:pPr>
              <a:t>Zimbabwe</a:t>
            </a:fld>
            <a:endParaRPr kumimoji="0" lang="tr-TR" altLang="de-DE" sz="1400" dirty="0" smtClean="0">
              <a:sym typeface="+mn-lt"/>
            </a:endParaRPr>
          </a:p>
        </p:txBody>
      </p:sp>
      <p:sp>
        <p:nvSpPr>
          <p:cNvPr id="244" name="Rectangle 103"/>
          <p:cNvSpPr>
            <a:spLocks noGrp="1" noChangeArrowheads="1"/>
          </p:cNvSpPr>
          <p:nvPr>
            <p:custDataLst>
              <p:tags r:id="rId41"/>
            </p:custDataLst>
          </p:nvPr>
        </p:nvSpPr>
        <p:spPr bwMode="gray">
          <a:xfrm>
            <a:off x="7065963" y="5006975"/>
            <a:ext cx="6619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F763D015-FF42-4AB5-BF6A-80684F047BF5}" type="datetime'C''''''''''''''''r''''''''''''o''''a''t''''i''a'''''''''">
              <a:rPr kumimoji="0" lang="tr-TR" altLang="en-US" sz="1400">
                <a:sym typeface="+mn-lt"/>
              </a:rPr>
              <a:pPr>
                <a:lnSpc>
                  <a:spcPct val="100000"/>
                </a:lnSpc>
              </a:pPr>
              <a:t>Croatia</a:t>
            </a:fld>
            <a:endParaRPr kumimoji="0" lang="tr-TR" altLang="de-DE" sz="1400" dirty="0" smtClean="0">
              <a:sym typeface="+mn-lt"/>
            </a:endParaRPr>
          </a:p>
        </p:txBody>
      </p:sp>
      <p:sp useBgFill="1">
        <p:nvSpPr>
          <p:cNvPr id="227" name="Rectangle 103"/>
          <p:cNvSpPr>
            <a:spLocks noGrp="1" noChangeArrowheads="1"/>
          </p:cNvSpPr>
          <p:nvPr>
            <p:custDataLst>
              <p:tags r:id="rId42"/>
            </p:custDataLst>
          </p:nvPr>
        </p:nvSpPr>
        <p:spPr bwMode="gray">
          <a:xfrm>
            <a:off x="4681538" y="5546725"/>
            <a:ext cx="800100" cy="212725"/>
          </a:xfrm>
          <a:prstGeom prst="rect">
            <a:avLst/>
          </a:prstGeom>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t"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1291021F-4620-4277-BD19-D064280D5B58}" type="datetime'R''''om''''''a''''''''''''n''''''''''''''''i''''''''''''''a'''">
              <a:rPr kumimoji="0" lang="tr-TR" altLang="en-US" sz="1400">
                <a:sym typeface="+mn-lt"/>
              </a:rPr>
              <a:pPr>
                <a:lnSpc>
                  <a:spcPct val="100000"/>
                </a:lnSpc>
              </a:pPr>
              <a:t>Romania</a:t>
            </a:fld>
            <a:endParaRPr kumimoji="0" lang="tr-TR" altLang="de-DE" sz="1400" dirty="0" smtClean="0">
              <a:sym typeface="+mn-lt"/>
            </a:endParaRPr>
          </a:p>
        </p:txBody>
      </p:sp>
      <p:sp>
        <p:nvSpPr>
          <p:cNvPr id="222" name="Rectangle 103"/>
          <p:cNvSpPr>
            <a:spLocks noGrp="1" noChangeArrowheads="1"/>
          </p:cNvSpPr>
          <p:nvPr>
            <p:custDataLst>
              <p:tags r:id="rId43"/>
            </p:custDataLst>
          </p:nvPr>
        </p:nvSpPr>
        <p:spPr bwMode="gray">
          <a:xfrm>
            <a:off x="5940425" y="3336925"/>
            <a:ext cx="7207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8B20D9D6-B084-48A4-9936-01C1F418B97B}" type="datetime'S''''''''''''''w''ed''''''''''''''e''''''''n'''''''">
              <a:rPr kumimoji="0" lang="tr-TR" altLang="en-US" sz="1400">
                <a:sym typeface="+mn-lt"/>
              </a:rPr>
              <a:pPr>
                <a:lnSpc>
                  <a:spcPct val="100000"/>
                </a:lnSpc>
              </a:pPr>
              <a:t>Sweden</a:t>
            </a:fld>
            <a:endParaRPr kumimoji="0" lang="tr-TR" altLang="de-DE" sz="1400" dirty="0" smtClean="0">
              <a:sym typeface="+mn-lt"/>
            </a:endParaRPr>
          </a:p>
        </p:txBody>
      </p:sp>
      <p:sp>
        <p:nvSpPr>
          <p:cNvPr id="223" name="Rectangle 103"/>
          <p:cNvSpPr>
            <a:spLocks noGrp="1" noChangeArrowheads="1"/>
          </p:cNvSpPr>
          <p:nvPr>
            <p:custDataLst>
              <p:tags r:id="rId44"/>
            </p:custDataLst>
          </p:nvPr>
        </p:nvSpPr>
        <p:spPr bwMode="gray">
          <a:xfrm>
            <a:off x="2652713" y="5332413"/>
            <a:ext cx="9286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0C105726-77CE-442D-96AF-0D2F9BEA52D6}" type="datetime'''''''''''''''C''''am''e''''r''''''''''''''''oo''n'">
              <a:rPr kumimoji="0" lang="tr-TR" altLang="en-US" sz="1400">
                <a:sym typeface="+mn-lt"/>
              </a:rPr>
              <a:pPr>
                <a:lnSpc>
                  <a:spcPct val="100000"/>
                </a:lnSpc>
              </a:pPr>
              <a:t>Cameroon</a:t>
            </a:fld>
            <a:endParaRPr kumimoji="0" lang="tr-TR" altLang="de-DE" sz="1400" dirty="0" smtClean="0">
              <a:sym typeface="+mn-lt"/>
            </a:endParaRPr>
          </a:p>
        </p:txBody>
      </p:sp>
      <p:sp>
        <p:nvSpPr>
          <p:cNvPr id="228" name="Rectangle 103"/>
          <p:cNvSpPr>
            <a:spLocks noGrp="1" noChangeArrowheads="1"/>
          </p:cNvSpPr>
          <p:nvPr>
            <p:custDataLst>
              <p:tags r:id="rId45"/>
            </p:custDataLst>
          </p:nvPr>
        </p:nvSpPr>
        <p:spPr bwMode="gray">
          <a:xfrm>
            <a:off x="3773488" y="5308600"/>
            <a:ext cx="9572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69E93969-741C-4080-8C7C-3B72F21A63B3}" type="datetime'''Gu''''''''a''t''''''''''''''''''''''''e''m''a''''''''l''''a'">
              <a:rPr kumimoji="0" lang="tr-TR" altLang="en-US" sz="1400">
                <a:sym typeface="+mn-lt"/>
              </a:rPr>
              <a:pPr>
                <a:lnSpc>
                  <a:spcPct val="100000"/>
                </a:lnSpc>
              </a:pPr>
              <a:t>Guatemala</a:t>
            </a:fld>
            <a:endParaRPr kumimoji="0" lang="tr-TR" altLang="de-DE" sz="1400" dirty="0" smtClean="0">
              <a:sym typeface="+mn-lt"/>
            </a:endParaRPr>
          </a:p>
        </p:txBody>
      </p:sp>
      <p:sp>
        <p:nvSpPr>
          <p:cNvPr id="231" name="Rectangle 103"/>
          <p:cNvSpPr>
            <a:spLocks noGrp="1" noChangeArrowheads="1"/>
          </p:cNvSpPr>
          <p:nvPr>
            <p:custDataLst>
              <p:tags r:id="rId46"/>
            </p:custDataLst>
          </p:nvPr>
        </p:nvSpPr>
        <p:spPr bwMode="gray">
          <a:xfrm>
            <a:off x="1528763" y="5360988"/>
            <a:ext cx="1123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ADB493DF-F475-4148-B74F-9F91AACCD73D}" type="datetime'''''''''''C''''ot''''''''''e'''' d’''''Iv''''''oir''''''''e'''">
              <a:rPr kumimoji="0" lang="tr-TR" altLang="en-US" sz="1400">
                <a:sym typeface="+mn-lt"/>
              </a:rPr>
              <a:pPr>
                <a:lnSpc>
                  <a:spcPct val="100000"/>
                </a:lnSpc>
              </a:pPr>
              <a:t>Cote d’Ivoire</a:t>
            </a:fld>
            <a:endParaRPr kumimoji="0" lang="tr-TR" altLang="de-DE" sz="1400" dirty="0" smtClean="0">
              <a:sym typeface="+mn-lt"/>
            </a:endParaRPr>
          </a:p>
        </p:txBody>
      </p:sp>
      <p:sp>
        <p:nvSpPr>
          <p:cNvPr id="225" name="Rectangle 103"/>
          <p:cNvSpPr>
            <a:spLocks noGrp="1" noChangeArrowheads="1"/>
          </p:cNvSpPr>
          <p:nvPr>
            <p:custDataLst>
              <p:tags r:id="rId47"/>
            </p:custDataLst>
          </p:nvPr>
        </p:nvSpPr>
        <p:spPr bwMode="gray">
          <a:xfrm>
            <a:off x="3111500" y="5545138"/>
            <a:ext cx="8778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C26EC3F1-5E51-4C6F-ACF6-2D2B58B77F2E}" type="datetime'''''H''''''''''''''''o''''''''''''''''nd''''uras'''''''''''''">
              <a:rPr kumimoji="0" lang="tr-TR" altLang="en-US" sz="1400">
                <a:sym typeface="+mn-lt"/>
              </a:rPr>
              <a:pPr>
                <a:lnSpc>
                  <a:spcPct val="100000"/>
                </a:lnSpc>
              </a:pPr>
              <a:t>Honduras</a:t>
            </a:fld>
            <a:endParaRPr kumimoji="0" lang="tr-TR" altLang="de-DE" sz="1400" dirty="0" smtClean="0">
              <a:sym typeface="+mn-lt"/>
            </a:endParaRPr>
          </a:p>
        </p:txBody>
      </p:sp>
      <p:sp>
        <p:nvSpPr>
          <p:cNvPr id="232" name="Rectangle 103"/>
          <p:cNvSpPr>
            <a:spLocks noGrp="1" noChangeArrowheads="1"/>
          </p:cNvSpPr>
          <p:nvPr>
            <p:custDataLst>
              <p:tags r:id="rId48"/>
            </p:custDataLst>
          </p:nvPr>
        </p:nvSpPr>
        <p:spPr bwMode="gray">
          <a:xfrm>
            <a:off x="6132513" y="3856038"/>
            <a:ext cx="15954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98189D4C-81E7-4EAC-8258-E22D7ACA07A5}" type="datetime'''Ho''''n''''g ''''Kon''''''''g,'' ''''Chi''na'''''''''">
              <a:rPr kumimoji="0" lang="tr-TR" altLang="en-US" sz="1400">
                <a:sym typeface="+mn-lt"/>
              </a:rPr>
              <a:pPr>
                <a:lnSpc>
                  <a:spcPct val="100000"/>
                </a:lnSpc>
              </a:pPr>
              <a:t>Hong Kong, China</a:t>
            </a:fld>
            <a:endParaRPr kumimoji="0" lang="tr-TR" altLang="de-DE" sz="1400" dirty="0" smtClean="0">
              <a:sym typeface="+mn-lt"/>
            </a:endParaRPr>
          </a:p>
        </p:txBody>
      </p:sp>
      <p:sp>
        <p:nvSpPr>
          <p:cNvPr id="235" name="Rectangle 103"/>
          <p:cNvSpPr>
            <a:spLocks noGrp="1" noChangeArrowheads="1"/>
          </p:cNvSpPr>
          <p:nvPr>
            <p:custDataLst>
              <p:tags r:id="rId49"/>
            </p:custDataLst>
          </p:nvPr>
        </p:nvSpPr>
        <p:spPr bwMode="gray">
          <a:xfrm>
            <a:off x="8097838" y="4243388"/>
            <a:ext cx="4048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597C5293-CD82-4148-B7DA-662519D22C72}" type="datetime'''I''''''''t''''al''''''''''''''y'''''''''''">
              <a:rPr kumimoji="0" lang="tr-TR" altLang="en-US" sz="1400">
                <a:sym typeface="+mn-lt"/>
              </a:rPr>
              <a:pPr>
                <a:lnSpc>
                  <a:spcPct val="100000"/>
                </a:lnSpc>
              </a:pPr>
              <a:t>Italy</a:t>
            </a:fld>
            <a:endParaRPr kumimoji="0" lang="tr-TR" altLang="de-DE" sz="1400" dirty="0" smtClean="0">
              <a:sym typeface="+mn-lt"/>
            </a:endParaRPr>
          </a:p>
        </p:txBody>
      </p:sp>
      <p:sp>
        <p:nvSpPr>
          <p:cNvPr id="248" name="Rectangle 103"/>
          <p:cNvSpPr>
            <a:spLocks noGrp="1" noChangeArrowheads="1"/>
          </p:cNvSpPr>
          <p:nvPr>
            <p:custDataLst>
              <p:tags r:id="rId50"/>
            </p:custDataLst>
          </p:nvPr>
        </p:nvSpPr>
        <p:spPr bwMode="gray">
          <a:xfrm>
            <a:off x="6162675" y="5329238"/>
            <a:ext cx="5349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nSpc>
                <a:spcPct val="100000"/>
              </a:lnSpc>
            </a:pPr>
            <a:fld id="{2D83C2CB-71C1-4FD2-9B8C-9A5F7DE9A925}" type="datetime'''''''Br''''''''''''''''a''''''''''''zi''l'''''''''">
              <a:rPr kumimoji="0" lang="tr-TR" altLang="en-US" sz="1400">
                <a:sym typeface="+mn-lt"/>
              </a:rPr>
              <a:pPr>
                <a:lnSpc>
                  <a:spcPct val="100000"/>
                </a:lnSpc>
              </a:pPr>
              <a:t>Brazil</a:t>
            </a:fld>
            <a:endParaRPr kumimoji="0" lang="tr-TR" altLang="de-DE" sz="1400" dirty="0" smtClean="0">
              <a:sym typeface="+mn-lt"/>
            </a:endParaRPr>
          </a:p>
        </p:txBody>
      </p:sp>
      <p:sp>
        <p:nvSpPr>
          <p:cNvPr id="242" name="8 Metin kutusu"/>
          <p:cNvSpPr txBox="1">
            <a:spLocks noChangeArrowheads="1"/>
          </p:cNvSpPr>
          <p:nvPr/>
        </p:nvSpPr>
        <p:spPr bwMode="auto">
          <a:xfrm>
            <a:off x="0" y="1388851"/>
            <a:ext cx="9906000" cy="338554"/>
          </a:xfrm>
          <a:prstGeom prst="rect">
            <a:avLst/>
          </a:prstGeom>
          <a:solidFill>
            <a:srgbClr val="002060"/>
          </a:solidFill>
          <a:ln w="9525">
            <a:noFill/>
            <a:miter lim="800000"/>
            <a:headEnd/>
            <a:tailEnd/>
          </a:ln>
        </p:spPr>
        <p:txBody>
          <a:bodyPr wrap="square">
            <a:spAutoFit/>
          </a:bodyPr>
          <a:lstStyle/>
          <a:p>
            <a:pPr algn="ctr"/>
            <a:r>
              <a:rPr lang="tr-TR" sz="1600" dirty="0" smtClean="0">
                <a:solidFill>
                  <a:schemeClr val="bg1"/>
                </a:solidFill>
              </a:rPr>
              <a:t>SMEs </a:t>
            </a:r>
            <a:r>
              <a:rPr lang="tr-TR" sz="1600" dirty="0" err="1" smtClean="0">
                <a:solidFill>
                  <a:schemeClr val="bg1"/>
                </a:solidFill>
              </a:rPr>
              <a:t>employment</a:t>
            </a:r>
            <a:r>
              <a:rPr lang="tr-TR" sz="1600" dirty="0" smtClean="0">
                <a:solidFill>
                  <a:schemeClr val="bg1"/>
                </a:solidFill>
              </a:rPr>
              <a:t> </a:t>
            </a:r>
            <a:r>
              <a:rPr lang="tr-TR" sz="1600" dirty="0" err="1" smtClean="0">
                <a:solidFill>
                  <a:schemeClr val="bg1"/>
                </a:solidFill>
              </a:rPr>
              <a:t>share</a:t>
            </a:r>
            <a:r>
              <a:rPr lang="tr-TR" sz="1600" dirty="0" smtClean="0">
                <a:solidFill>
                  <a:schemeClr val="bg1"/>
                </a:solidFill>
              </a:rPr>
              <a:t> </a:t>
            </a:r>
            <a:r>
              <a:rPr lang="tr-TR" sz="1600" dirty="0" err="1" smtClean="0">
                <a:solidFill>
                  <a:schemeClr val="bg1"/>
                </a:solidFill>
              </a:rPr>
              <a:t>and</a:t>
            </a:r>
            <a:r>
              <a:rPr lang="tr-TR" sz="1600" dirty="0" smtClean="0">
                <a:solidFill>
                  <a:schemeClr val="bg1"/>
                </a:solidFill>
              </a:rPr>
              <a:t> </a:t>
            </a:r>
            <a:r>
              <a:rPr lang="tr-TR" sz="1600" dirty="0" err="1" smtClean="0">
                <a:solidFill>
                  <a:schemeClr val="bg1"/>
                </a:solidFill>
              </a:rPr>
              <a:t>per</a:t>
            </a:r>
            <a:r>
              <a:rPr lang="tr-TR" sz="1600" dirty="0" smtClean="0">
                <a:solidFill>
                  <a:schemeClr val="bg1"/>
                </a:solidFill>
              </a:rPr>
              <a:t> </a:t>
            </a:r>
            <a:r>
              <a:rPr lang="tr-TR" sz="1600" dirty="0" err="1" smtClean="0">
                <a:solidFill>
                  <a:schemeClr val="bg1"/>
                </a:solidFill>
              </a:rPr>
              <a:t>capital</a:t>
            </a:r>
            <a:r>
              <a:rPr lang="tr-TR" sz="1600" dirty="0" smtClean="0">
                <a:solidFill>
                  <a:schemeClr val="bg1"/>
                </a:solidFill>
              </a:rPr>
              <a:t> GDP </a:t>
            </a:r>
            <a:endParaRPr lang="en-US" sz="1600" dirty="0">
              <a:solidFill>
                <a:schemeClr val="bg1"/>
              </a:solidFill>
            </a:endParaRPr>
          </a:p>
        </p:txBody>
      </p:sp>
    </p:spTree>
    <p:extLst>
      <p:ext uri="{BB962C8B-B14F-4D97-AF65-F5344CB8AC3E}">
        <p14:creationId xmlns:p14="http://schemas.microsoft.com/office/powerpoint/2010/main" val="1360231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682628"/>
            <a:ext cx="9220200" cy="1107996"/>
          </a:xfrm>
        </p:spPr>
        <p:txBody>
          <a:bodyPr/>
          <a:lstStyle/>
          <a:p>
            <a:pPr>
              <a:lnSpc>
                <a:spcPct val="100000"/>
              </a:lnSpc>
            </a:pPr>
            <a:r>
              <a:rPr lang="tr-TR" sz="2400" dirty="0" smtClean="0"/>
              <a:t>Developing </a:t>
            </a:r>
            <a:r>
              <a:rPr lang="tr-TR" sz="2400" dirty="0" err="1" smtClean="0"/>
              <a:t>country</a:t>
            </a:r>
            <a:r>
              <a:rPr lang="tr-TR" sz="2400" dirty="0" smtClean="0"/>
              <a:t> SMEs </a:t>
            </a:r>
            <a:r>
              <a:rPr lang="tr-TR" sz="2400" dirty="0" err="1" smtClean="0"/>
              <a:t>have</a:t>
            </a:r>
            <a:r>
              <a:rPr lang="tr-TR" sz="2400" dirty="0" smtClean="0"/>
              <a:t> </a:t>
            </a:r>
            <a:r>
              <a:rPr lang="tr-TR" sz="2400" dirty="0" err="1" smtClean="0"/>
              <a:t>lower</a:t>
            </a:r>
            <a:r>
              <a:rPr lang="tr-TR" sz="2400" dirty="0" smtClean="0"/>
              <a:t> </a:t>
            </a:r>
            <a:r>
              <a:rPr lang="tr-TR" sz="2400" dirty="0" err="1" smtClean="0"/>
              <a:t>levels</a:t>
            </a:r>
            <a:r>
              <a:rPr lang="tr-TR" sz="2400" dirty="0" smtClean="0"/>
              <a:t> of </a:t>
            </a:r>
            <a:r>
              <a:rPr lang="tr-TR" sz="2400" dirty="0" err="1" smtClean="0"/>
              <a:t>productivity</a:t>
            </a:r>
            <a:r>
              <a:rPr lang="tr-TR" sz="2400" dirty="0" smtClean="0"/>
              <a:t> </a:t>
            </a:r>
            <a:r>
              <a:rPr lang="tr-TR" sz="2400" dirty="0" err="1" smtClean="0"/>
              <a:t>relative</a:t>
            </a:r>
            <a:r>
              <a:rPr lang="tr-TR" sz="2400" dirty="0" smtClean="0"/>
              <a:t> </a:t>
            </a:r>
            <a:r>
              <a:rPr lang="tr-TR" sz="2400" dirty="0" err="1" smtClean="0"/>
              <a:t>to</a:t>
            </a:r>
            <a:r>
              <a:rPr lang="tr-TR" sz="2400" dirty="0" smtClean="0"/>
              <a:t> </a:t>
            </a:r>
            <a:r>
              <a:rPr lang="tr-TR" sz="2400" dirty="0" err="1" smtClean="0"/>
              <a:t>their</a:t>
            </a:r>
            <a:r>
              <a:rPr lang="tr-TR" sz="2400" dirty="0" smtClean="0"/>
              <a:t> </a:t>
            </a:r>
            <a:r>
              <a:rPr lang="tr-TR" sz="2400" dirty="0" err="1" smtClean="0"/>
              <a:t>developed</a:t>
            </a:r>
            <a:r>
              <a:rPr lang="tr-TR" sz="2400" dirty="0" smtClean="0"/>
              <a:t> </a:t>
            </a:r>
            <a:r>
              <a:rPr lang="tr-TR" sz="2400" dirty="0" err="1" smtClean="0"/>
              <a:t>country</a:t>
            </a:r>
            <a:r>
              <a:rPr lang="tr-TR" sz="2400" dirty="0" smtClean="0"/>
              <a:t> </a:t>
            </a:r>
            <a:r>
              <a:rPr lang="tr-TR" sz="2400" dirty="0" err="1" smtClean="0"/>
              <a:t>counterparts</a:t>
            </a:r>
            <a:r>
              <a:rPr lang="tr-TR" sz="2400" dirty="0" smtClean="0"/>
              <a:t/>
            </a:r>
            <a:br>
              <a:rPr lang="tr-TR" sz="2400" dirty="0" smtClean="0"/>
            </a:br>
            <a:r>
              <a:rPr lang="tr-TR" sz="2400" i="1" dirty="0" smtClean="0">
                <a:solidFill>
                  <a:srgbClr val="FF0000"/>
                </a:solidFill>
              </a:rPr>
              <a:t>The </a:t>
            </a:r>
            <a:r>
              <a:rPr lang="tr-TR" sz="2400" i="1" dirty="0" err="1" smtClean="0">
                <a:solidFill>
                  <a:srgbClr val="FF0000"/>
                </a:solidFill>
              </a:rPr>
              <a:t>typical</a:t>
            </a:r>
            <a:r>
              <a:rPr lang="tr-TR" sz="2400" i="1" dirty="0" smtClean="0">
                <a:solidFill>
                  <a:srgbClr val="FF0000"/>
                </a:solidFill>
              </a:rPr>
              <a:t> </a:t>
            </a:r>
            <a:r>
              <a:rPr lang="tr-TR" sz="2400" i="1" dirty="0" err="1" smtClean="0">
                <a:solidFill>
                  <a:srgbClr val="FF0000"/>
                </a:solidFill>
              </a:rPr>
              <a:t>case</a:t>
            </a:r>
            <a:r>
              <a:rPr lang="tr-TR" sz="2400" i="1" dirty="0" smtClean="0">
                <a:solidFill>
                  <a:srgbClr val="FF0000"/>
                </a:solidFill>
              </a:rPr>
              <a:t> of </a:t>
            </a:r>
            <a:r>
              <a:rPr lang="tr-TR" sz="2400" i="1" dirty="0" err="1" smtClean="0">
                <a:solidFill>
                  <a:srgbClr val="FF0000"/>
                </a:solidFill>
              </a:rPr>
              <a:t>Turkey</a:t>
            </a:r>
            <a:endParaRPr lang="tr-TR" sz="2400" dirty="0">
              <a:solidFill>
                <a:srgbClr val="FF0000"/>
              </a:solidFill>
            </a:endParaRPr>
          </a:p>
        </p:txBody>
      </p:sp>
      <p:pic>
        <p:nvPicPr>
          <p:cNvPr id="4" name="Resim 3"/>
          <p:cNvPicPr>
            <a:picLocks noChangeAspect="1"/>
          </p:cNvPicPr>
          <p:nvPr/>
        </p:nvPicPr>
        <p:blipFill rotWithShape="1">
          <a:blip r:embed="rId2"/>
          <a:srcRect l="30593" t="21579" r="27776" b="45018"/>
          <a:stretch/>
        </p:blipFill>
        <p:spPr>
          <a:xfrm>
            <a:off x="0" y="1987095"/>
            <a:ext cx="9633284" cy="4347766"/>
          </a:xfrm>
          <a:prstGeom prst="rect">
            <a:avLst/>
          </a:prstGeom>
        </p:spPr>
      </p:pic>
      <p:sp>
        <p:nvSpPr>
          <p:cNvPr id="5" name="8 Metin kutusu"/>
          <p:cNvSpPr txBox="1">
            <a:spLocks noChangeArrowheads="1"/>
          </p:cNvSpPr>
          <p:nvPr/>
        </p:nvSpPr>
        <p:spPr bwMode="auto">
          <a:xfrm>
            <a:off x="0" y="2019407"/>
            <a:ext cx="9906000" cy="338554"/>
          </a:xfrm>
          <a:prstGeom prst="rect">
            <a:avLst/>
          </a:prstGeom>
          <a:solidFill>
            <a:srgbClr val="002060"/>
          </a:solidFill>
          <a:ln w="9525">
            <a:noFill/>
            <a:miter lim="800000"/>
            <a:headEnd/>
            <a:tailEnd/>
          </a:ln>
        </p:spPr>
        <p:txBody>
          <a:bodyPr wrap="square">
            <a:spAutoFit/>
          </a:bodyPr>
          <a:lstStyle/>
          <a:p>
            <a:pPr algn="ctr"/>
            <a:r>
              <a:rPr lang="tr-TR" sz="1600" dirty="0" err="1" smtClean="0">
                <a:solidFill>
                  <a:schemeClr val="bg1"/>
                </a:solidFill>
              </a:rPr>
              <a:t>Labor</a:t>
            </a:r>
            <a:r>
              <a:rPr lang="tr-TR" sz="1600" dirty="0" smtClean="0">
                <a:solidFill>
                  <a:schemeClr val="bg1"/>
                </a:solidFill>
              </a:rPr>
              <a:t> </a:t>
            </a:r>
            <a:r>
              <a:rPr lang="tr-TR" sz="1600" dirty="0" err="1" smtClean="0">
                <a:solidFill>
                  <a:schemeClr val="bg1"/>
                </a:solidFill>
              </a:rPr>
              <a:t>productivity</a:t>
            </a:r>
            <a:r>
              <a:rPr lang="tr-TR" sz="1600" dirty="0" smtClean="0">
                <a:solidFill>
                  <a:schemeClr val="bg1"/>
                </a:solidFill>
              </a:rPr>
              <a:t> of </a:t>
            </a:r>
            <a:r>
              <a:rPr lang="tr-TR" sz="1600" dirty="0" err="1" smtClean="0">
                <a:solidFill>
                  <a:schemeClr val="bg1"/>
                </a:solidFill>
              </a:rPr>
              <a:t>Turkey</a:t>
            </a:r>
            <a:r>
              <a:rPr lang="tr-TR" sz="1600" dirty="0" smtClean="0">
                <a:solidFill>
                  <a:schemeClr val="bg1"/>
                </a:solidFill>
              </a:rPr>
              <a:t> vs. the EU (</a:t>
            </a:r>
            <a:r>
              <a:rPr lang="tr-TR" sz="1600" dirty="0" err="1" smtClean="0">
                <a:solidFill>
                  <a:schemeClr val="bg1"/>
                </a:solidFill>
              </a:rPr>
              <a:t>by</a:t>
            </a:r>
            <a:r>
              <a:rPr lang="tr-TR" sz="1600" dirty="0" smtClean="0">
                <a:solidFill>
                  <a:schemeClr val="bg1"/>
                </a:solidFill>
              </a:rPr>
              <a:t> </a:t>
            </a:r>
            <a:r>
              <a:rPr lang="tr-TR" sz="1600" dirty="0" err="1" smtClean="0">
                <a:solidFill>
                  <a:schemeClr val="bg1"/>
                </a:solidFill>
              </a:rPr>
              <a:t>firm</a:t>
            </a:r>
            <a:r>
              <a:rPr lang="tr-TR" sz="1600" dirty="0" smtClean="0">
                <a:solidFill>
                  <a:schemeClr val="bg1"/>
                </a:solidFill>
              </a:rPr>
              <a:t> </a:t>
            </a:r>
            <a:r>
              <a:rPr lang="tr-TR" sz="1600" dirty="0" err="1" smtClean="0">
                <a:solidFill>
                  <a:schemeClr val="bg1"/>
                </a:solidFill>
              </a:rPr>
              <a:t>employment</a:t>
            </a:r>
            <a:r>
              <a:rPr lang="tr-TR" sz="1600" dirty="0" smtClean="0">
                <a:solidFill>
                  <a:schemeClr val="bg1"/>
                </a:solidFill>
              </a:rPr>
              <a:t> size)</a:t>
            </a:r>
            <a:endParaRPr lang="en-US" sz="1600" dirty="0">
              <a:solidFill>
                <a:schemeClr val="bg1"/>
              </a:solidFill>
            </a:endParaRPr>
          </a:p>
        </p:txBody>
      </p:sp>
      <p:sp>
        <p:nvSpPr>
          <p:cNvPr id="6" name="Altbilgi Yer Tutucusu 2"/>
          <p:cNvSpPr txBox="1">
            <a:spLocks/>
          </p:cNvSpPr>
          <p:nvPr/>
        </p:nvSpPr>
        <p:spPr bwMode="auto">
          <a:xfrm>
            <a:off x="75746" y="6628807"/>
            <a:ext cx="4085091" cy="1466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r" rtl="0" eaLnBrk="0" fontAlgn="base" hangingPunct="0">
              <a:lnSpc>
                <a:spcPts val="1100"/>
              </a:lnSpc>
              <a:spcBef>
                <a:spcPts val="100"/>
              </a:spcBef>
              <a:spcAft>
                <a:spcPct val="0"/>
              </a:spcAft>
              <a:defRPr kumimoji="0" sz="900" b="0" kern="1200">
                <a:solidFill>
                  <a:schemeClr val="tx1"/>
                </a:solidFill>
                <a:latin typeface="Arial" charset="0"/>
                <a:ea typeface="+mn-ea"/>
                <a:cs typeface="+mn-cs"/>
              </a:defRPr>
            </a:lvl1pPr>
            <a:lvl2pPr marL="457200" algn="l" rtl="0" fontAlgn="base">
              <a:spcBef>
                <a:spcPct val="0"/>
              </a:spcBef>
              <a:spcAft>
                <a:spcPct val="0"/>
              </a:spcAft>
              <a:defRPr kumimoji="1" sz="1200" b="1" kern="1200">
                <a:solidFill>
                  <a:srgbClr val="000000"/>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umimoji="1" sz="1200" b="1" kern="1200">
                <a:solidFill>
                  <a:srgbClr val="000000"/>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umimoji="1" sz="1200" b="1" kern="1200">
                <a:solidFill>
                  <a:srgbClr val="000000"/>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umimoji="1" sz="1200" b="1"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kumimoji="1" sz="1200" b="1"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kumimoji="1" sz="1200" b="1"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kumimoji="1" sz="1200" b="1"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kumimoji="1" sz="1200" b="1" kern="1200">
                <a:solidFill>
                  <a:srgbClr val="000000"/>
                </a:solidFill>
                <a:latin typeface="Arial" panose="020B0604020202020204" pitchFamily="34" charset="0"/>
                <a:ea typeface="+mn-ea"/>
                <a:cs typeface="Arial" panose="020B0604020202020204" pitchFamily="34" charset="0"/>
              </a:defRPr>
            </a:lvl9pPr>
          </a:lstStyle>
          <a:p>
            <a:pPr algn="l">
              <a:defRPr/>
            </a:pPr>
            <a:r>
              <a:rPr lang="tr-TR" altLang="de-DE" sz="1400" dirty="0" smtClean="0"/>
              <a:t>Source: Sabancı </a:t>
            </a:r>
            <a:r>
              <a:rPr lang="tr-TR" altLang="de-DE" sz="1400" dirty="0" err="1" smtClean="0"/>
              <a:t>Economic</a:t>
            </a:r>
            <a:r>
              <a:rPr lang="tr-TR" altLang="de-DE" sz="1400" dirty="0" smtClean="0"/>
              <a:t> </a:t>
            </a:r>
            <a:r>
              <a:rPr lang="tr-TR" altLang="de-DE" sz="1400" dirty="0" err="1" smtClean="0"/>
              <a:t>Research</a:t>
            </a:r>
            <a:r>
              <a:rPr lang="tr-TR" altLang="de-DE" sz="1400" dirty="0" smtClean="0"/>
              <a:t> Forum</a:t>
            </a:r>
            <a:endParaRPr lang="de-DE" altLang="de-DE" sz="1400" dirty="0"/>
          </a:p>
        </p:txBody>
      </p:sp>
    </p:spTree>
    <p:extLst>
      <p:ext uri="{BB962C8B-B14F-4D97-AF65-F5344CB8AC3E}">
        <p14:creationId xmlns:p14="http://schemas.microsoft.com/office/powerpoint/2010/main" val="3695506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Nesne 14" hidden="1"/>
          <p:cNvGraphicFramePr>
            <a:graphicFrameLocks noChangeAspect="1"/>
          </p:cNvGraphicFramePr>
          <p:nvPr>
            <p:custDataLst>
              <p:tags r:id="rId2"/>
            </p:custDataLst>
            <p:extLst>
              <p:ext uri="{D42A27DB-BD31-4B8C-83A1-F6EECF244321}">
                <p14:modId xmlns:p14="http://schemas.microsoft.com/office/powerpoint/2010/main" val="2933858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06" name="think-cell Slide" r:id="rId46" imgW="416" imgH="416" progId="TCLayout.ActiveDocument.1">
                  <p:embed/>
                </p:oleObj>
              </mc:Choice>
              <mc:Fallback>
                <p:oleObj name="think-cell Slide" r:id="rId46" imgW="416" imgH="416" progId="TCLayout.ActiveDocument.1">
                  <p:embed/>
                  <p:pic>
                    <p:nvPicPr>
                      <p:cNvPr id="0" name=""/>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6" name="Dikdörtgen 5" hidden="1"/>
          <p:cNvSpPr/>
          <p:nvPr>
            <p:custDataLst>
              <p:tags r:id="rId3"/>
            </p:custDataLst>
          </p:nvPr>
        </p:nvSpPr>
        <p:spPr bwMode="auto">
          <a:xfrm>
            <a:off x="0" y="0"/>
            <a:ext cx="158750" cy="158750"/>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bodyPr>
          <a:lstStyle/>
          <a:p>
            <a:pPr algn="ctr" eaLnBrk="0" hangingPunct="0"/>
            <a:endParaRPr kumimoji="1" lang="tr-TR" sz="1400" u="none" strike="noStrike" cap="none" normalizeH="0" dirty="0" smtClean="0">
              <a:ln>
                <a:noFill/>
              </a:ln>
              <a:solidFill>
                <a:srgbClr val="000000"/>
              </a:solidFill>
              <a:effectLst/>
              <a:cs typeface="+mn-cs"/>
              <a:sym typeface="Arial" panose="020B0604020202020204" pitchFamily="34" charset="0"/>
            </a:endParaRPr>
          </a:p>
        </p:txBody>
      </p:sp>
      <p:sp>
        <p:nvSpPr>
          <p:cNvPr id="2" name="Unvan 1"/>
          <p:cNvSpPr>
            <a:spLocks noGrp="1"/>
          </p:cNvSpPr>
          <p:nvPr>
            <p:ph type="title"/>
          </p:nvPr>
        </p:nvSpPr>
        <p:spPr>
          <a:xfrm>
            <a:off x="685800" y="852233"/>
            <a:ext cx="8904036" cy="738664"/>
          </a:xfrm>
        </p:spPr>
        <p:txBody>
          <a:bodyPr/>
          <a:lstStyle/>
          <a:p>
            <a:pPr>
              <a:lnSpc>
                <a:spcPct val="100000"/>
              </a:lnSpc>
            </a:pPr>
            <a:r>
              <a:rPr lang="tr-TR" sz="2400" dirty="0" smtClean="0"/>
              <a:t>Within </a:t>
            </a:r>
            <a:r>
              <a:rPr lang="tr-TR" sz="2400" dirty="0" err="1" smtClean="0"/>
              <a:t>country</a:t>
            </a:r>
            <a:r>
              <a:rPr lang="tr-TR" sz="2400" dirty="0" smtClean="0"/>
              <a:t> </a:t>
            </a:r>
            <a:r>
              <a:rPr lang="tr-TR" sz="2400" dirty="0" err="1" smtClean="0"/>
              <a:t>productivity</a:t>
            </a:r>
            <a:r>
              <a:rPr lang="tr-TR" sz="2400" dirty="0" smtClean="0"/>
              <a:t> </a:t>
            </a:r>
            <a:r>
              <a:rPr lang="tr-TR" sz="2400" dirty="0" err="1" smtClean="0"/>
              <a:t>differentials</a:t>
            </a:r>
            <a:r>
              <a:rPr lang="tr-TR" sz="2400" dirty="0" smtClean="0"/>
              <a:t> </a:t>
            </a:r>
            <a:r>
              <a:rPr lang="tr-TR" sz="2400" dirty="0" err="1" smtClean="0"/>
              <a:t>are</a:t>
            </a:r>
            <a:r>
              <a:rPr lang="tr-TR" sz="2400" dirty="0" smtClean="0"/>
              <a:t> </a:t>
            </a:r>
            <a:r>
              <a:rPr lang="tr-TR" sz="2400" dirty="0" err="1" smtClean="0"/>
              <a:t>also</a:t>
            </a:r>
            <a:r>
              <a:rPr lang="tr-TR" sz="2400" dirty="0" smtClean="0"/>
              <a:t> </a:t>
            </a:r>
            <a:r>
              <a:rPr lang="tr-TR" sz="2400" dirty="0" err="1" smtClean="0"/>
              <a:t>substantial</a:t>
            </a:r>
            <a:endParaRPr lang="tr-TR" sz="2400" dirty="0"/>
          </a:p>
        </p:txBody>
      </p:sp>
      <p:graphicFrame>
        <p:nvGraphicFramePr>
          <p:cNvPr id="4" name="Nesne 3"/>
          <p:cNvGraphicFramePr>
            <a:graphicFrameLocks/>
          </p:cNvGraphicFramePr>
          <p:nvPr>
            <p:custDataLst>
              <p:tags r:id="rId4"/>
            </p:custDataLst>
            <p:extLst>
              <p:ext uri="{D42A27DB-BD31-4B8C-83A1-F6EECF244321}">
                <p14:modId xmlns:p14="http://schemas.microsoft.com/office/powerpoint/2010/main" val="2485760565"/>
              </p:ext>
            </p:extLst>
          </p:nvPr>
        </p:nvGraphicFramePr>
        <p:xfrm>
          <a:off x="571501" y="1981200"/>
          <a:ext cx="9018335" cy="3429000"/>
        </p:xfrm>
        <a:graphic>
          <a:graphicData uri="http://schemas.openxmlformats.org/presentationml/2006/ole">
            <mc:AlternateContent xmlns:mc="http://schemas.openxmlformats.org/markup-compatibility/2006">
              <mc:Choice xmlns:v="urn:schemas-microsoft-com:vml" Requires="v">
                <p:oleObj spid="_x0000_s75807" name="Çizelge" r:id="rId48" imgW="9018335" imgH="3429000" progId="MSGraph.Chart.8">
                  <p:embed followColorScheme="full"/>
                </p:oleObj>
              </mc:Choice>
              <mc:Fallback>
                <p:oleObj name="Çizelge" r:id="rId48" imgW="9018335" imgH="3429000" progId="MSGraph.Chart.8">
                  <p:embed followColorScheme="full"/>
                  <p:pic>
                    <p:nvPicPr>
                      <p:cNvPr id="0" name=""/>
                      <p:cNvPicPr/>
                      <p:nvPr/>
                    </p:nvPicPr>
                    <p:blipFill>
                      <a:blip r:embed="rId49"/>
                      <a:stretch>
                        <a:fillRect/>
                      </a:stretch>
                    </p:blipFill>
                    <p:spPr>
                      <a:xfrm>
                        <a:off x="571501" y="1981200"/>
                        <a:ext cx="9018335" cy="3429000"/>
                      </a:xfrm>
                      <a:prstGeom prst="rect">
                        <a:avLst/>
                      </a:prstGeom>
                    </p:spPr>
                  </p:pic>
                </p:oleObj>
              </mc:Fallback>
            </mc:AlternateContent>
          </a:graphicData>
        </a:graphic>
      </p:graphicFrame>
      <p:sp>
        <p:nvSpPr>
          <p:cNvPr id="227" name="Rectangle 103"/>
          <p:cNvSpPr>
            <a:spLocks noGrp="1" noChangeArrowheads="1"/>
          </p:cNvSpPr>
          <p:nvPr>
            <p:custDataLst>
              <p:tags r:id="rId5"/>
            </p:custDataLst>
          </p:nvPr>
        </p:nvSpPr>
        <p:spPr bwMode="gray">
          <a:xfrm>
            <a:off x="8237538" y="2717800"/>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BF353E5F-FA06-473D-89D8-D0B446E7A1F4}" type="datetime'''''''''''''''''''''3'''''''''''',2'''">
              <a:rPr kumimoji="0" lang="tr-TR" altLang="en-US" sz="1400">
                <a:sym typeface="+mn-lt"/>
              </a:rPr>
              <a:pPr algn="ctr">
                <a:lnSpc>
                  <a:spcPct val="100000"/>
                </a:lnSpc>
              </a:pPr>
              <a:t>3,2</a:t>
            </a:fld>
            <a:endParaRPr kumimoji="0" lang="tr-TR" altLang="de-DE" sz="1400" dirty="0" smtClean="0">
              <a:sym typeface="+mn-lt"/>
            </a:endParaRPr>
          </a:p>
        </p:txBody>
      </p:sp>
      <p:sp>
        <p:nvSpPr>
          <p:cNvPr id="224" name="Rectangle 103"/>
          <p:cNvSpPr>
            <a:spLocks noGrp="1" noChangeArrowheads="1"/>
          </p:cNvSpPr>
          <p:nvPr>
            <p:custDataLst>
              <p:tags r:id="rId6"/>
            </p:custDataLst>
          </p:nvPr>
        </p:nvSpPr>
        <p:spPr bwMode="gray">
          <a:xfrm>
            <a:off x="6916738" y="3240088"/>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D9D22003-F081-47E2-BA2D-266BF05B4E74}" type="datetime'''2,''5'''''''''''''''''''''''''''">
              <a:rPr kumimoji="0" lang="tr-TR" altLang="en-US" sz="1400">
                <a:sym typeface="+mn-lt"/>
              </a:rPr>
              <a:pPr algn="ctr">
                <a:lnSpc>
                  <a:spcPct val="100000"/>
                </a:lnSpc>
              </a:pPr>
              <a:t>2,5</a:t>
            </a:fld>
            <a:endParaRPr kumimoji="0" lang="tr-TR" altLang="de-DE" sz="1400" dirty="0" smtClean="0">
              <a:sym typeface="+mn-lt"/>
            </a:endParaRPr>
          </a:p>
        </p:txBody>
      </p:sp>
      <p:sp>
        <p:nvSpPr>
          <p:cNvPr id="122" name="Rectangle 103"/>
          <p:cNvSpPr>
            <a:spLocks noGrp="1" noChangeArrowheads="1"/>
          </p:cNvSpPr>
          <p:nvPr>
            <p:custDataLst>
              <p:tags r:id="rId7"/>
            </p:custDataLst>
          </p:nvPr>
        </p:nvSpPr>
        <p:spPr bwMode="auto">
          <a:xfrm flipV="1">
            <a:off x="4757738" y="5410200"/>
            <a:ext cx="212725"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73B239DB-F95B-4E80-BE6F-4ED181D3BCE2}" type="datetime'''C''''''z''ech R''e''''''''''''''''''''p''''''.'''">
              <a:rPr lang="tr-TR" altLang="en-US" sz="1400"/>
              <a:pPr/>
              <a:t>Czech Rep.</a:t>
            </a:fld>
            <a:endParaRPr kumimoji="0" lang="tr-TR" altLang="de-DE" sz="1400" dirty="0" smtClean="0">
              <a:sym typeface="+mn-lt"/>
            </a:endParaRPr>
          </a:p>
        </p:txBody>
      </p:sp>
      <p:sp>
        <p:nvSpPr>
          <p:cNvPr id="222" name="Rectangle 103"/>
          <p:cNvSpPr>
            <a:spLocks noGrp="1" noChangeArrowheads="1"/>
          </p:cNvSpPr>
          <p:nvPr>
            <p:custDataLst>
              <p:tags r:id="rId8"/>
            </p:custDataLst>
          </p:nvPr>
        </p:nvSpPr>
        <p:spPr bwMode="gray">
          <a:xfrm>
            <a:off x="6037263" y="3559175"/>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B0AA0280-7549-4BCA-8F3A-C536F7246D2C}" type="datetime'2,''''''0'''''''''''''''''''''''''''''''''''''''''''''''''''">
              <a:rPr kumimoji="0" lang="tr-TR" altLang="en-US" sz="1400">
                <a:sym typeface="+mn-lt"/>
              </a:rPr>
              <a:pPr algn="ctr">
                <a:lnSpc>
                  <a:spcPct val="100000"/>
                </a:lnSpc>
              </a:pPr>
              <a:t>2,0</a:t>
            </a:fld>
            <a:endParaRPr kumimoji="0" lang="tr-TR" altLang="de-DE" sz="1400" dirty="0" smtClean="0">
              <a:sym typeface="+mn-lt"/>
            </a:endParaRPr>
          </a:p>
        </p:txBody>
      </p:sp>
      <p:sp>
        <p:nvSpPr>
          <p:cNvPr id="221" name="Rectangle 103"/>
          <p:cNvSpPr>
            <a:spLocks noGrp="1" noChangeArrowheads="1"/>
          </p:cNvSpPr>
          <p:nvPr>
            <p:custDataLst>
              <p:tags r:id="rId9"/>
            </p:custDataLst>
          </p:nvPr>
        </p:nvSpPr>
        <p:spPr bwMode="gray">
          <a:xfrm>
            <a:off x="5597525" y="3700463"/>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E0DDFFAE-2064-4763-9807-920E6BD9E036}" type="datetime'''''1'''''''''''''''''''',''''8'''''">
              <a:rPr kumimoji="0" lang="tr-TR" altLang="en-US" sz="1400">
                <a:sym typeface="+mn-lt"/>
              </a:rPr>
              <a:pPr algn="ctr">
                <a:lnSpc>
                  <a:spcPct val="100000"/>
                </a:lnSpc>
              </a:pPr>
              <a:t>1,8</a:t>
            </a:fld>
            <a:endParaRPr kumimoji="0" lang="tr-TR" altLang="de-DE" sz="1400" dirty="0" smtClean="0">
              <a:sym typeface="+mn-lt"/>
            </a:endParaRPr>
          </a:p>
        </p:txBody>
      </p:sp>
      <p:sp>
        <p:nvSpPr>
          <p:cNvPr id="225" name="Rectangle 103"/>
          <p:cNvSpPr>
            <a:spLocks noGrp="1" noChangeArrowheads="1"/>
          </p:cNvSpPr>
          <p:nvPr>
            <p:custDataLst>
              <p:tags r:id="rId10"/>
            </p:custDataLst>
          </p:nvPr>
        </p:nvSpPr>
        <p:spPr bwMode="gray">
          <a:xfrm>
            <a:off x="7356475" y="3121025"/>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B4A6F057-6330-4EFA-A8FE-0EEAC6DA3EEE}" type="datetime'''''''''''''''''2'''''''',''''''''6'''''''''''''">
              <a:rPr kumimoji="0" lang="tr-TR" altLang="en-US" sz="1400">
                <a:sym typeface="+mn-lt"/>
              </a:rPr>
              <a:pPr algn="ctr">
                <a:lnSpc>
                  <a:spcPct val="100000"/>
                </a:lnSpc>
              </a:pPr>
              <a:t>2,6</a:t>
            </a:fld>
            <a:endParaRPr kumimoji="0" lang="tr-TR" altLang="de-DE" sz="1400" dirty="0" smtClean="0">
              <a:sym typeface="+mn-lt"/>
            </a:endParaRPr>
          </a:p>
        </p:txBody>
      </p:sp>
      <p:sp>
        <p:nvSpPr>
          <p:cNvPr id="127" name="Rectangle 103"/>
          <p:cNvSpPr>
            <a:spLocks noGrp="1" noChangeArrowheads="1"/>
          </p:cNvSpPr>
          <p:nvPr>
            <p:custDataLst>
              <p:tags r:id="rId11"/>
            </p:custDataLst>
          </p:nvPr>
        </p:nvSpPr>
        <p:spPr bwMode="auto">
          <a:xfrm flipV="1">
            <a:off x="6958013" y="5410200"/>
            <a:ext cx="212725"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25FB1264-A004-4B42-BD1C-C0C6C5EF5017}" type="datetime'''''''''''I''''''''''''''''''''''''''''''ta''ly'''''''''''''">
              <a:rPr lang="tr-TR" altLang="en-US" sz="1400"/>
              <a:pPr algn="r">
                <a:lnSpc>
                  <a:spcPct val="100000"/>
                </a:lnSpc>
              </a:pPr>
              <a:t>Italy</a:t>
            </a:fld>
            <a:endParaRPr kumimoji="0" lang="tr-TR" altLang="de-DE" sz="1400" dirty="0" smtClean="0">
              <a:sym typeface="+mn-lt"/>
            </a:endParaRPr>
          </a:p>
        </p:txBody>
      </p:sp>
      <p:sp>
        <p:nvSpPr>
          <p:cNvPr id="126" name="Rectangle 103"/>
          <p:cNvSpPr>
            <a:spLocks noGrp="1" noChangeArrowheads="1"/>
          </p:cNvSpPr>
          <p:nvPr>
            <p:custDataLst>
              <p:tags r:id="rId12"/>
            </p:custDataLst>
          </p:nvPr>
        </p:nvSpPr>
        <p:spPr bwMode="auto">
          <a:xfrm flipV="1">
            <a:off x="6518275" y="5410200"/>
            <a:ext cx="212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80321A78-58D3-472F-95B9-EDB647096D05}" type="datetime'P''''''o''''''''r''t''''''''u''''g''a''''''''''''''''''''l'">
              <a:rPr lang="tr-TR" altLang="en-US" sz="1400"/>
              <a:pPr algn="r">
                <a:lnSpc>
                  <a:spcPct val="100000"/>
                </a:lnSpc>
              </a:pPr>
              <a:t>Portugal</a:t>
            </a:fld>
            <a:endParaRPr kumimoji="0" lang="tr-TR" altLang="de-DE" sz="1400" dirty="0" smtClean="0">
              <a:sym typeface="+mn-lt"/>
            </a:endParaRPr>
          </a:p>
        </p:txBody>
      </p:sp>
      <p:sp>
        <p:nvSpPr>
          <p:cNvPr id="125" name="Rectangle 103"/>
          <p:cNvSpPr>
            <a:spLocks noGrp="1" noChangeArrowheads="1"/>
          </p:cNvSpPr>
          <p:nvPr>
            <p:custDataLst>
              <p:tags r:id="rId13"/>
            </p:custDataLst>
          </p:nvPr>
        </p:nvSpPr>
        <p:spPr bwMode="auto">
          <a:xfrm flipV="1">
            <a:off x="6078538" y="5410200"/>
            <a:ext cx="2127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6360534D-22F3-4C83-916B-A85327873E45}" type="datetime'''''Sp''a''''i''''''''''n'''''''''''''''''">
              <a:rPr lang="tr-TR" altLang="en-US" sz="1400"/>
              <a:pPr algn="r">
                <a:lnSpc>
                  <a:spcPct val="100000"/>
                </a:lnSpc>
              </a:pPr>
              <a:t>Spain</a:t>
            </a:fld>
            <a:endParaRPr kumimoji="0" lang="tr-TR" altLang="de-DE" sz="1400" dirty="0" smtClean="0">
              <a:sym typeface="+mn-lt"/>
            </a:endParaRPr>
          </a:p>
        </p:txBody>
      </p:sp>
      <p:sp>
        <p:nvSpPr>
          <p:cNvPr id="123" name="Rectangle 103"/>
          <p:cNvSpPr>
            <a:spLocks noGrp="1" noChangeArrowheads="1"/>
          </p:cNvSpPr>
          <p:nvPr>
            <p:custDataLst>
              <p:tags r:id="rId14"/>
            </p:custDataLst>
          </p:nvPr>
        </p:nvSpPr>
        <p:spPr bwMode="auto">
          <a:xfrm flipV="1">
            <a:off x="5199063" y="5410200"/>
            <a:ext cx="212725"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4FEB09C6-6AAE-4307-84DB-FD04386C5C5A}" type="datetime'''Sl''ov''''e''''''''''''n''''i''''a'''''''''''''''''''''''">
              <a:rPr lang="tr-TR" altLang="en-US" sz="1400"/>
              <a:pPr algn="r">
                <a:lnSpc>
                  <a:spcPct val="100000"/>
                </a:lnSpc>
              </a:pPr>
              <a:t>Slovenia</a:t>
            </a:fld>
            <a:endParaRPr kumimoji="0" lang="tr-TR" altLang="de-DE" sz="1400" dirty="0" smtClean="0">
              <a:sym typeface="+mn-lt"/>
            </a:endParaRPr>
          </a:p>
        </p:txBody>
      </p:sp>
      <p:sp>
        <p:nvSpPr>
          <p:cNvPr id="228" name="Rectangle 103"/>
          <p:cNvSpPr>
            <a:spLocks noGrp="1" noChangeArrowheads="1"/>
          </p:cNvSpPr>
          <p:nvPr>
            <p:custDataLst>
              <p:tags r:id="rId15"/>
            </p:custDataLst>
          </p:nvPr>
        </p:nvSpPr>
        <p:spPr bwMode="gray">
          <a:xfrm>
            <a:off x="8677275" y="2644775"/>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A2EEF44B-FDAF-46EB-9607-B33A158A702D}" type="datetime'''''3'''''''''''''''''''',''''''''''''''''''''''''''3'''''">
              <a:rPr kumimoji="0" lang="tr-TR" altLang="en-US" sz="1400">
                <a:sym typeface="+mn-lt"/>
              </a:rPr>
              <a:pPr algn="ctr">
                <a:lnSpc>
                  <a:spcPct val="100000"/>
                </a:lnSpc>
              </a:pPr>
              <a:t>3,3</a:t>
            </a:fld>
            <a:endParaRPr kumimoji="0" lang="tr-TR" altLang="de-DE" sz="1400" dirty="0" smtClean="0">
              <a:sym typeface="+mn-lt"/>
            </a:endParaRPr>
          </a:p>
        </p:txBody>
      </p:sp>
      <p:sp>
        <p:nvSpPr>
          <p:cNvPr id="130" name="Rectangle 103"/>
          <p:cNvSpPr>
            <a:spLocks noGrp="1" noChangeArrowheads="1"/>
          </p:cNvSpPr>
          <p:nvPr>
            <p:custDataLst>
              <p:tags r:id="rId16"/>
            </p:custDataLst>
          </p:nvPr>
        </p:nvSpPr>
        <p:spPr bwMode="auto">
          <a:xfrm flipV="1">
            <a:off x="8278813" y="5410200"/>
            <a:ext cx="21272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4F6FBD4B-B822-4A65-A5DB-DA077EC53EC6}" type="datetime'''''''''''''Po''''''''''''''l''a''''n''''''d'''''''''''''''''">
              <a:rPr lang="tr-TR" altLang="en-US" sz="1400"/>
              <a:pPr algn="r">
                <a:lnSpc>
                  <a:spcPct val="100000"/>
                </a:lnSpc>
              </a:pPr>
              <a:t>Poland</a:t>
            </a:fld>
            <a:endParaRPr kumimoji="0" lang="tr-TR" altLang="de-DE" sz="1400" dirty="0" smtClean="0">
              <a:sym typeface="+mn-lt"/>
            </a:endParaRPr>
          </a:p>
        </p:txBody>
      </p:sp>
      <p:sp>
        <p:nvSpPr>
          <p:cNvPr id="226" name="Rectangle 103"/>
          <p:cNvSpPr>
            <a:spLocks noGrp="1" noChangeArrowheads="1"/>
          </p:cNvSpPr>
          <p:nvPr>
            <p:custDataLst>
              <p:tags r:id="rId17"/>
            </p:custDataLst>
          </p:nvPr>
        </p:nvSpPr>
        <p:spPr bwMode="gray">
          <a:xfrm>
            <a:off x="7797800" y="3019425"/>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FD4EAD00-DF5E-41BD-B47B-A81059ED00D5}" type="datetime'''''''2'''''''''''''',''''''''''''''''''''''''''''8'''''''">
              <a:rPr kumimoji="0" lang="tr-TR" altLang="en-US" sz="1400">
                <a:sym typeface="+mn-lt"/>
              </a:rPr>
              <a:pPr algn="ctr">
                <a:lnSpc>
                  <a:spcPct val="100000"/>
                </a:lnSpc>
              </a:pPr>
              <a:t>2,8</a:t>
            </a:fld>
            <a:endParaRPr kumimoji="0" lang="tr-TR" altLang="de-DE" sz="1400" dirty="0" smtClean="0">
              <a:sym typeface="+mn-lt"/>
            </a:endParaRPr>
          </a:p>
        </p:txBody>
      </p:sp>
      <p:sp>
        <p:nvSpPr>
          <p:cNvPr id="229" name="Rectangle 103"/>
          <p:cNvSpPr>
            <a:spLocks noGrp="1" noChangeArrowheads="1"/>
          </p:cNvSpPr>
          <p:nvPr>
            <p:custDataLst>
              <p:tags r:id="rId18"/>
            </p:custDataLst>
          </p:nvPr>
        </p:nvSpPr>
        <p:spPr bwMode="gray">
          <a:xfrm>
            <a:off x="9117013" y="1879600"/>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25D1058F-69F8-4282-9F0E-D97A8FA6F6D9}" type="datetime'''''''''''''''''''''''''''4'''''''''''''',''''3'''''">
              <a:rPr kumimoji="0" lang="tr-TR" altLang="en-US" sz="1400">
                <a:sym typeface="+mn-lt"/>
              </a:rPr>
              <a:pPr algn="ctr">
                <a:lnSpc>
                  <a:spcPct val="100000"/>
                </a:lnSpc>
              </a:pPr>
              <a:t>4,3</a:t>
            </a:fld>
            <a:endParaRPr kumimoji="0" lang="tr-TR" altLang="de-DE" sz="1400" dirty="0" smtClean="0">
              <a:sym typeface="+mn-lt"/>
            </a:endParaRPr>
          </a:p>
        </p:txBody>
      </p:sp>
      <p:sp>
        <p:nvSpPr>
          <p:cNvPr id="128" name="Rectangle 103"/>
          <p:cNvSpPr>
            <a:spLocks noGrp="1" noChangeArrowheads="1"/>
          </p:cNvSpPr>
          <p:nvPr>
            <p:custDataLst>
              <p:tags r:id="rId19"/>
            </p:custDataLst>
          </p:nvPr>
        </p:nvSpPr>
        <p:spPr bwMode="auto">
          <a:xfrm flipV="1">
            <a:off x="7397750" y="5410200"/>
            <a:ext cx="212725"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462A588A-5886-4073-8C38-42E700F6EE53}" type="datetime'''''G''''''''''''ree''''c''''e'''''">
              <a:rPr lang="tr-TR" altLang="en-US" sz="1400"/>
              <a:pPr algn="r">
                <a:lnSpc>
                  <a:spcPct val="100000"/>
                </a:lnSpc>
              </a:pPr>
              <a:t>Greece</a:t>
            </a:fld>
            <a:endParaRPr kumimoji="0" lang="tr-TR" altLang="de-DE" sz="1400" dirty="0" smtClean="0">
              <a:sym typeface="+mn-lt"/>
            </a:endParaRPr>
          </a:p>
        </p:txBody>
      </p:sp>
      <p:sp>
        <p:nvSpPr>
          <p:cNvPr id="131" name="Rectangle 103"/>
          <p:cNvSpPr>
            <a:spLocks noGrp="1" noChangeArrowheads="1"/>
          </p:cNvSpPr>
          <p:nvPr>
            <p:custDataLst>
              <p:tags r:id="rId20"/>
            </p:custDataLst>
          </p:nvPr>
        </p:nvSpPr>
        <p:spPr bwMode="auto">
          <a:xfrm flipV="1">
            <a:off x="8718550" y="5410200"/>
            <a:ext cx="21272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2E05B13F-7893-4E56-9B1F-2B0406B95FC7}" type="datetime'Mex''''''''i''''''''''''''''''''''''''co'">
              <a:rPr lang="tr-TR" altLang="en-US" sz="1400"/>
              <a:pPr algn="r">
                <a:lnSpc>
                  <a:spcPct val="100000"/>
                </a:lnSpc>
              </a:pPr>
              <a:t>Mexico</a:t>
            </a:fld>
            <a:endParaRPr kumimoji="0" lang="tr-TR" altLang="de-DE" sz="1400" dirty="0" smtClean="0">
              <a:sym typeface="+mn-lt"/>
            </a:endParaRPr>
          </a:p>
        </p:txBody>
      </p:sp>
      <p:sp>
        <p:nvSpPr>
          <p:cNvPr id="129" name="Rectangle 103"/>
          <p:cNvSpPr>
            <a:spLocks noGrp="1" noChangeArrowheads="1"/>
          </p:cNvSpPr>
          <p:nvPr>
            <p:custDataLst>
              <p:tags r:id="rId21"/>
            </p:custDataLst>
          </p:nvPr>
        </p:nvSpPr>
        <p:spPr bwMode="auto">
          <a:xfrm flipV="1">
            <a:off x="7839075" y="5410200"/>
            <a:ext cx="212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EB2E5864-600B-48BD-B465-F9876A1FBC80}" type="datetime'''''H''''''''''''''''u''''ng''a''''''''''''''''''''''''r''y'''">
              <a:rPr lang="tr-TR" altLang="en-US" sz="1400"/>
              <a:pPr algn="r">
                <a:lnSpc>
                  <a:spcPct val="100000"/>
                </a:lnSpc>
              </a:pPr>
              <a:t>Hungary</a:t>
            </a:fld>
            <a:endParaRPr kumimoji="0" lang="tr-TR" altLang="de-DE" sz="1400" dirty="0" smtClean="0">
              <a:sym typeface="+mn-lt"/>
            </a:endParaRPr>
          </a:p>
        </p:txBody>
      </p:sp>
      <p:sp>
        <p:nvSpPr>
          <p:cNvPr id="223" name="Rectangle 103"/>
          <p:cNvSpPr>
            <a:spLocks noGrp="1" noChangeArrowheads="1"/>
          </p:cNvSpPr>
          <p:nvPr>
            <p:custDataLst>
              <p:tags r:id="rId22"/>
            </p:custDataLst>
          </p:nvPr>
        </p:nvSpPr>
        <p:spPr bwMode="gray">
          <a:xfrm>
            <a:off x="6477000" y="3286125"/>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2AC00A18-E4A7-49BF-90F7-5718013227CC}" type="datetime'''''''''''2'''''''''''''''''''''''''''''',''4'''''''''''''''">
              <a:rPr kumimoji="0" lang="tr-TR" altLang="en-US" sz="1400">
                <a:sym typeface="+mn-lt"/>
              </a:rPr>
              <a:pPr algn="ctr">
                <a:lnSpc>
                  <a:spcPct val="100000"/>
                </a:lnSpc>
              </a:pPr>
              <a:t>2,4</a:t>
            </a:fld>
            <a:endParaRPr kumimoji="0" lang="tr-TR" altLang="de-DE" sz="1400" dirty="0" smtClean="0">
              <a:sym typeface="+mn-lt"/>
            </a:endParaRPr>
          </a:p>
        </p:txBody>
      </p:sp>
      <p:sp>
        <p:nvSpPr>
          <p:cNvPr id="124" name="Rectangle 103"/>
          <p:cNvSpPr>
            <a:spLocks noGrp="1" noChangeArrowheads="1"/>
          </p:cNvSpPr>
          <p:nvPr>
            <p:custDataLst>
              <p:tags r:id="rId23"/>
            </p:custDataLst>
          </p:nvPr>
        </p:nvSpPr>
        <p:spPr bwMode="auto">
          <a:xfrm flipV="1">
            <a:off x="5638800" y="5410200"/>
            <a:ext cx="212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ECCB1CCD-50E1-4C4F-97B1-4A2E91E71E13}" type="datetime'S''l''ov''''''a''k''''''''''''''''i''''''''''''''''a'">
              <a:rPr lang="tr-TR" altLang="en-US" sz="1400"/>
              <a:pPr algn="r">
                <a:lnSpc>
                  <a:spcPct val="100000"/>
                </a:lnSpc>
              </a:pPr>
              <a:t>Slovakia</a:t>
            </a:fld>
            <a:endParaRPr kumimoji="0" lang="tr-TR" altLang="de-DE" sz="1400" dirty="0" smtClean="0">
              <a:sym typeface="+mn-lt"/>
            </a:endParaRPr>
          </a:p>
        </p:txBody>
      </p:sp>
      <p:sp>
        <p:nvSpPr>
          <p:cNvPr id="121" name="Rectangle 103"/>
          <p:cNvSpPr>
            <a:spLocks noGrp="1" noChangeArrowheads="1"/>
          </p:cNvSpPr>
          <p:nvPr>
            <p:custDataLst>
              <p:tags r:id="rId24"/>
            </p:custDataLst>
          </p:nvPr>
        </p:nvSpPr>
        <p:spPr bwMode="auto">
          <a:xfrm flipV="1">
            <a:off x="4318000" y="5410200"/>
            <a:ext cx="212725"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E8E8C7D4-A8E0-4F65-AD40-FB9E7FBB8F3E}" type="datetime'''''Be''''''''''''l''''g''''''''''''i''u''m'''''">
              <a:rPr lang="tr-TR" altLang="en-US" sz="1400"/>
              <a:pPr algn="r">
                <a:lnSpc>
                  <a:spcPct val="100000"/>
                </a:lnSpc>
              </a:pPr>
              <a:t>Belgium</a:t>
            </a:fld>
            <a:endParaRPr kumimoji="0" lang="tr-TR" altLang="de-DE" sz="1400" dirty="0" smtClean="0">
              <a:sym typeface="+mn-lt"/>
            </a:endParaRPr>
          </a:p>
        </p:txBody>
      </p:sp>
      <p:sp>
        <p:nvSpPr>
          <p:cNvPr id="219" name="Rectangle 103"/>
          <p:cNvSpPr>
            <a:spLocks noGrp="1" noChangeArrowheads="1"/>
          </p:cNvSpPr>
          <p:nvPr>
            <p:custDataLst>
              <p:tags r:id="rId25"/>
            </p:custDataLst>
          </p:nvPr>
        </p:nvSpPr>
        <p:spPr bwMode="gray">
          <a:xfrm>
            <a:off x="4716463" y="3716338"/>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CBA4B5CE-9867-4E9A-B5C4-5A8D74D8E986}" type="datetime'1'''''''''''',''''8'''''''''''''''''">
              <a:rPr kumimoji="0" lang="tr-TR" altLang="en-US" sz="1400">
                <a:sym typeface="+mn-lt"/>
              </a:rPr>
              <a:pPr algn="ctr">
                <a:lnSpc>
                  <a:spcPct val="100000"/>
                </a:lnSpc>
              </a:pPr>
              <a:t>1,8</a:t>
            </a:fld>
            <a:endParaRPr kumimoji="0" lang="tr-TR" altLang="de-DE" sz="1400" dirty="0" smtClean="0">
              <a:sym typeface="+mn-lt"/>
            </a:endParaRPr>
          </a:p>
        </p:txBody>
      </p:sp>
      <p:sp>
        <p:nvSpPr>
          <p:cNvPr id="132" name="Rectangle 103"/>
          <p:cNvSpPr>
            <a:spLocks noGrp="1" noChangeArrowheads="1"/>
          </p:cNvSpPr>
          <p:nvPr>
            <p:custDataLst>
              <p:tags r:id="rId26"/>
            </p:custDataLst>
          </p:nvPr>
        </p:nvSpPr>
        <p:spPr bwMode="auto">
          <a:xfrm flipV="1">
            <a:off x="9158288" y="5410200"/>
            <a:ext cx="212725"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DBB7D127-C728-42CC-905C-3F8055F6902E}" type="datetime'Tu''''''''''''''''r''k''e''''''''''''''y'">
              <a:rPr lang="tr-TR" altLang="en-US" sz="1400"/>
              <a:pPr algn="r">
                <a:lnSpc>
                  <a:spcPct val="100000"/>
                </a:lnSpc>
              </a:pPr>
              <a:t>Turkey</a:t>
            </a:fld>
            <a:endParaRPr kumimoji="0" lang="tr-TR" altLang="de-DE" sz="1400" dirty="0" smtClean="0">
              <a:sym typeface="+mn-lt"/>
            </a:endParaRPr>
          </a:p>
        </p:txBody>
      </p:sp>
      <p:sp>
        <p:nvSpPr>
          <p:cNvPr id="216" name="Rectangle 103"/>
          <p:cNvSpPr>
            <a:spLocks noGrp="1" noChangeArrowheads="1"/>
          </p:cNvSpPr>
          <p:nvPr>
            <p:custDataLst>
              <p:tags r:id="rId27"/>
            </p:custDataLst>
          </p:nvPr>
        </p:nvSpPr>
        <p:spPr bwMode="gray">
          <a:xfrm>
            <a:off x="3397250" y="3819525"/>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0DFC1380-6C4D-4DA7-B5E1-8AB62F27FBE4}" type="datetime'''1'''''''''''''''''''',''''''''''''''''''''''''''7'''''''">
              <a:rPr kumimoji="0" lang="tr-TR" altLang="en-US" sz="1400">
                <a:sym typeface="+mn-lt"/>
              </a:rPr>
              <a:pPr algn="ctr">
                <a:lnSpc>
                  <a:spcPct val="100000"/>
                </a:lnSpc>
              </a:pPr>
              <a:t>1,7</a:t>
            </a:fld>
            <a:endParaRPr kumimoji="0" lang="tr-TR" altLang="de-DE" sz="1400" dirty="0" smtClean="0">
              <a:sym typeface="+mn-lt"/>
            </a:endParaRPr>
          </a:p>
        </p:txBody>
      </p:sp>
      <p:sp>
        <p:nvSpPr>
          <p:cNvPr id="212" name="Rectangle 103"/>
          <p:cNvSpPr>
            <a:spLocks noGrp="1" noChangeArrowheads="1"/>
          </p:cNvSpPr>
          <p:nvPr>
            <p:custDataLst>
              <p:tags r:id="rId28"/>
            </p:custDataLst>
          </p:nvPr>
        </p:nvSpPr>
        <p:spPr bwMode="gray">
          <a:xfrm>
            <a:off x="1636713" y="4264025"/>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0D007936-4177-410C-96AD-D0843D74CA9E}" type="datetime'''''''''1'''''''''''''''''''''''''',''''''1'''''''''''''''''">
              <a:rPr kumimoji="0" lang="tr-TR" altLang="en-US" sz="1400">
                <a:sym typeface="+mn-lt"/>
              </a:rPr>
              <a:pPr algn="ctr">
                <a:lnSpc>
                  <a:spcPct val="100000"/>
                </a:lnSpc>
              </a:pPr>
              <a:t>1,1</a:t>
            </a:fld>
            <a:endParaRPr kumimoji="0" lang="tr-TR" altLang="de-DE" sz="1400" dirty="0" smtClean="0">
              <a:sym typeface="+mn-lt"/>
            </a:endParaRPr>
          </a:p>
        </p:txBody>
      </p:sp>
      <p:sp>
        <p:nvSpPr>
          <p:cNvPr id="118" name="Rectangle 103"/>
          <p:cNvSpPr>
            <a:spLocks noGrp="1" noChangeArrowheads="1"/>
          </p:cNvSpPr>
          <p:nvPr>
            <p:custDataLst>
              <p:tags r:id="rId29"/>
            </p:custDataLst>
          </p:nvPr>
        </p:nvSpPr>
        <p:spPr bwMode="auto">
          <a:xfrm flipV="1">
            <a:off x="2997200" y="5410200"/>
            <a:ext cx="212725"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AF0266D7-1EB1-4FA2-A0E3-964970469208}" type="datetime'''''A''''''''''''''''u''str''''''''i''''''''''''''''''''''a'">
              <a:rPr lang="tr-TR" altLang="en-US" sz="1400"/>
              <a:pPr algn="r">
                <a:lnSpc>
                  <a:spcPct val="100000"/>
                </a:lnSpc>
              </a:pPr>
              <a:t>Austria</a:t>
            </a:fld>
            <a:endParaRPr kumimoji="0" lang="tr-TR" altLang="de-DE" sz="1400" dirty="0" smtClean="0">
              <a:sym typeface="+mn-lt"/>
            </a:endParaRPr>
          </a:p>
        </p:txBody>
      </p:sp>
      <p:sp>
        <p:nvSpPr>
          <p:cNvPr id="215" name="Rectangle 103"/>
          <p:cNvSpPr>
            <a:spLocks noGrp="1" noChangeArrowheads="1"/>
          </p:cNvSpPr>
          <p:nvPr>
            <p:custDataLst>
              <p:tags r:id="rId30"/>
            </p:custDataLst>
          </p:nvPr>
        </p:nvSpPr>
        <p:spPr bwMode="gray">
          <a:xfrm>
            <a:off x="2955925" y="3849688"/>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44DEB2A7-3074-467B-BCC9-E8DCEB7232C0}" type="datetime'1'''''''''''''''''''''',''''''''''''''6'''''''">
              <a:rPr kumimoji="0" lang="tr-TR" altLang="en-US" sz="1400">
                <a:sym typeface="+mn-lt"/>
              </a:rPr>
              <a:pPr algn="ctr">
                <a:lnSpc>
                  <a:spcPct val="100000"/>
                </a:lnSpc>
              </a:pPr>
              <a:t>1,6</a:t>
            </a:fld>
            <a:endParaRPr kumimoji="0" lang="tr-TR" altLang="de-DE" sz="1400" dirty="0" smtClean="0">
              <a:sym typeface="+mn-lt"/>
            </a:endParaRPr>
          </a:p>
        </p:txBody>
      </p:sp>
      <p:sp>
        <p:nvSpPr>
          <p:cNvPr id="119" name="Rectangle 103"/>
          <p:cNvSpPr>
            <a:spLocks noGrp="1" noChangeArrowheads="1"/>
          </p:cNvSpPr>
          <p:nvPr>
            <p:custDataLst>
              <p:tags r:id="rId31"/>
            </p:custDataLst>
          </p:nvPr>
        </p:nvSpPr>
        <p:spPr bwMode="auto">
          <a:xfrm flipV="1">
            <a:off x="3438525" y="5410200"/>
            <a:ext cx="212725"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9F681322-6368-4C9A-8F30-4E17D631C3C9}" type="datetime'''Ge''''''r''''''''''''''''''''m''a''''''''''''''ny'''">
              <a:rPr lang="tr-TR" altLang="en-US" sz="1400"/>
              <a:pPr algn="r">
                <a:lnSpc>
                  <a:spcPct val="100000"/>
                </a:lnSpc>
              </a:pPr>
              <a:t>Germany</a:t>
            </a:fld>
            <a:endParaRPr kumimoji="0" lang="tr-TR" altLang="de-DE" sz="1400" dirty="0" smtClean="0">
              <a:sym typeface="+mn-lt"/>
            </a:endParaRPr>
          </a:p>
        </p:txBody>
      </p:sp>
      <p:sp>
        <p:nvSpPr>
          <p:cNvPr id="211" name="Rectangle 103"/>
          <p:cNvSpPr>
            <a:spLocks noGrp="1" noChangeArrowheads="1"/>
          </p:cNvSpPr>
          <p:nvPr>
            <p:custDataLst>
              <p:tags r:id="rId32"/>
            </p:custDataLst>
          </p:nvPr>
        </p:nvSpPr>
        <p:spPr bwMode="gray">
          <a:xfrm>
            <a:off x="1196975" y="4333875"/>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B67211EC-37B5-4D3E-AC54-5189A36961E2}" type="datetime'''1'''''''''''',''''''''''''''''''''''''''''''''''''''''0'''">
              <a:rPr kumimoji="0" lang="tr-TR" altLang="en-US" sz="1400">
                <a:sym typeface="+mn-lt"/>
              </a:rPr>
              <a:pPr algn="ctr">
                <a:lnSpc>
                  <a:spcPct val="100000"/>
                </a:lnSpc>
              </a:pPr>
              <a:t>1,0</a:t>
            </a:fld>
            <a:endParaRPr kumimoji="0" lang="tr-TR" altLang="de-DE" sz="1400" dirty="0" smtClean="0">
              <a:sym typeface="+mn-lt"/>
            </a:endParaRPr>
          </a:p>
        </p:txBody>
      </p:sp>
      <p:sp>
        <p:nvSpPr>
          <p:cNvPr id="120" name="Rectangle 103"/>
          <p:cNvSpPr>
            <a:spLocks noGrp="1" noChangeArrowheads="1"/>
          </p:cNvSpPr>
          <p:nvPr>
            <p:custDataLst>
              <p:tags r:id="rId33"/>
            </p:custDataLst>
          </p:nvPr>
        </p:nvSpPr>
        <p:spPr bwMode="auto">
          <a:xfrm flipV="1">
            <a:off x="3878263" y="5410200"/>
            <a:ext cx="212725"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7A7348A9-E9AE-479E-ADE4-4408C93B3E96}" type="datetime'''A''''ust''''''r''''''''''''a''''''''''''l''''i''''a'''''''">
              <a:rPr lang="tr-TR" altLang="en-US" sz="1400"/>
              <a:pPr algn="r">
                <a:lnSpc>
                  <a:spcPct val="100000"/>
                </a:lnSpc>
              </a:pPr>
              <a:t>Australia</a:t>
            </a:fld>
            <a:endParaRPr kumimoji="0" lang="tr-TR" altLang="de-DE" sz="1400" dirty="0" smtClean="0">
              <a:sym typeface="+mn-lt"/>
            </a:endParaRPr>
          </a:p>
        </p:txBody>
      </p:sp>
      <p:sp>
        <p:nvSpPr>
          <p:cNvPr id="105" name="Rectangle 103"/>
          <p:cNvSpPr>
            <a:spLocks noGrp="1" noChangeArrowheads="1"/>
          </p:cNvSpPr>
          <p:nvPr>
            <p:custDataLst>
              <p:tags r:id="rId34"/>
            </p:custDataLst>
          </p:nvPr>
        </p:nvSpPr>
        <p:spPr bwMode="auto">
          <a:xfrm flipV="1">
            <a:off x="798513" y="5410200"/>
            <a:ext cx="212725"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26187A20-9E5E-499C-B0CC-B73D0A7F1119}" type="datetime'''D''''''''''e''n''''''m''''a''''''''''rk'''''''''''''">
              <a:rPr lang="tr-TR" altLang="en-US" sz="1400"/>
              <a:pPr algn="r">
                <a:lnSpc>
                  <a:spcPct val="100000"/>
                </a:lnSpc>
              </a:pPr>
              <a:t>Denmark</a:t>
            </a:fld>
            <a:endParaRPr kumimoji="0" lang="tr-TR" altLang="de-DE" sz="1400" dirty="0" smtClean="0">
              <a:sym typeface="+mn-lt"/>
            </a:endParaRPr>
          </a:p>
        </p:txBody>
      </p:sp>
      <p:sp>
        <p:nvSpPr>
          <p:cNvPr id="218" name="Rectangle 103"/>
          <p:cNvSpPr>
            <a:spLocks noGrp="1" noChangeArrowheads="1"/>
          </p:cNvSpPr>
          <p:nvPr>
            <p:custDataLst>
              <p:tags r:id="rId35"/>
            </p:custDataLst>
          </p:nvPr>
        </p:nvSpPr>
        <p:spPr bwMode="gray">
          <a:xfrm>
            <a:off x="4276725" y="3754438"/>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4D1BA8A6-F1B8-4DDC-B59A-03E33173F031}" type="datetime'1'''''''''''''''''',''''''''''''''''''''''''''''8'''''''''''">
              <a:rPr kumimoji="0" lang="tr-TR" altLang="en-US" sz="1400">
                <a:sym typeface="+mn-lt"/>
              </a:rPr>
              <a:pPr algn="ctr">
                <a:lnSpc>
                  <a:spcPct val="100000"/>
                </a:lnSpc>
              </a:pPr>
              <a:t>1,8</a:t>
            </a:fld>
            <a:endParaRPr kumimoji="0" lang="tr-TR" altLang="de-DE" sz="1400" dirty="0" smtClean="0">
              <a:sym typeface="+mn-lt"/>
            </a:endParaRPr>
          </a:p>
        </p:txBody>
      </p:sp>
      <p:sp>
        <p:nvSpPr>
          <p:cNvPr id="217" name="Rectangle 103"/>
          <p:cNvSpPr>
            <a:spLocks noGrp="1" noChangeArrowheads="1"/>
          </p:cNvSpPr>
          <p:nvPr>
            <p:custDataLst>
              <p:tags r:id="rId36"/>
            </p:custDataLst>
          </p:nvPr>
        </p:nvSpPr>
        <p:spPr bwMode="gray">
          <a:xfrm>
            <a:off x="3836988" y="3795713"/>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F1BFCC01-49B5-4C0E-9073-2F08CDB091E5}" type="datetime'''''1'''''''''''''''''''''''''''''',''7'''''''''''''''''''''">
              <a:rPr kumimoji="0" lang="tr-TR" altLang="en-US" sz="1400">
                <a:sym typeface="+mn-lt"/>
              </a:rPr>
              <a:pPr algn="ctr">
                <a:lnSpc>
                  <a:spcPct val="100000"/>
                </a:lnSpc>
              </a:pPr>
              <a:t>1,7</a:t>
            </a:fld>
            <a:endParaRPr kumimoji="0" lang="tr-TR" altLang="de-DE" sz="1400" dirty="0" smtClean="0">
              <a:sym typeface="+mn-lt"/>
            </a:endParaRPr>
          </a:p>
        </p:txBody>
      </p:sp>
      <p:sp>
        <p:nvSpPr>
          <p:cNvPr id="214" name="Rectangle 103"/>
          <p:cNvSpPr>
            <a:spLocks noGrp="1" noChangeArrowheads="1"/>
          </p:cNvSpPr>
          <p:nvPr>
            <p:custDataLst>
              <p:tags r:id="rId37"/>
            </p:custDataLst>
          </p:nvPr>
        </p:nvSpPr>
        <p:spPr bwMode="gray">
          <a:xfrm>
            <a:off x="2516188" y="3925888"/>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64C763BC-2E83-4D78-9992-D56F3CE5BD48}" type="datetime'''1'''''''''''''''',''''5'''''''''''''''''''''">
              <a:rPr kumimoji="0" lang="tr-TR" altLang="en-US" sz="1400">
                <a:sym typeface="+mn-lt"/>
              </a:rPr>
              <a:pPr algn="ctr">
                <a:lnSpc>
                  <a:spcPct val="100000"/>
                </a:lnSpc>
              </a:pPr>
              <a:t>1,5</a:t>
            </a:fld>
            <a:endParaRPr kumimoji="0" lang="tr-TR" altLang="de-DE" sz="1400" dirty="0" smtClean="0">
              <a:sym typeface="+mn-lt"/>
            </a:endParaRPr>
          </a:p>
        </p:txBody>
      </p:sp>
      <p:sp>
        <p:nvSpPr>
          <p:cNvPr id="106" name="Rectangle 103"/>
          <p:cNvSpPr>
            <a:spLocks noGrp="1" noChangeArrowheads="1"/>
          </p:cNvSpPr>
          <p:nvPr>
            <p:custDataLst>
              <p:tags r:id="rId38"/>
            </p:custDataLst>
          </p:nvPr>
        </p:nvSpPr>
        <p:spPr bwMode="auto">
          <a:xfrm flipV="1">
            <a:off x="1238250" y="5410200"/>
            <a:ext cx="212725"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426D3BA1-939B-4F5B-A7E7-BDD1582F124D}" type="datetime'''''''''''''Lu''''xe''mb''ou''''r''''g'''''">
              <a:rPr lang="tr-TR" altLang="en-US" sz="1400"/>
              <a:pPr algn="r">
                <a:lnSpc>
                  <a:spcPct val="100000"/>
                </a:lnSpc>
              </a:pPr>
              <a:t>Luxembourg</a:t>
            </a:fld>
            <a:endParaRPr kumimoji="0" lang="tr-TR" altLang="de-DE" sz="1400" dirty="0" smtClean="0">
              <a:sym typeface="+mn-lt"/>
            </a:endParaRPr>
          </a:p>
        </p:txBody>
      </p:sp>
      <p:sp>
        <p:nvSpPr>
          <p:cNvPr id="116" name="Rectangle 103"/>
          <p:cNvSpPr>
            <a:spLocks noGrp="1" noChangeArrowheads="1"/>
          </p:cNvSpPr>
          <p:nvPr>
            <p:custDataLst>
              <p:tags r:id="rId39"/>
            </p:custDataLst>
          </p:nvPr>
        </p:nvSpPr>
        <p:spPr bwMode="auto">
          <a:xfrm flipV="1">
            <a:off x="2117725" y="5410200"/>
            <a:ext cx="212725"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CB8A2536-F400-4A4A-964D-4ECCE67F73E9}" type="datetime'F''''''''i''n''''''''''''''''''''l''''a''''''''n''d'''">
              <a:rPr lang="tr-TR" altLang="en-US" sz="1400"/>
              <a:pPr algn="r">
                <a:lnSpc>
                  <a:spcPct val="100000"/>
                </a:lnSpc>
              </a:pPr>
              <a:t>Finland</a:t>
            </a:fld>
            <a:endParaRPr kumimoji="0" lang="tr-TR" altLang="de-DE" sz="1400" dirty="0" smtClean="0">
              <a:sym typeface="+mn-lt"/>
            </a:endParaRPr>
          </a:p>
        </p:txBody>
      </p:sp>
      <p:sp>
        <p:nvSpPr>
          <p:cNvPr id="213" name="Rectangle 103"/>
          <p:cNvSpPr>
            <a:spLocks noGrp="1" noChangeArrowheads="1"/>
          </p:cNvSpPr>
          <p:nvPr>
            <p:custDataLst>
              <p:tags r:id="rId40"/>
            </p:custDataLst>
          </p:nvPr>
        </p:nvSpPr>
        <p:spPr bwMode="gray">
          <a:xfrm>
            <a:off x="2076450" y="4029075"/>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F3128058-7E16-4AFE-BF7B-A1670FECDA67}" type="datetime'''''''''''''''1'',''''''''4'''''''''''''''''''''">
              <a:rPr kumimoji="0" lang="tr-TR" altLang="en-US" sz="1400">
                <a:sym typeface="+mn-lt"/>
              </a:rPr>
              <a:pPr algn="ctr">
                <a:lnSpc>
                  <a:spcPct val="100000"/>
                </a:lnSpc>
              </a:pPr>
              <a:t>1,4</a:t>
            </a:fld>
            <a:endParaRPr kumimoji="0" lang="tr-TR" altLang="de-DE" sz="1400" dirty="0" smtClean="0">
              <a:sym typeface="+mn-lt"/>
            </a:endParaRPr>
          </a:p>
        </p:txBody>
      </p:sp>
      <p:sp>
        <p:nvSpPr>
          <p:cNvPr id="210" name="Rectangle 103"/>
          <p:cNvSpPr>
            <a:spLocks noGrp="1" noChangeArrowheads="1"/>
          </p:cNvSpPr>
          <p:nvPr>
            <p:custDataLst>
              <p:tags r:id="rId41"/>
            </p:custDataLst>
          </p:nvPr>
        </p:nvSpPr>
        <p:spPr bwMode="gray">
          <a:xfrm>
            <a:off x="757238" y="4386263"/>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C3DD218D-B989-4B63-A893-638D738A49B7}" type="datetime'''''''''''''''''''0,''''''''''''''''''9'''''">
              <a:rPr kumimoji="0" lang="tr-TR" altLang="en-US" sz="1400">
                <a:sym typeface="+mn-lt"/>
              </a:rPr>
              <a:pPr algn="ctr">
                <a:lnSpc>
                  <a:spcPct val="100000"/>
                </a:lnSpc>
              </a:pPr>
              <a:t>0,9</a:t>
            </a:fld>
            <a:endParaRPr kumimoji="0" lang="tr-TR" altLang="de-DE" sz="1400" dirty="0" smtClean="0">
              <a:sym typeface="+mn-lt"/>
            </a:endParaRPr>
          </a:p>
        </p:txBody>
      </p:sp>
      <p:sp>
        <p:nvSpPr>
          <p:cNvPr id="117" name="Rectangle 103"/>
          <p:cNvSpPr>
            <a:spLocks noGrp="1" noChangeArrowheads="1"/>
          </p:cNvSpPr>
          <p:nvPr>
            <p:custDataLst>
              <p:tags r:id="rId42"/>
            </p:custDataLst>
          </p:nvPr>
        </p:nvSpPr>
        <p:spPr bwMode="auto">
          <a:xfrm flipV="1">
            <a:off x="2557463" y="5410200"/>
            <a:ext cx="212725"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0317E0EC-4ABD-4636-BFD1-0E13A44C8B7F}" type="datetime'''''''S''''''''''w''''''''e''''''d''''''''''''''e''''n'">
              <a:rPr lang="tr-TR" altLang="en-US" sz="1400"/>
              <a:pPr algn="r">
                <a:lnSpc>
                  <a:spcPct val="100000"/>
                </a:lnSpc>
              </a:pPr>
              <a:t>Sweden</a:t>
            </a:fld>
            <a:endParaRPr kumimoji="0" lang="tr-TR" altLang="de-DE" sz="1400" dirty="0" smtClean="0">
              <a:sym typeface="+mn-lt"/>
            </a:endParaRPr>
          </a:p>
        </p:txBody>
      </p:sp>
      <p:sp>
        <p:nvSpPr>
          <p:cNvPr id="107" name="Rectangle 103"/>
          <p:cNvSpPr>
            <a:spLocks noGrp="1" noChangeArrowheads="1"/>
          </p:cNvSpPr>
          <p:nvPr>
            <p:custDataLst>
              <p:tags r:id="rId43"/>
            </p:custDataLst>
          </p:nvPr>
        </p:nvSpPr>
        <p:spPr bwMode="auto">
          <a:xfrm flipV="1">
            <a:off x="1677988" y="5410200"/>
            <a:ext cx="2127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spcCol="0" anchor="ctr"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r">
              <a:lnSpc>
                <a:spcPct val="100000"/>
              </a:lnSpc>
            </a:pPr>
            <a:fld id="{8DAEB2F7-0C24-4AF2-8459-BF43EC4560B6}" type="datetime'''''''''U''''''''''''''''''''''''''''''''''''''''''''''K'''">
              <a:rPr lang="tr-TR" altLang="en-US" sz="1400"/>
              <a:pPr algn="r">
                <a:lnSpc>
                  <a:spcPct val="100000"/>
                </a:lnSpc>
              </a:pPr>
              <a:t>UK</a:t>
            </a:fld>
            <a:endParaRPr kumimoji="0" lang="tr-TR" altLang="de-DE" sz="1400" dirty="0" smtClean="0">
              <a:sym typeface="+mn-lt"/>
            </a:endParaRPr>
          </a:p>
        </p:txBody>
      </p:sp>
      <p:sp>
        <p:nvSpPr>
          <p:cNvPr id="220" name="Rectangle 103"/>
          <p:cNvSpPr>
            <a:spLocks noGrp="1" noChangeArrowheads="1"/>
          </p:cNvSpPr>
          <p:nvPr>
            <p:custDataLst>
              <p:tags r:id="rId44"/>
            </p:custDataLst>
          </p:nvPr>
        </p:nvSpPr>
        <p:spPr bwMode="gray">
          <a:xfrm>
            <a:off x="5157788" y="3708400"/>
            <a:ext cx="2968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algn="l" defTabSz="330200" rtl="0" eaLnBrk="0" fontAlgn="base" hangingPunct="0">
              <a:lnSpc>
                <a:spcPts val="1800"/>
              </a:lnSpc>
              <a:spcBef>
                <a:spcPct val="0"/>
              </a:spcBef>
              <a:spcAft>
                <a:spcPct val="0"/>
              </a:spcAft>
              <a:defRPr kumimoji="1" sz="1600" b="1">
                <a:solidFill>
                  <a:srgbClr val="000000"/>
                </a:solidFill>
                <a:latin typeface="+mn-lt"/>
                <a:ea typeface="+mn-ea"/>
                <a:cs typeface="+mn-cs"/>
              </a:defRPr>
            </a:lvl1pPr>
            <a:lvl2pPr marL="287338" indent="-285750" algn="l" defTabSz="330200" rtl="0" eaLnBrk="0" fontAlgn="base" hangingPunct="0">
              <a:lnSpc>
                <a:spcPts val="1800"/>
              </a:lnSpc>
              <a:spcBef>
                <a:spcPct val="0"/>
              </a:spcBef>
              <a:spcAft>
                <a:spcPct val="0"/>
              </a:spcAft>
              <a:buChar char="•"/>
              <a:defRPr kumimoji="1" sz="1600">
                <a:solidFill>
                  <a:srgbClr val="000000"/>
                </a:solidFill>
                <a:latin typeface="+mn-lt"/>
              </a:defRPr>
            </a:lvl2pPr>
            <a:lvl3pPr marL="573088" indent="-284163" algn="l" defTabSz="330200" rtl="0" eaLnBrk="0" fontAlgn="base" hangingPunct="0">
              <a:lnSpc>
                <a:spcPts val="1800"/>
              </a:lnSpc>
              <a:spcBef>
                <a:spcPct val="0"/>
              </a:spcBef>
              <a:spcAft>
                <a:spcPct val="0"/>
              </a:spcAft>
              <a:buChar char="–"/>
              <a:defRPr kumimoji="1" sz="1600">
                <a:solidFill>
                  <a:srgbClr val="000000"/>
                </a:solidFill>
                <a:latin typeface="+mn-lt"/>
              </a:defRPr>
            </a:lvl3pPr>
            <a:lvl4pPr marL="857250" indent="-282575" algn="l" defTabSz="330200" rtl="0" eaLnBrk="0" fontAlgn="base" hangingPunct="0">
              <a:lnSpc>
                <a:spcPts val="1800"/>
              </a:lnSpc>
              <a:spcBef>
                <a:spcPct val="0"/>
              </a:spcBef>
              <a:spcAft>
                <a:spcPct val="0"/>
              </a:spcAft>
              <a:buChar char="-"/>
              <a:defRPr kumimoji="1" sz="1600">
                <a:solidFill>
                  <a:srgbClr val="000000"/>
                </a:solidFill>
                <a:latin typeface="+mn-lt"/>
              </a:defRPr>
            </a:lvl4pPr>
            <a:lvl5pPr marL="2624138" indent="4763" algn="ctr" defTabSz="330200" rtl="0" eaLnBrk="0" fontAlgn="base" hangingPunct="0">
              <a:lnSpc>
                <a:spcPts val="1600"/>
              </a:lnSpc>
              <a:spcBef>
                <a:spcPct val="0"/>
              </a:spcBef>
              <a:spcAft>
                <a:spcPct val="0"/>
              </a:spcAft>
              <a:defRPr kumimoji="1" sz="1400" b="1">
                <a:solidFill>
                  <a:srgbClr val="000000"/>
                </a:solidFill>
                <a:latin typeface="+mn-lt"/>
              </a:defRPr>
            </a:lvl5pPr>
            <a:lvl6pPr marL="3081338" indent="4763" algn="ctr" defTabSz="330200" rtl="0" eaLnBrk="0" fontAlgn="base" hangingPunct="0">
              <a:lnSpc>
                <a:spcPts val="1600"/>
              </a:lnSpc>
              <a:spcBef>
                <a:spcPct val="0"/>
              </a:spcBef>
              <a:spcAft>
                <a:spcPct val="0"/>
              </a:spcAft>
              <a:defRPr kumimoji="1" sz="1400" b="1">
                <a:solidFill>
                  <a:srgbClr val="000000"/>
                </a:solidFill>
                <a:latin typeface="+mn-lt"/>
              </a:defRPr>
            </a:lvl6pPr>
            <a:lvl7pPr marL="3538538" indent="4763" algn="ctr" defTabSz="330200" rtl="0" eaLnBrk="0" fontAlgn="base" hangingPunct="0">
              <a:lnSpc>
                <a:spcPts val="1600"/>
              </a:lnSpc>
              <a:spcBef>
                <a:spcPct val="0"/>
              </a:spcBef>
              <a:spcAft>
                <a:spcPct val="0"/>
              </a:spcAft>
              <a:defRPr kumimoji="1" sz="1400" b="1">
                <a:solidFill>
                  <a:srgbClr val="000000"/>
                </a:solidFill>
                <a:latin typeface="+mn-lt"/>
              </a:defRPr>
            </a:lvl7pPr>
            <a:lvl8pPr marL="3995738" indent="4763" algn="ctr" defTabSz="330200" rtl="0" eaLnBrk="0" fontAlgn="base" hangingPunct="0">
              <a:lnSpc>
                <a:spcPts val="1600"/>
              </a:lnSpc>
              <a:spcBef>
                <a:spcPct val="0"/>
              </a:spcBef>
              <a:spcAft>
                <a:spcPct val="0"/>
              </a:spcAft>
              <a:defRPr kumimoji="1" sz="1400" b="1">
                <a:solidFill>
                  <a:srgbClr val="000000"/>
                </a:solidFill>
                <a:latin typeface="+mn-lt"/>
              </a:defRPr>
            </a:lvl8pPr>
            <a:lvl9pPr marL="4452938" indent="4763" algn="ctr" defTabSz="330200" rtl="0" eaLnBrk="0" fontAlgn="base" hangingPunct="0">
              <a:lnSpc>
                <a:spcPts val="1600"/>
              </a:lnSpc>
              <a:spcBef>
                <a:spcPct val="0"/>
              </a:spcBef>
              <a:spcAft>
                <a:spcPct val="0"/>
              </a:spcAft>
              <a:defRPr kumimoji="1" sz="1400" b="1">
                <a:solidFill>
                  <a:srgbClr val="000000"/>
                </a:solidFill>
                <a:latin typeface="+mn-lt"/>
              </a:defRPr>
            </a:lvl9pPr>
          </a:lstStyle>
          <a:p>
            <a:pPr algn="ctr">
              <a:lnSpc>
                <a:spcPct val="100000"/>
              </a:lnSpc>
            </a:pPr>
            <a:fld id="{8B07BF32-2C4A-4F3F-9EDA-C5455AE52AAA}" type="datetime'''''''''''''''''1'''''''''''',''''''''''8'''''''''''''''''">
              <a:rPr kumimoji="0" lang="tr-TR" altLang="en-US" sz="1400">
                <a:sym typeface="+mn-lt"/>
              </a:rPr>
              <a:pPr algn="ctr">
                <a:lnSpc>
                  <a:spcPct val="100000"/>
                </a:lnSpc>
              </a:pPr>
              <a:t>1,8</a:t>
            </a:fld>
            <a:endParaRPr kumimoji="0" lang="tr-TR" altLang="de-DE" sz="1400" dirty="0" smtClean="0">
              <a:sym typeface="+mn-lt"/>
            </a:endParaRPr>
          </a:p>
        </p:txBody>
      </p:sp>
      <p:sp>
        <p:nvSpPr>
          <p:cNvPr id="230" name="8 Metin kutusu"/>
          <p:cNvSpPr txBox="1">
            <a:spLocks noChangeArrowheads="1"/>
          </p:cNvSpPr>
          <p:nvPr/>
        </p:nvSpPr>
        <p:spPr bwMode="auto">
          <a:xfrm>
            <a:off x="0" y="1388851"/>
            <a:ext cx="9906000" cy="338554"/>
          </a:xfrm>
          <a:prstGeom prst="rect">
            <a:avLst/>
          </a:prstGeom>
          <a:solidFill>
            <a:srgbClr val="002060"/>
          </a:solidFill>
          <a:ln w="9525">
            <a:noFill/>
            <a:miter lim="800000"/>
            <a:headEnd/>
            <a:tailEnd/>
          </a:ln>
        </p:spPr>
        <p:txBody>
          <a:bodyPr wrap="square">
            <a:spAutoFit/>
          </a:bodyPr>
          <a:lstStyle/>
          <a:p>
            <a:pPr algn="ctr"/>
            <a:r>
              <a:rPr lang="en-US" sz="1600" dirty="0">
                <a:solidFill>
                  <a:schemeClr val="bg1"/>
                </a:solidFill>
              </a:rPr>
              <a:t>Ratio of </a:t>
            </a:r>
            <a:r>
              <a:rPr lang="en-US" sz="1600" dirty="0" err="1">
                <a:solidFill>
                  <a:schemeClr val="bg1"/>
                </a:solidFill>
              </a:rPr>
              <a:t>labour</a:t>
            </a:r>
            <a:r>
              <a:rPr lang="en-US" sz="1600" dirty="0">
                <a:solidFill>
                  <a:schemeClr val="bg1"/>
                </a:solidFill>
              </a:rPr>
              <a:t> productivity of largest to smallest enterprise size class, 2010</a:t>
            </a:r>
            <a:endParaRPr lang="en-US" sz="1600" dirty="0">
              <a:solidFill>
                <a:schemeClr val="bg1"/>
              </a:solidFill>
            </a:endParaRPr>
          </a:p>
        </p:txBody>
      </p:sp>
      <p:sp>
        <p:nvSpPr>
          <p:cNvPr id="231" name="Altbilgi Yer Tutucusu 2"/>
          <p:cNvSpPr>
            <a:spLocks noGrp="1"/>
          </p:cNvSpPr>
          <p:nvPr>
            <p:ph type="ftr" sz="quarter" idx="10"/>
          </p:nvPr>
        </p:nvSpPr>
        <p:spPr>
          <a:xfrm>
            <a:off x="75746" y="6634386"/>
            <a:ext cx="4085091" cy="141064"/>
          </a:xfrm>
        </p:spPr>
        <p:txBody>
          <a:bodyPr/>
          <a:lstStyle/>
          <a:p>
            <a:pPr algn="l">
              <a:defRPr/>
            </a:pPr>
            <a:r>
              <a:rPr lang="tr-TR" altLang="de-DE" sz="1400" dirty="0" smtClean="0"/>
              <a:t>Source: OECD, </a:t>
            </a:r>
            <a:r>
              <a:rPr lang="tr-TR" altLang="de-DE" sz="1400" dirty="0" err="1" smtClean="0"/>
              <a:t>Turkey</a:t>
            </a:r>
            <a:r>
              <a:rPr lang="tr-TR" altLang="de-DE" sz="1400" dirty="0" smtClean="0"/>
              <a:t> </a:t>
            </a:r>
            <a:r>
              <a:rPr lang="tr-TR" altLang="de-DE" sz="1400" dirty="0" err="1" smtClean="0"/>
              <a:t>Economic</a:t>
            </a:r>
            <a:r>
              <a:rPr lang="tr-TR" altLang="de-DE" sz="1400" dirty="0" smtClean="0"/>
              <a:t> </a:t>
            </a:r>
            <a:r>
              <a:rPr lang="tr-TR" altLang="de-DE" sz="1400" dirty="0" err="1" smtClean="0"/>
              <a:t>Survey</a:t>
            </a:r>
            <a:r>
              <a:rPr lang="tr-TR" altLang="de-DE" sz="1400" dirty="0" smtClean="0"/>
              <a:t> 2014</a:t>
            </a:r>
            <a:endParaRPr lang="de-DE" altLang="de-DE" sz="1400" dirty="0"/>
          </a:p>
        </p:txBody>
      </p:sp>
    </p:spTree>
    <p:extLst>
      <p:ext uri="{BB962C8B-B14F-4D97-AF65-F5344CB8AC3E}">
        <p14:creationId xmlns:p14="http://schemas.microsoft.com/office/powerpoint/2010/main" val="365673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1434789"/>
            <a:ext cx="3307466" cy="1477328"/>
          </a:xfrm>
        </p:spPr>
        <p:txBody>
          <a:bodyPr/>
          <a:lstStyle/>
          <a:p>
            <a:pPr algn="ctr">
              <a:lnSpc>
                <a:spcPct val="100000"/>
              </a:lnSpc>
            </a:pPr>
            <a:r>
              <a:rPr lang="tr-TR" sz="2400" dirty="0" smtClean="0"/>
              <a:t>SMEs </a:t>
            </a:r>
            <a:r>
              <a:rPr lang="tr-TR" sz="2400" dirty="0" err="1" smtClean="0"/>
              <a:t>have</a:t>
            </a:r>
            <a:r>
              <a:rPr lang="tr-TR" sz="2400" dirty="0" smtClean="0"/>
              <a:t> </a:t>
            </a:r>
            <a:r>
              <a:rPr lang="tr-TR" sz="2400" dirty="0" err="1" smtClean="0"/>
              <a:t>significant</a:t>
            </a:r>
            <a:r>
              <a:rPr lang="tr-TR" sz="2400" dirty="0" smtClean="0"/>
              <a:t> </a:t>
            </a:r>
            <a:r>
              <a:rPr lang="tr-TR" sz="2400" dirty="0" err="1" smtClean="0"/>
              <a:t>disadvantages</a:t>
            </a:r>
            <a:r>
              <a:rPr lang="tr-TR" sz="2400" dirty="0" smtClean="0"/>
              <a:t> </a:t>
            </a:r>
            <a:r>
              <a:rPr lang="tr-TR" sz="2400" dirty="0" err="1" smtClean="0"/>
              <a:t>vis</a:t>
            </a:r>
            <a:r>
              <a:rPr lang="tr-TR" sz="2400" dirty="0" smtClean="0"/>
              <a:t>-a-</a:t>
            </a:r>
            <a:r>
              <a:rPr lang="tr-TR" sz="2400" dirty="0" err="1" smtClean="0"/>
              <a:t>vis</a:t>
            </a:r>
            <a:r>
              <a:rPr lang="tr-TR" sz="2400" dirty="0" smtClean="0"/>
              <a:t> </a:t>
            </a:r>
            <a:r>
              <a:rPr lang="tr-TR" sz="2400" dirty="0" err="1" smtClean="0"/>
              <a:t>large</a:t>
            </a:r>
            <a:r>
              <a:rPr lang="tr-TR" sz="2400" dirty="0" smtClean="0"/>
              <a:t> </a:t>
            </a:r>
            <a:r>
              <a:rPr lang="tr-TR" sz="2400" dirty="0" err="1" smtClean="0"/>
              <a:t>enterprises</a:t>
            </a:r>
            <a:r>
              <a:rPr lang="tr-TR" sz="2400" dirty="0" smtClean="0"/>
              <a:t> </a:t>
            </a:r>
            <a:endParaRPr lang="tr-TR" sz="2400" dirty="0"/>
          </a:p>
        </p:txBody>
      </p:sp>
      <p:sp>
        <p:nvSpPr>
          <p:cNvPr id="4" name="Content Placeholder 2"/>
          <p:cNvSpPr txBox="1">
            <a:spLocks/>
          </p:cNvSpPr>
          <p:nvPr/>
        </p:nvSpPr>
        <p:spPr bwMode="auto">
          <a:xfrm>
            <a:off x="685800" y="2686793"/>
            <a:ext cx="3930445" cy="439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anose="05000000000000000000"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tr-TR" sz="2400" b="0" dirty="0" smtClean="0"/>
              <a:t>Access </a:t>
            </a:r>
            <a:r>
              <a:rPr lang="tr-TR" sz="2400" b="0" dirty="0" err="1" smtClean="0"/>
              <a:t>to</a:t>
            </a:r>
            <a:r>
              <a:rPr lang="tr-TR" sz="2400" b="0" dirty="0" smtClean="0"/>
              <a:t> </a:t>
            </a:r>
            <a:r>
              <a:rPr lang="tr-TR" sz="2400" b="0" dirty="0" err="1" smtClean="0"/>
              <a:t>capital</a:t>
            </a:r>
            <a:endParaRPr lang="tr-TR" sz="2400" b="0" dirty="0" smtClean="0"/>
          </a:p>
          <a:p>
            <a:r>
              <a:rPr lang="tr-TR" sz="2400" b="0" dirty="0" smtClean="0"/>
              <a:t>Access </a:t>
            </a:r>
            <a:r>
              <a:rPr lang="tr-TR" sz="2400" b="0" dirty="0" err="1" smtClean="0"/>
              <a:t>to</a:t>
            </a:r>
            <a:r>
              <a:rPr lang="tr-TR" sz="2400" b="0" dirty="0" smtClean="0"/>
              <a:t> </a:t>
            </a:r>
            <a:r>
              <a:rPr lang="tr-TR" sz="2400" b="0" dirty="0" err="1" smtClean="0"/>
              <a:t>talent</a:t>
            </a:r>
            <a:endParaRPr lang="tr-TR" sz="2400" b="0" dirty="0"/>
          </a:p>
          <a:p>
            <a:r>
              <a:rPr lang="tr-TR" sz="2400" b="0" dirty="0" smtClean="0"/>
              <a:t>Access </a:t>
            </a:r>
            <a:r>
              <a:rPr lang="tr-TR" sz="2400" b="0" dirty="0" err="1" smtClean="0"/>
              <a:t>to</a:t>
            </a:r>
            <a:r>
              <a:rPr lang="tr-TR" sz="2400" b="0" dirty="0" smtClean="0"/>
              <a:t> </a:t>
            </a:r>
            <a:r>
              <a:rPr lang="tr-TR" sz="2400" b="0" dirty="0" err="1" smtClean="0"/>
              <a:t>technology</a:t>
            </a:r>
            <a:endParaRPr lang="tr-TR" sz="2400" b="0" dirty="0"/>
          </a:p>
          <a:p>
            <a:r>
              <a:rPr lang="tr-TR" sz="2400" b="0" dirty="0" err="1" smtClean="0"/>
              <a:t>Internationalization</a:t>
            </a:r>
            <a:endParaRPr lang="tr-TR" sz="2400" b="0" dirty="0" smtClean="0"/>
          </a:p>
          <a:p>
            <a:r>
              <a:rPr lang="tr-TR" sz="2400" b="0" dirty="0" smtClean="0"/>
              <a:t>…</a:t>
            </a:r>
            <a:endParaRPr lang="tr-TR" sz="2000" b="0" dirty="0"/>
          </a:p>
        </p:txBody>
      </p:sp>
      <p:sp>
        <p:nvSpPr>
          <p:cNvPr id="5" name="Unvan 1"/>
          <p:cNvSpPr txBox="1">
            <a:spLocks/>
          </p:cNvSpPr>
          <p:nvPr/>
        </p:nvSpPr>
        <p:spPr bwMode="auto">
          <a:xfrm>
            <a:off x="5235677" y="1434789"/>
            <a:ext cx="46088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ts val="2000"/>
              </a:lnSpc>
              <a:spcBef>
                <a:spcPct val="0"/>
              </a:spcBef>
              <a:spcAft>
                <a:spcPct val="0"/>
              </a:spcAft>
              <a:defRPr kumimoji="1" b="1">
                <a:solidFill>
                  <a:srgbClr val="000000"/>
                </a:solidFill>
                <a:latin typeface="+mj-lt"/>
                <a:ea typeface="+mj-ea"/>
                <a:cs typeface="+mj-cs"/>
              </a:defRPr>
            </a:lvl1pPr>
            <a:lvl2pPr algn="l" rtl="0" eaLnBrk="0" fontAlgn="base" hangingPunct="0">
              <a:lnSpc>
                <a:spcPts val="2000"/>
              </a:lnSpc>
              <a:spcBef>
                <a:spcPct val="0"/>
              </a:spcBef>
              <a:spcAft>
                <a:spcPct val="0"/>
              </a:spcAft>
              <a:defRPr kumimoji="1" b="1">
                <a:solidFill>
                  <a:srgbClr val="000000"/>
                </a:solidFill>
                <a:latin typeface="Arial" charset="0"/>
              </a:defRPr>
            </a:lvl2pPr>
            <a:lvl3pPr algn="l" rtl="0" eaLnBrk="0" fontAlgn="base" hangingPunct="0">
              <a:lnSpc>
                <a:spcPts val="2000"/>
              </a:lnSpc>
              <a:spcBef>
                <a:spcPct val="0"/>
              </a:spcBef>
              <a:spcAft>
                <a:spcPct val="0"/>
              </a:spcAft>
              <a:defRPr kumimoji="1" b="1">
                <a:solidFill>
                  <a:srgbClr val="000000"/>
                </a:solidFill>
                <a:latin typeface="Arial" charset="0"/>
              </a:defRPr>
            </a:lvl3pPr>
            <a:lvl4pPr algn="l" rtl="0" eaLnBrk="0" fontAlgn="base" hangingPunct="0">
              <a:lnSpc>
                <a:spcPts val="2000"/>
              </a:lnSpc>
              <a:spcBef>
                <a:spcPct val="0"/>
              </a:spcBef>
              <a:spcAft>
                <a:spcPct val="0"/>
              </a:spcAft>
              <a:defRPr kumimoji="1" b="1">
                <a:solidFill>
                  <a:srgbClr val="000000"/>
                </a:solidFill>
                <a:latin typeface="Arial" charset="0"/>
              </a:defRPr>
            </a:lvl4pPr>
            <a:lvl5pPr algn="l" rtl="0" eaLnBrk="0" fontAlgn="base" hangingPunct="0">
              <a:lnSpc>
                <a:spcPts val="2000"/>
              </a:lnSpc>
              <a:spcBef>
                <a:spcPct val="0"/>
              </a:spcBef>
              <a:spcAft>
                <a:spcPct val="0"/>
              </a:spcAft>
              <a:defRPr kumimoji="1" b="1">
                <a:solidFill>
                  <a:srgbClr val="000000"/>
                </a:solidFill>
                <a:latin typeface="Arial" charset="0"/>
              </a:defRPr>
            </a:lvl5pPr>
            <a:lvl6pPr marL="457200" algn="l" rtl="0" eaLnBrk="0" fontAlgn="base" hangingPunct="0">
              <a:lnSpc>
                <a:spcPts val="2000"/>
              </a:lnSpc>
              <a:spcBef>
                <a:spcPct val="0"/>
              </a:spcBef>
              <a:spcAft>
                <a:spcPct val="0"/>
              </a:spcAft>
              <a:defRPr kumimoji="1" b="1">
                <a:solidFill>
                  <a:srgbClr val="000000"/>
                </a:solidFill>
                <a:latin typeface="Arial" charset="0"/>
              </a:defRPr>
            </a:lvl6pPr>
            <a:lvl7pPr marL="914400" algn="l" rtl="0" eaLnBrk="0" fontAlgn="base" hangingPunct="0">
              <a:lnSpc>
                <a:spcPts val="2000"/>
              </a:lnSpc>
              <a:spcBef>
                <a:spcPct val="0"/>
              </a:spcBef>
              <a:spcAft>
                <a:spcPct val="0"/>
              </a:spcAft>
              <a:defRPr kumimoji="1" b="1">
                <a:solidFill>
                  <a:srgbClr val="000000"/>
                </a:solidFill>
                <a:latin typeface="Arial" charset="0"/>
              </a:defRPr>
            </a:lvl7pPr>
            <a:lvl8pPr marL="1371600" algn="l" rtl="0" eaLnBrk="0" fontAlgn="base" hangingPunct="0">
              <a:lnSpc>
                <a:spcPts val="2000"/>
              </a:lnSpc>
              <a:spcBef>
                <a:spcPct val="0"/>
              </a:spcBef>
              <a:spcAft>
                <a:spcPct val="0"/>
              </a:spcAft>
              <a:defRPr kumimoji="1" b="1">
                <a:solidFill>
                  <a:srgbClr val="000000"/>
                </a:solidFill>
                <a:latin typeface="Arial" charset="0"/>
              </a:defRPr>
            </a:lvl8pPr>
            <a:lvl9pPr marL="1828800" algn="l" rtl="0" eaLnBrk="0" fontAlgn="base" hangingPunct="0">
              <a:lnSpc>
                <a:spcPts val="2000"/>
              </a:lnSpc>
              <a:spcBef>
                <a:spcPct val="0"/>
              </a:spcBef>
              <a:spcAft>
                <a:spcPct val="0"/>
              </a:spcAft>
              <a:defRPr kumimoji="1" b="1">
                <a:solidFill>
                  <a:srgbClr val="000000"/>
                </a:solidFill>
                <a:latin typeface="Arial" charset="0"/>
              </a:defRPr>
            </a:lvl9pPr>
          </a:lstStyle>
          <a:p>
            <a:pPr algn="ctr">
              <a:lnSpc>
                <a:spcPct val="100000"/>
              </a:lnSpc>
            </a:pPr>
            <a:r>
              <a:rPr lang="tr-TR" sz="2400" kern="0" dirty="0" smtClean="0"/>
              <a:t>SMEs in </a:t>
            </a:r>
            <a:r>
              <a:rPr lang="tr-TR" sz="2400" kern="0" dirty="0" err="1" smtClean="0"/>
              <a:t>developinng</a:t>
            </a:r>
            <a:r>
              <a:rPr lang="tr-TR" sz="2400" kern="0" dirty="0" smtClean="0"/>
              <a:t> </a:t>
            </a:r>
            <a:r>
              <a:rPr lang="tr-TR" sz="2400" kern="0" dirty="0" err="1" smtClean="0"/>
              <a:t>countries</a:t>
            </a:r>
            <a:r>
              <a:rPr lang="tr-TR" sz="2400" kern="0" dirty="0" smtClean="0"/>
              <a:t> </a:t>
            </a:r>
            <a:r>
              <a:rPr lang="tr-TR" sz="2400" kern="0" dirty="0" err="1" smtClean="0"/>
              <a:t>have</a:t>
            </a:r>
            <a:r>
              <a:rPr lang="tr-TR" sz="2400" kern="0" dirty="0" smtClean="0"/>
              <a:t> </a:t>
            </a:r>
            <a:r>
              <a:rPr lang="tr-TR" sz="2400" kern="0" dirty="0" err="1" smtClean="0"/>
              <a:t>significant</a:t>
            </a:r>
            <a:r>
              <a:rPr lang="tr-TR" sz="2400" kern="0" dirty="0" smtClean="0"/>
              <a:t> </a:t>
            </a:r>
            <a:r>
              <a:rPr lang="tr-TR" sz="2400" kern="0" dirty="0" err="1" smtClean="0"/>
              <a:t>disadvantages</a:t>
            </a:r>
            <a:r>
              <a:rPr lang="tr-TR" sz="2400" kern="0" dirty="0" smtClean="0"/>
              <a:t> </a:t>
            </a:r>
            <a:r>
              <a:rPr lang="tr-TR" sz="2400" kern="0" dirty="0" err="1" smtClean="0"/>
              <a:t>vis</a:t>
            </a:r>
            <a:r>
              <a:rPr lang="tr-TR" sz="2400" kern="0" dirty="0" smtClean="0"/>
              <a:t>-a-</a:t>
            </a:r>
            <a:r>
              <a:rPr lang="tr-TR" sz="2400" kern="0" dirty="0" err="1" smtClean="0"/>
              <a:t>vis</a:t>
            </a:r>
            <a:r>
              <a:rPr lang="tr-TR" sz="2400" kern="0" dirty="0" smtClean="0"/>
              <a:t> SMEs </a:t>
            </a:r>
            <a:r>
              <a:rPr lang="tr-TR" sz="2400" kern="0" dirty="0" err="1" smtClean="0"/>
              <a:t>rich</a:t>
            </a:r>
            <a:r>
              <a:rPr lang="tr-TR" sz="2400" kern="0" dirty="0" smtClean="0"/>
              <a:t> </a:t>
            </a:r>
            <a:r>
              <a:rPr lang="tr-TR" sz="2400" kern="0" dirty="0" err="1" smtClean="0"/>
              <a:t>countries</a:t>
            </a:r>
            <a:endParaRPr lang="tr-TR" sz="2400" kern="0" dirty="0"/>
          </a:p>
        </p:txBody>
      </p:sp>
      <p:sp>
        <p:nvSpPr>
          <p:cNvPr id="6" name="Content Placeholder 2"/>
          <p:cNvSpPr txBox="1">
            <a:spLocks/>
          </p:cNvSpPr>
          <p:nvPr/>
        </p:nvSpPr>
        <p:spPr bwMode="auto">
          <a:xfrm>
            <a:off x="5235677" y="2686793"/>
            <a:ext cx="3930445" cy="439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anose="05000000000000000000"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tr-TR" sz="2400" b="0" dirty="0" smtClean="0"/>
              <a:t>Access </a:t>
            </a:r>
            <a:r>
              <a:rPr lang="tr-TR" sz="2400" b="0" dirty="0" err="1" smtClean="0"/>
              <a:t>to</a:t>
            </a:r>
            <a:r>
              <a:rPr lang="tr-TR" sz="2400" b="0" dirty="0" smtClean="0"/>
              <a:t> </a:t>
            </a:r>
            <a:r>
              <a:rPr lang="tr-TR" sz="2400" b="0" dirty="0" err="1" smtClean="0"/>
              <a:t>capital</a:t>
            </a:r>
            <a:endParaRPr lang="tr-TR" sz="2400" b="0" dirty="0"/>
          </a:p>
          <a:p>
            <a:r>
              <a:rPr lang="tr-TR" sz="2400" b="0" dirty="0" smtClean="0"/>
              <a:t>Access </a:t>
            </a:r>
            <a:r>
              <a:rPr lang="tr-TR" sz="2400" b="0" dirty="0" err="1" smtClean="0"/>
              <a:t>to</a:t>
            </a:r>
            <a:r>
              <a:rPr lang="tr-TR" sz="2400" b="0" dirty="0" smtClean="0"/>
              <a:t> </a:t>
            </a:r>
            <a:r>
              <a:rPr lang="tr-TR" sz="2400" b="0" dirty="0" err="1" smtClean="0"/>
              <a:t>talent</a:t>
            </a:r>
            <a:endParaRPr lang="tr-TR" sz="2400" b="0" dirty="0" smtClean="0"/>
          </a:p>
          <a:p>
            <a:r>
              <a:rPr lang="tr-TR" sz="2400" b="0" dirty="0" smtClean="0"/>
              <a:t>Access </a:t>
            </a:r>
            <a:r>
              <a:rPr lang="tr-TR" sz="2400" b="0" dirty="0" err="1" smtClean="0"/>
              <a:t>to</a:t>
            </a:r>
            <a:r>
              <a:rPr lang="tr-TR" sz="2400" b="0" dirty="0" smtClean="0"/>
              <a:t> </a:t>
            </a:r>
            <a:r>
              <a:rPr lang="tr-TR" sz="2400" b="0" dirty="0" err="1" smtClean="0"/>
              <a:t>technology</a:t>
            </a:r>
            <a:endParaRPr lang="tr-TR" sz="2400" b="0" dirty="0"/>
          </a:p>
          <a:p>
            <a:r>
              <a:rPr lang="tr-TR" sz="2400" b="0" dirty="0" err="1" smtClean="0"/>
              <a:t>Better</a:t>
            </a:r>
            <a:r>
              <a:rPr lang="tr-TR" sz="2400" b="0" dirty="0" smtClean="0"/>
              <a:t> </a:t>
            </a:r>
            <a:r>
              <a:rPr lang="tr-TR" sz="2400" b="0" dirty="0" err="1" smtClean="0"/>
              <a:t>regulations</a:t>
            </a:r>
            <a:endParaRPr lang="tr-TR" sz="2400" b="0" dirty="0" smtClean="0"/>
          </a:p>
          <a:p>
            <a:r>
              <a:rPr lang="tr-TR" sz="2400" b="0" dirty="0" smtClean="0"/>
              <a:t>…</a:t>
            </a:r>
            <a:endParaRPr lang="tr-TR" sz="2000" b="0" dirty="0"/>
          </a:p>
        </p:txBody>
      </p:sp>
      <p:sp>
        <p:nvSpPr>
          <p:cNvPr id="7" name="Unvan 1"/>
          <p:cNvSpPr txBox="1">
            <a:spLocks/>
          </p:cNvSpPr>
          <p:nvPr/>
        </p:nvSpPr>
        <p:spPr bwMode="auto">
          <a:xfrm>
            <a:off x="685800" y="913759"/>
            <a:ext cx="8981768" cy="369332"/>
          </a:xfrm>
          <a:prstGeom prst="rect">
            <a:avLst/>
          </a:prstGeom>
          <a:solidFill>
            <a:srgbClr val="002060"/>
          </a:solidFill>
          <a:ln>
            <a:noFill/>
          </a:ln>
          <a:effectLst/>
          <a:extLst/>
        </p:spPr>
        <p:txBody>
          <a:bodyPr vert="horz" wrap="square" lIns="0" tIns="0" rIns="0" bIns="0" numCol="1" anchor="t" anchorCtr="0" compatLnSpc="1">
            <a:prstTxWarp prst="textNoShape">
              <a:avLst/>
            </a:prstTxWarp>
            <a:spAutoFit/>
          </a:bodyPr>
          <a:lstStyle>
            <a:lvl1pPr algn="l" rtl="0" eaLnBrk="0" fontAlgn="base" hangingPunct="0">
              <a:lnSpc>
                <a:spcPts val="2000"/>
              </a:lnSpc>
              <a:spcBef>
                <a:spcPct val="0"/>
              </a:spcBef>
              <a:spcAft>
                <a:spcPct val="0"/>
              </a:spcAft>
              <a:defRPr kumimoji="1" b="1">
                <a:solidFill>
                  <a:srgbClr val="000000"/>
                </a:solidFill>
                <a:latin typeface="+mj-lt"/>
                <a:ea typeface="+mj-ea"/>
                <a:cs typeface="+mj-cs"/>
              </a:defRPr>
            </a:lvl1pPr>
            <a:lvl2pPr algn="l" rtl="0" eaLnBrk="0" fontAlgn="base" hangingPunct="0">
              <a:lnSpc>
                <a:spcPts val="2000"/>
              </a:lnSpc>
              <a:spcBef>
                <a:spcPct val="0"/>
              </a:spcBef>
              <a:spcAft>
                <a:spcPct val="0"/>
              </a:spcAft>
              <a:defRPr kumimoji="1" b="1">
                <a:solidFill>
                  <a:srgbClr val="000000"/>
                </a:solidFill>
                <a:latin typeface="Arial" charset="0"/>
              </a:defRPr>
            </a:lvl2pPr>
            <a:lvl3pPr algn="l" rtl="0" eaLnBrk="0" fontAlgn="base" hangingPunct="0">
              <a:lnSpc>
                <a:spcPts val="2000"/>
              </a:lnSpc>
              <a:spcBef>
                <a:spcPct val="0"/>
              </a:spcBef>
              <a:spcAft>
                <a:spcPct val="0"/>
              </a:spcAft>
              <a:defRPr kumimoji="1" b="1">
                <a:solidFill>
                  <a:srgbClr val="000000"/>
                </a:solidFill>
                <a:latin typeface="Arial" charset="0"/>
              </a:defRPr>
            </a:lvl3pPr>
            <a:lvl4pPr algn="l" rtl="0" eaLnBrk="0" fontAlgn="base" hangingPunct="0">
              <a:lnSpc>
                <a:spcPts val="2000"/>
              </a:lnSpc>
              <a:spcBef>
                <a:spcPct val="0"/>
              </a:spcBef>
              <a:spcAft>
                <a:spcPct val="0"/>
              </a:spcAft>
              <a:defRPr kumimoji="1" b="1">
                <a:solidFill>
                  <a:srgbClr val="000000"/>
                </a:solidFill>
                <a:latin typeface="Arial" charset="0"/>
              </a:defRPr>
            </a:lvl4pPr>
            <a:lvl5pPr algn="l" rtl="0" eaLnBrk="0" fontAlgn="base" hangingPunct="0">
              <a:lnSpc>
                <a:spcPts val="2000"/>
              </a:lnSpc>
              <a:spcBef>
                <a:spcPct val="0"/>
              </a:spcBef>
              <a:spcAft>
                <a:spcPct val="0"/>
              </a:spcAft>
              <a:defRPr kumimoji="1" b="1">
                <a:solidFill>
                  <a:srgbClr val="000000"/>
                </a:solidFill>
                <a:latin typeface="Arial" charset="0"/>
              </a:defRPr>
            </a:lvl5pPr>
            <a:lvl6pPr marL="457200" algn="l" rtl="0" eaLnBrk="0" fontAlgn="base" hangingPunct="0">
              <a:lnSpc>
                <a:spcPts val="2000"/>
              </a:lnSpc>
              <a:spcBef>
                <a:spcPct val="0"/>
              </a:spcBef>
              <a:spcAft>
                <a:spcPct val="0"/>
              </a:spcAft>
              <a:defRPr kumimoji="1" b="1">
                <a:solidFill>
                  <a:srgbClr val="000000"/>
                </a:solidFill>
                <a:latin typeface="Arial" charset="0"/>
              </a:defRPr>
            </a:lvl6pPr>
            <a:lvl7pPr marL="914400" algn="l" rtl="0" eaLnBrk="0" fontAlgn="base" hangingPunct="0">
              <a:lnSpc>
                <a:spcPts val="2000"/>
              </a:lnSpc>
              <a:spcBef>
                <a:spcPct val="0"/>
              </a:spcBef>
              <a:spcAft>
                <a:spcPct val="0"/>
              </a:spcAft>
              <a:defRPr kumimoji="1" b="1">
                <a:solidFill>
                  <a:srgbClr val="000000"/>
                </a:solidFill>
                <a:latin typeface="Arial" charset="0"/>
              </a:defRPr>
            </a:lvl7pPr>
            <a:lvl8pPr marL="1371600" algn="l" rtl="0" eaLnBrk="0" fontAlgn="base" hangingPunct="0">
              <a:lnSpc>
                <a:spcPts val="2000"/>
              </a:lnSpc>
              <a:spcBef>
                <a:spcPct val="0"/>
              </a:spcBef>
              <a:spcAft>
                <a:spcPct val="0"/>
              </a:spcAft>
              <a:defRPr kumimoji="1" b="1">
                <a:solidFill>
                  <a:srgbClr val="000000"/>
                </a:solidFill>
                <a:latin typeface="Arial" charset="0"/>
              </a:defRPr>
            </a:lvl8pPr>
            <a:lvl9pPr marL="1828800" algn="l" rtl="0" eaLnBrk="0" fontAlgn="base" hangingPunct="0">
              <a:lnSpc>
                <a:spcPts val="2000"/>
              </a:lnSpc>
              <a:spcBef>
                <a:spcPct val="0"/>
              </a:spcBef>
              <a:spcAft>
                <a:spcPct val="0"/>
              </a:spcAft>
              <a:defRPr kumimoji="1" b="1">
                <a:solidFill>
                  <a:srgbClr val="000000"/>
                </a:solidFill>
                <a:latin typeface="Arial" charset="0"/>
              </a:defRPr>
            </a:lvl9pPr>
          </a:lstStyle>
          <a:p>
            <a:pPr algn="ctr">
              <a:lnSpc>
                <a:spcPct val="100000"/>
              </a:lnSpc>
            </a:pPr>
            <a:r>
              <a:rPr lang="tr-TR" sz="2400" kern="0" dirty="0" err="1" smtClean="0">
                <a:solidFill>
                  <a:schemeClr val="bg1"/>
                </a:solidFill>
              </a:rPr>
              <a:t>External</a:t>
            </a:r>
            <a:r>
              <a:rPr lang="tr-TR" sz="2400" kern="0" dirty="0" smtClean="0">
                <a:solidFill>
                  <a:schemeClr val="bg1"/>
                </a:solidFill>
              </a:rPr>
              <a:t> </a:t>
            </a:r>
            <a:r>
              <a:rPr lang="tr-TR" sz="2400" kern="0" dirty="0" err="1" smtClean="0">
                <a:solidFill>
                  <a:schemeClr val="bg1"/>
                </a:solidFill>
              </a:rPr>
              <a:t>factors</a:t>
            </a:r>
            <a:r>
              <a:rPr lang="tr-TR" sz="2400" kern="0" dirty="0" smtClean="0">
                <a:solidFill>
                  <a:schemeClr val="bg1"/>
                </a:solidFill>
              </a:rPr>
              <a:t> </a:t>
            </a:r>
            <a:r>
              <a:rPr lang="tr-TR" sz="2400" kern="0" dirty="0" err="1" smtClean="0">
                <a:solidFill>
                  <a:schemeClr val="bg1"/>
                </a:solidFill>
              </a:rPr>
              <a:t>that</a:t>
            </a:r>
            <a:r>
              <a:rPr lang="tr-TR" sz="2400" kern="0" dirty="0" smtClean="0">
                <a:solidFill>
                  <a:schemeClr val="bg1"/>
                </a:solidFill>
              </a:rPr>
              <a:t> </a:t>
            </a:r>
            <a:r>
              <a:rPr lang="tr-TR" sz="2400" kern="0" dirty="0" err="1" smtClean="0">
                <a:solidFill>
                  <a:schemeClr val="bg1"/>
                </a:solidFill>
              </a:rPr>
              <a:t>affect</a:t>
            </a:r>
            <a:r>
              <a:rPr lang="tr-TR" sz="2400" kern="0" dirty="0" smtClean="0">
                <a:solidFill>
                  <a:schemeClr val="bg1"/>
                </a:solidFill>
              </a:rPr>
              <a:t> the </a:t>
            </a:r>
            <a:r>
              <a:rPr lang="tr-TR" sz="2400" kern="0" dirty="0" err="1" smtClean="0">
                <a:solidFill>
                  <a:schemeClr val="bg1"/>
                </a:solidFill>
              </a:rPr>
              <a:t>productivity</a:t>
            </a:r>
            <a:r>
              <a:rPr lang="tr-TR" sz="2400" kern="0" dirty="0" smtClean="0">
                <a:solidFill>
                  <a:schemeClr val="bg1"/>
                </a:solidFill>
              </a:rPr>
              <a:t> </a:t>
            </a:r>
            <a:r>
              <a:rPr lang="tr-TR" sz="2400" kern="0" dirty="0" err="1" smtClean="0">
                <a:solidFill>
                  <a:schemeClr val="bg1"/>
                </a:solidFill>
              </a:rPr>
              <a:t>level</a:t>
            </a:r>
            <a:r>
              <a:rPr lang="tr-TR" sz="2400" kern="0" dirty="0" smtClean="0">
                <a:solidFill>
                  <a:schemeClr val="bg1"/>
                </a:solidFill>
              </a:rPr>
              <a:t> of the SMEs</a:t>
            </a:r>
            <a:endParaRPr lang="tr-TR" sz="2400" kern="0" dirty="0">
              <a:solidFill>
                <a:schemeClr val="bg1"/>
              </a:solidFill>
            </a:endParaRPr>
          </a:p>
        </p:txBody>
      </p:sp>
      <p:sp>
        <p:nvSpPr>
          <p:cNvPr id="8" name="Unvan 1"/>
          <p:cNvSpPr txBox="1">
            <a:spLocks/>
          </p:cNvSpPr>
          <p:nvPr/>
        </p:nvSpPr>
        <p:spPr bwMode="auto">
          <a:xfrm>
            <a:off x="685800" y="5076574"/>
            <a:ext cx="8981768" cy="369332"/>
          </a:xfrm>
          <a:prstGeom prst="rect">
            <a:avLst/>
          </a:prstGeom>
          <a:solidFill>
            <a:srgbClr val="002060"/>
          </a:solidFill>
          <a:ln>
            <a:noFill/>
          </a:ln>
          <a:effectLst/>
          <a:extLst/>
        </p:spPr>
        <p:txBody>
          <a:bodyPr vert="horz" wrap="square" lIns="0" tIns="0" rIns="0" bIns="0" numCol="1" anchor="t" anchorCtr="0" compatLnSpc="1">
            <a:prstTxWarp prst="textNoShape">
              <a:avLst/>
            </a:prstTxWarp>
            <a:spAutoFit/>
          </a:bodyPr>
          <a:lstStyle>
            <a:lvl1pPr algn="l" rtl="0" eaLnBrk="0" fontAlgn="base" hangingPunct="0">
              <a:lnSpc>
                <a:spcPts val="2000"/>
              </a:lnSpc>
              <a:spcBef>
                <a:spcPct val="0"/>
              </a:spcBef>
              <a:spcAft>
                <a:spcPct val="0"/>
              </a:spcAft>
              <a:defRPr kumimoji="1" b="1">
                <a:solidFill>
                  <a:srgbClr val="000000"/>
                </a:solidFill>
                <a:latin typeface="+mj-lt"/>
                <a:ea typeface="+mj-ea"/>
                <a:cs typeface="+mj-cs"/>
              </a:defRPr>
            </a:lvl1pPr>
            <a:lvl2pPr algn="l" rtl="0" eaLnBrk="0" fontAlgn="base" hangingPunct="0">
              <a:lnSpc>
                <a:spcPts val="2000"/>
              </a:lnSpc>
              <a:spcBef>
                <a:spcPct val="0"/>
              </a:spcBef>
              <a:spcAft>
                <a:spcPct val="0"/>
              </a:spcAft>
              <a:defRPr kumimoji="1" b="1">
                <a:solidFill>
                  <a:srgbClr val="000000"/>
                </a:solidFill>
                <a:latin typeface="Arial" charset="0"/>
              </a:defRPr>
            </a:lvl2pPr>
            <a:lvl3pPr algn="l" rtl="0" eaLnBrk="0" fontAlgn="base" hangingPunct="0">
              <a:lnSpc>
                <a:spcPts val="2000"/>
              </a:lnSpc>
              <a:spcBef>
                <a:spcPct val="0"/>
              </a:spcBef>
              <a:spcAft>
                <a:spcPct val="0"/>
              </a:spcAft>
              <a:defRPr kumimoji="1" b="1">
                <a:solidFill>
                  <a:srgbClr val="000000"/>
                </a:solidFill>
                <a:latin typeface="Arial" charset="0"/>
              </a:defRPr>
            </a:lvl3pPr>
            <a:lvl4pPr algn="l" rtl="0" eaLnBrk="0" fontAlgn="base" hangingPunct="0">
              <a:lnSpc>
                <a:spcPts val="2000"/>
              </a:lnSpc>
              <a:spcBef>
                <a:spcPct val="0"/>
              </a:spcBef>
              <a:spcAft>
                <a:spcPct val="0"/>
              </a:spcAft>
              <a:defRPr kumimoji="1" b="1">
                <a:solidFill>
                  <a:srgbClr val="000000"/>
                </a:solidFill>
                <a:latin typeface="Arial" charset="0"/>
              </a:defRPr>
            </a:lvl4pPr>
            <a:lvl5pPr algn="l" rtl="0" eaLnBrk="0" fontAlgn="base" hangingPunct="0">
              <a:lnSpc>
                <a:spcPts val="2000"/>
              </a:lnSpc>
              <a:spcBef>
                <a:spcPct val="0"/>
              </a:spcBef>
              <a:spcAft>
                <a:spcPct val="0"/>
              </a:spcAft>
              <a:defRPr kumimoji="1" b="1">
                <a:solidFill>
                  <a:srgbClr val="000000"/>
                </a:solidFill>
                <a:latin typeface="Arial" charset="0"/>
              </a:defRPr>
            </a:lvl5pPr>
            <a:lvl6pPr marL="457200" algn="l" rtl="0" eaLnBrk="0" fontAlgn="base" hangingPunct="0">
              <a:lnSpc>
                <a:spcPts val="2000"/>
              </a:lnSpc>
              <a:spcBef>
                <a:spcPct val="0"/>
              </a:spcBef>
              <a:spcAft>
                <a:spcPct val="0"/>
              </a:spcAft>
              <a:defRPr kumimoji="1" b="1">
                <a:solidFill>
                  <a:srgbClr val="000000"/>
                </a:solidFill>
                <a:latin typeface="Arial" charset="0"/>
              </a:defRPr>
            </a:lvl6pPr>
            <a:lvl7pPr marL="914400" algn="l" rtl="0" eaLnBrk="0" fontAlgn="base" hangingPunct="0">
              <a:lnSpc>
                <a:spcPts val="2000"/>
              </a:lnSpc>
              <a:spcBef>
                <a:spcPct val="0"/>
              </a:spcBef>
              <a:spcAft>
                <a:spcPct val="0"/>
              </a:spcAft>
              <a:defRPr kumimoji="1" b="1">
                <a:solidFill>
                  <a:srgbClr val="000000"/>
                </a:solidFill>
                <a:latin typeface="Arial" charset="0"/>
              </a:defRPr>
            </a:lvl7pPr>
            <a:lvl8pPr marL="1371600" algn="l" rtl="0" eaLnBrk="0" fontAlgn="base" hangingPunct="0">
              <a:lnSpc>
                <a:spcPts val="2000"/>
              </a:lnSpc>
              <a:spcBef>
                <a:spcPct val="0"/>
              </a:spcBef>
              <a:spcAft>
                <a:spcPct val="0"/>
              </a:spcAft>
              <a:defRPr kumimoji="1" b="1">
                <a:solidFill>
                  <a:srgbClr val="000000"/>
                </a:solidFill>
                <a:latin typeface="Arial" charset="0"/>
              </a:defRPr>
            </a:lvl8pPr>
            <a:lvl9pPr marL="1828800" algn="l" rtl="0" eaLnBrk="0" fontAlgn="base" hangingPunct="0">
              <a:lnSpc>
                <a:spcPts val="2000"/>
              </a:lnSpc>
              <a:spcBef>
                <a:spcPct val="0"/>
              </a:spcBef>
              <a:spcAft>
                <a:spcPct val="0"/>
              </a:spcAft>
              <a:defRPr kumimoji="1" b="1">
                <a:solidFill>
                  <a:srgbClr val="000000"/>
                </a:solidFill>
                <a:latin typeface="Arial" charset="0"/>
              </a:defRPr>
            </a:lvl9pPr>
          </a:lstStyle>
          <a:p>
            <a:pPr algn="ctr">
              <a:lnSpc>
                <a:spcPct val="100000"/>
              </a:lnSpc>
            </a:pPr>
            <a:r>
              <a:rPr lang="tr-TR" sz="2400" kern="0" dirty="0" err="1" smtClean="0">
                <a:solidFill>
                  <a:schemeClr val="bg1"/>
                </a:solidFill>
              </a:rPr>
              <a:t>Internal</a:t>
            </a:r>
            <a:r>
              <a:rPr lang="tr-TR" sz="2400" kern="0" dirty="0" smtClean="0">
                <a:solidFill>
                  <a:schemeClr val="bg1"/>
                </a:solidFill>
              </a:rPr>
              <a:t> </a:t>
            </a:r>
            <a:r>
              <a:rPr lang="tr-TR" sz="2400" kern="0" dirty="0" err="1">
                <a:solidFill>
                  <a:schemeClr val="bg1"/>
                </a:solidFill>
              </a:rPr>
              <a:t>f</a:t>
            </a:r>
            <a:r>
              <a:rPr lang="tr-TR" sz="2400" kern="0" dirty="0" err="1" smtClean="0">
                <a:solidFill>
                  <a:schemeClr val="bg1"/>
                </a:solidFill>
              </a:rPr>
              <a:t>actors</a:t>
            </a:r>
            <a:r>
              <a:rPr lang="tr-TR" sz="2400" kern="0" dirty="0" smtClean="0">
                <a:solidFill>
                  <a:schemeClr val="bg1"/>
                </a:solidFill>
              </a:rPr>
              <a:t> </a:t>
            </a:r>
            <a:r>
              <a:rPr lang="tr-TR" sz="2400" kern="0" dirty="0" err="1" smtClean="0">
                <a:solidFill>
                  <a:schemeClr val="bg1"/>
                </a:solidFill>
              </a:rPr>
              <a:t>that</a:t>
            </a:r>
            <a:r>
              <a:rPr lang="tr-TR" sz="2400" kern="0" dirty="0" smtClean="0">
                <a:solidFill>
                  <a:schemeClr val="bg1"/>
                </a:solidFill>
              </a:rPr>
              <a:t> </a:t>
            </a:r>
            <a:r>
              <a:rPr lang="tr-TR" sz="2400" kern="0" dirty="0" err="1" smtClean="0">
                <a:solidFill>
                  <a:schemeClr val="bg1"/>
                </a:solidFill>
              </a:rPr>
              <a:t>affect</a:t>
            </a:r>
            <a:r>
              <a:rPr lang="tr-TR" sz="2400" kern="0" dirty="0" smtClean="0">
                <a:solidFill>
                  <a:schemeClr val="bg1"/>
                </a:solidFill>
              </a:rPr>
              <a:t> the </a:t>
            </a:r>
            <a:r>
              <a:rPr lang="tr-TR" sz="2400" kern="0" dirty="0" err="1" smtClean="0">
                <a:solidFill>
                  <a:schemeClr val="bg1"/>
                </a:solidFill>
              </a:rPr>
              <a:t>productivity</a:t>
            </a:r>
            <a:r>
              <a:rPr lang="tr-TR" sz="2400" kern="0" dirty="0" smtClean="0">
                <a:solidFill>
                  <a:schemeClr val="bg1"/>
                </a:solidFill>
              </a:rPr>
              <a:t> of the SMEs</a:t>
            </a:r>
            <a:endParaRPr lang="tr-TR" sz="2400" kern="0" dirty="0">
              <a:solidFill>
                <a:schemeClr val="bg1"/>
              </a:solidFill>
            </a:endParaRPr>
          </a:p>
        </p:txBody>
      </p:sp>
      <p:sp>
        <p:nvSpPr>
          <p:cNvPr id="9" name="Content Placeholder 2"/>
          <p:cNvSpPr txBox="1">
            <a:spLocks/>
          </p:cNvSpPr>
          <p:nvPr/>
        </p:nvSpPr>
        <p:spPr bwMode="auto">
          <a:xfrm>
            <a:off x="685800" y="5514410"/>
            <a:ext cx="8981768" cy="50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anose="05000000000000000000"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tr-TR" sz="2400" b="0" dirty="0" err="1" smtClean="0"/>
              <a:t>Good</a:t>
            </a:r>
            <a:r>
              <a:rPr lang="tr-TR" sz="2400" b="0" dirty="0" smtClean="0"/>
              <a:t> </a:t>
            </a:r>
            <a:r>
              <a:rPr lang="tr-TR" sz="2400" b="0" dirty="0" err="1" smtClean="0"/>
              <a:t>management</a:t>
            </a:r>
            <a:r>
              <a:rPr lang="tr-TR" sz="2400" b="0" dirty="0" smtClean="0"/>
              <a:t> </a:t>
            </a:r>
            <a:r>
              <a:rPr lang="tr-TR" sz="2400" b="0" dirty="0" err="1" smtClean="0"/>
              <a:t>practices</a:t>
            </a:r>
            <a:endParaRPr lang="tr-TR" sz="2000" b="0" dirty="0"/>
          </a:p>
        </p:txBody>
      </p:sp>
    </p:spTree>
    <p:extLst>
      <p:ext uri="{BB962C8B-B14F-4D97-AF65-F5344CB8AC3E}">
        <p14:creationId xmlns:p14="http://schemas.microsoft.com/office/powerpoint/2010/main" val="3879438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911225"/>
            <a:ext cx="8534400" cy="615553"/>
          </a:xfrm>
        </p:spPr>
        <p:txBody>
          <a:bodyPr/>
          <a:lstStyle/>
          <a:p>
            <a:pPr>
              <a:lnSpc>
                <a:spcPct val="100000"/>
              </a:lnSpc>
            </a:pPr>
            <a:r>
              <a:rPr lang="tr-TR" sz="2000" dirty="0" smtClean="0"/>
              <a:t>A </a:t>
            </a:r>
            <a:r>
              <a:rPr lang="tr-TR" sz="2000" dirty="0" err="1" smtClean="0"/>
              <a:t>new</a:t>
            </a:r>
            <a:r>
              <a:rPr lang="tr-TR" sz="2000" dirty="0" smtClean="0"/>
              <a:t> </a:t>
            </a:r>
            <a:r>
              <a:rPr lang="tr-TR" sz="2000" dirty="0" err="1" smtClean="0"/>
              <a:t>strand</a:t>
            </a:r>
            <a:r>
              <a:rPr lang="tr-TR" sz="2000" dirty="0" smtClean="0"/>
              <a:t> of the </a:t>
            </a:r>
            <a:r>
              <a:rPr lang="tr-TR" sz="2000" dirty="0" err="1" smtClean="0"/>
              <a:t>economics</a:t>
            </a:r>
            <a:r>
              <a:rPr lang="tr-TR" sz="2000" dirty="0" smtClean="0"/>
              <a:t> </a:t>
            </a:r>
            <a:r>
              <a:rPr lang="tr-TR" sz="2000" dirty="0" err="1" smtClean="0"/>
              <a:t>literature</a:t>
            </a:r>
            <a:r>
              <a:rPr lang="tr-TR" sz="2000" dirty="0" smtClean="0"/>
              <a:t>: </a:t>
            </a:r>
            <a:r>
              <a:rPr lang="tr-TR" sz="2000" dirty="0" err="1" smtClean="0"/>
              <a:t>Understanding</a:t>
            </a:r>
            <a:r>
              <a:rPr lang="tr-TR" sz="2000" dirty="0" smtClean="0"/>
              <a:t> the </a:t>
            </a:r>
            <a:r>
              <a:rPr lang="tr-TR" sz="2000" dirty="0" err="1" smtClean="0"/>
              <a:t>basics</a:t>
            </a:r>
            <a:r>
              <a:rPr lang="tr-TR" sz="2000" dirty="0" smtClean="0"/>
              <a:t> of </a:t>
            </a:r>
            <a:r>
              <a:rPr lang="tr-TR" sz="2000" dirty="0" err="1" smtClean="0"/>
              <a:t>good</a:t>
            </a:r>
            <a:r>
              <a:rPr lang="tr-TR" sz="2000" dirty="0" smtClean="0"/>
              <a:t> </a:t>
            </a:r>
            <a:r>
              <a:rPr lang="tr-TR" sz="2000" dirty="0" err="1" smtClean="0"/>
              <a:t>firm</a:t>
            </a:r>
            <a:r>
              <a:rPr lang="tr-TR" sz="2000" dirty="0" smtClean="0"/>
              <a:t> </a:t>
            </a:r>
            <a:r>
              <a:rPr lang="tr-TR" sz="2000" dirty="0" err="1" smtClean="0"/>
              <a:t>management</a:t>
            </a:r>
            <a:r>
              <a:rPr lang="tr-TR" sz="2000" dirty="0" smtClean="0"/>
              <a:t> </a:t>
            </a:r>
            <a:r>
              <a:rPr lang="tr-TR" sz="2000" dirty="0" err="1" smtClean="0"/>
              <a:t>and</a:t>
            </a:r>
            <a:r>
              <a:rPr lang="tr-TR" sz="2000" dirty="0" smtClean="0"/>
              <a:t> </a:t>
            </a:r>
            <a:r>
              <a:rPr lang="tr-TR" sz="2000" dirty="0" err="1" smtClean="0"/>
              <a:t>its</a:t>
            </a:r>
            <a:r>
              <a:rPr lang="tr-TR" sz="2000" dirty="0" smtClean="0"/>
              <a:t> </a:t>
            </a:r>
            <a:r>
              <a:rPr lang="tr-TR" sz="2000" dirty="0" err="1" smtClean="0"/>
              <a:t>macroeconomic</a:t>
            </a:r>
            <a:r>
              <a:rPr lang="tr-TR" sz="2000" dirty="0" smtClean="0"/>
              <a:t> </a:t>
            </a:r>
            <a:r>
              <a:rPr lang="tr-TR" sz="2000" dirty="0" err="1" smtClean="0"/>
              <a:t>consequences</a:t>
            </a:r>
            <a:endParaRPr lang="tr-TR" sz="2000" dirty="0"/>
          </a:p>
        </p:txBody>
      </p:sp>
      <p:sp>
        <p:nvSpPr>
          <p:cNvPr id="4" name="İçerik Yer Tutucusu 2"/>
          <p:cNvSpPr txBox="1">
            <a:spLocks/>
          </p:cNvSpPr>
          <p:nvPr/>
        </p:nvSpPr>
        <p:spPr bwMode="auto">
          <a:xfrm>
            <a:off x="630168" y="1586663"/>
            <a:ext cx="8530661"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ct val="25000"/>
              </a:spcBef>
            </a:pPr>
            <a:r>
              <a:rPr lang="tr-TR" altLang="tr-TR" sz="2400" b="0" dirty="0" smtClean="0">
                <a:solidFill>
                  <a:srgbClr val="000000"/>
                </a:solidFill>
              </a:rPr>
              <a:t>An </a:t>
            </a:r>
            <a:r>
              <a:rPr lang="tr-TR" altLang="tr-TR" sz="2400" b="0" dirty="0" err="1" smtClean="0">
                <a:solidFill>
                  <a:srgbClr val="000000"/>
                </a:solidFill>
              </a:rPr>
              <a:t>almost</a:t>
            </a:r>
            <a:r>
              <a:rPr lang="tr-TR" altLang="tr-TR" sz="2400" b="0" dirty="0" smtClean="0">
                <a:solidFill>
                  <a:srgbClr val="000000"/>
                </a:solidFill>
              </a:rPr>
              <a:t> </a:t>
            </a:r>
            <a:r>
              <a:rPr lang="tr-TR" altLang="tr-TR" sz="2400" b="0" dirty="0" err="1" smtClean="0">
                <a:solidFill>
                  <a:srgbClr val="000000"/>
                </a:solidFill>
              </a:rPr>
              <a:t>twenty</a:t>
            </a:r>
            <a:r>
              <a:rPr lang="tr-TR" altLang="tr-TR" sz="2400" b="0" dirty="0" smtClean="0">
                <a:solidFill>
                  <a:srgbClr val="000000"/>
                </a:solidFill>
              </a:rPr>
              <a:t> </a:t>
            </a:r>
            <a:r>
              <a:rPr lang="en-GB" altLang="tr-TR" sz="2400" b="0" dirty="0" smtClean="0">
                <a:solidFill>
                  <a:srgbClr val="000000"/>
                </a:solidFill>
              </a:rPr>
              <a:t>year </a:t>
            </a:r>
            <a:r>
              <a:rPr lang="en-GB" altLang="tr-TR" sz="2400" b="0" dirty="0">
                <a:solidFill>
                  <a:srgbClr val="000000"/>
                </a:solidFill>
              </a:rPr>
              <a:t>LSE, Harvard, Stanford and McKinsey project to measure management across firms and </a:t>
            </a:r>
            <a:r>
              <a:rPr lang="en-GB" altLang="tr-TR" sz="2400" b="0" dirty="0" smtClean="0">
                <a:solidFill>
                  <a:srgbClr val="000000"/>
                </a:solidFill>
              </a:rPr>
              <a:t>countries</a:t>
            </a:r>
            <a:endParaRPr lang="tr-TR" altLang="tr-TR" sz="2400" b="0" dirty="0" smtClean="0">
              <a:solidFill>
                <a:srgbClr val="000000"/>
              </a:solidFill>
            </a:endParaRPr>
          </a:p>
          <a:p>
            <a:pPr lvl="1">
              <a:spcBef>
                <a:spcPct val="25000"/>
              </a:spcBef>
            </a:pPr>
            <a:r>
              <a:rPr lang="tr-TR" altLang="tr-TR" sz="2000" b="0" dirty="0" err="1" smtClean="0">
                <a:solidFill>
                  <a:srgbClr val="000000"/>
                </a:solidFill>
              </a:rPr>
              <a:t>Led</a:t>
            </a:r>
            <a:r>
              <a:rPr lang="tr-TR" altLang="tr-TR" sz="2000" b="0" dirty="0" smtClean="0">
                <a:solidFill>
                  <a:srgbClr val="000000"/>
                </a:solidFill>
              </a:rPr>
              <a:t> </a:t>
            </a:r>
            <a:r>
              <a:rPr lang="tr-TR" altLang="tr-TR" sz="2000" b="0" dirty="0" err="1" smtClean="0">
                <a:solidFill>
                  <a:srgbClr val="000000"/>
                </a:solidFill>
              </a:rPr>
              <a:t>by</a:t>
            </a:r>
            <a:r>
              <a:rPr lang="tr-TR" altLang="tr-TR" sz="2000" b="0" dirty="0" smtClean="0">
                <a:solidFill>
                  <a:srgbClr val="000000"/>
                </a:solidFill>
              </a:rPr>
              <a:t> Stanford </a:t>
            </a:r>
            <a:r>
              <a:rPr lang="tr-TR" altLang="tr-TR" sz="2000" b="0" dirty="0" err="1" smtClean="0">
                <a:solidFill>
                  <a:srgbClr val="000000"/>
                </a:solidFill>
              </a:rPr>
              <a:t>Professor</a:t>
            </a:r>
            <a:r>
              <a:rPr lang="tr-TR" altLang="tr-TR" sz="2000" b="0" dirty="0" smtClean="0">
                <a:solidFill>
                  <a:srgbClr val="000000"/>
                </a:solidFill>
              </a:rPr>
              <a:t> </a:t>
            </a:r>
            <a:r>
              <a:rPr lang="tr-TR" altLang="tr-TR" sz="2000" b="0" dirty="0" err="1" smtClean="0">
                <a:solidFill>
                  <a:srgbClr val="000000"/>
                </a:solidFill>
              </a:rPr>
              <a:t>Nicholas</a:t>
            </a:r>
            <a:r>
              <a:rPr lang="tr-TR" altLang="tr-TR" sz="2000" b="0" dirty="0" smtClean="0">
                <a:solidFill>
                  <a:srgbClr val="000000"/>
                </a:solidFill>
              </a:rPr>
              <a:t> </a:t>
            </a:r>
            <a:r>
              <a:rPr lang="tr-TR" altLang="tr-TR" sz="2000" b="0" dirty="0" err="1" smtClean="0">
                <a:solidFill>
                  <a:srgbClr val="000000"/>
                </a:solidFill>
              </a:rPr>
              <a:t>Bloom</a:t>
            </a:r>
            <a:r>
              <a:rPr lang="tr-TR" altLang="tr-TR" sz="2000" b="0" dirty="0" smtClean="0">
                <a:solidFill>
                  <a:srgbClr val="000000"/>
                </a:solidFill>
              </a:rPr>
              <a:t> (</a:t>
            </a:r>
            <a:r>
              <a:rPr lang="tr-TR" altLang="tr-TR" sz="2000" b="0" dirty="0" err="1" smtClean="0">
                <a:solidFill>
                  <a:srgbClr val="000000"/>
                </a:solidFill>
              </a:rPr>
              <a:t>one</a:t>
            </a:r>
            <a:r>
              <a:rPr lang="tr-TR" altLang="tr-TR" sz="2000" b="0" dirty="0" smtClean="0">
                <a:solidFill>
                  <a:srgbClr val="000000"/>
                </a:solidFill>
              </a:rPr>
              <a:t> of the </a:t>
            </a:r>
            <a:r>
              <a:rPr lang="tr-TR" altLang="tr-TR" sz="2000" b="0" dirty="0" err="1" smtClean="0">
                <a:solidFill>
                  <a:srgbClr val="000000"/>
                </a:solidFill>
              </a:rPr>
              <a:t>most</a:t>
            </a:r>
            <a:r>
              <a:rPr lang="tr-TR" altLang="tr-TR" sz="2000" b="0" dirty="0" smtClean="0">
                <a:solidFill>
                  <a:srgbClr val="000000"/>
                </a:solidFill>
              </a:rPr>
              <a:t> </a:t>
            </a:r>
            <a:r>
              <a:rPr lang="tr-TR" altLang="tr-TR" sz="2000" b="0" dirty="0" err="1" smtClean="0">
                <a:solidFill>
                  <a:srgbClr val="000000"/>
                </a:solidFill>
              </a:rPr>
              <a:t>influential</a:t>
            </a:r>
            <a:r>
              <a:rPr lang="tr-TR" altLang="tr-TR" sz="2000" b="0" dirty="0" smtClean="0">
                <a:solidFill>
                  <a:srgbClr val="000000"/>
                </a:solidFill>
              </a:rPr>
              <a:t> </a:t>
            </a:r>
            <a:r>
              <a:rPr lang="tr-TR" altLang="tr-TR" sz="2000" b="0" dirty="0" err="1" smtClean="0">
                <a:solidFill>
                  <a:srgbClr val="000000"/>
                </a:solidFill>
              </a:rPr>
              <a:t>economists</a:t>
            </a:r>
            <a:r>
              <a:rPr lang="tr-TR" altLang="tr-TR" sz="2000" b="0" dirty="0" smtClean="0">
                <a:solidFill>
                  <a:srgbClr val="000000"/>
                </a:solidFill>
              </a:rPr>
              <a:t> </a:t>
            </a:r>
            <a:r>
              <a:rPr lang="tr-TR" altLang="tr-TR" sz="2000" b="0" dirty="0" err="1" smtClean="0">
                <a:solidFill>
                  <a:srgbClr val="000000"/>
                </a:solidFill>
              </a:rPr>
              <a:t>under</a:t>
            </a:r>
            <a:r>
              <a:rPr lang="tr-TR" altLang="tr-TR" sz="2000" b="0" dirty="0" smtClean="0">
                <a:solidFill>
                  <a:srgbClr val="000000"/>
                </a:solidFill>
              </a:rPr>
              <a:t> 40 </a:t>
            </a:r>
            <a:r>
              <a:rPr lang="tr-TR" altLang="tr-TR" sz="2000" b="0" dirty="0" err="1" smtClean="0">
                <a:solidFill>
                  <a:srgbClr val="000000"/>
                </a:solidFill>
              </a:rPr>
              <a:t>years</a:t>
            </a:r>
            <a:r>
              <a:rPr lang="tr-TR" altLang="tr-TR" sz="2000" b="0" dirty="0" smtClean="0">
                <a:solidFill>
                  <a:srgbClr val="000000"/>
                </a:solidFill>
              </a:rPr>
              <a:t> </a:t>
            </a:r>
            <a:r>
              <a:rPr lang="tr-TR" altLang="tr-TR" sz="2000" b="0" dirty="0" err="1" smtClean="0">
                <a:solidFill>
                  <a:srgbClr val="000000"/>
                </a:solidFill>
              </a:rPr>
              <a:t>old</a:t>
            </a:r>
            <a:r>
              <a:rPr lang="tr-TR" altLang="tr-TR" sz="2000" b="0" dirty="0" smtClean="0">
                <a:solidFill>
                  <a:srgbClr val="000000"/>
                </a:solidFill>
              </a:rPr>
              <a:t>)</a:t>
            </a:r>
          </a:p>
          <a:p>
            <a:pPr>
              <a:spcBef>
                <a:spcPct val="25000"/>
              </a:spcBef>
            </a:pPr>
            <a:r>
              <a:rPr lang="tr-TR" altLang="tr-TR" sz="2400" b="0" dirty="0" smtClean="0">
                <a:solidFill>
                  <a:srgbClr val="000000"/>
                </a:solidFill>
              </a:rPr>
              <a:t>LSE </a:t>
            </a:r>
            <a:r>
              <a:rPr lang="tr-TR" altLang="tr-TR" sz="2400" b="0" dirty="0" err="1" smtClean="0">
                <a:solidFill>
                  <a:srgbClr val="000000"/>
                </a:solidFill>
              </a:rPr>
              <a:t>graduate</a:t>
            </a:r>
            <a:r>
              <a:rPr lang="tr-TR" altLang="tr-TR" sz="2400" b="0" dirty="0" smtClean="0">
                <a:solidFill>
                  <a:srgbClr val="000000"/>
                </a:solidFill>
              </a:rPr>
              <a:t> </a:t>
            </a:r>
            <a:r>
              <a:rPr lang="tr-TR" altLang="tr-TR" sz="2400" b="0" dirty="0" err="1" smtClean="0">
                <a:solidFill>
                  <a:srgbClr val="000000"/>
                </a:solidFill>
              </a:rPr>
              <a:t>students</a:t>
            </a:r>
            <a:r>
              <a:rPr lang="tr-TR" altLang="tr-TR" sz="2400" b="0" dirty="0" smtClean="0">
                <a:solidFill>
                  <a:srgbClr val="000000"/>
                </a:solidFill>
              </a:rPr>
              <a:t> </a:t>
            </a:r>
            <a:r>
              <a:rPr lang="tr-TR" altLang="tr-TR" sz="2400" b="0" dirty="0" err="1" smtClean="0">
                <a:solidFill>
                  <a:srgbClr val="000000"/>
                </a:solidFill>
              </a:rPr>
              <a:t>evaluate</a:t>
            </a:r>
            <a:r>
              <a:rPr lang="tr-TR" altLang="tr-TR" sz="2400" b="0" dirty="0" smtClean="0">
                <a:solidFill>
                  <a:srgbClr val="000000"/>
                </a:solidFill>
              </a:rPr>
              <a:t> the </a:t>
            </a:r>
            <a:r>
              <a:rPr lang="tr-TR" altLang="tr-TR" sz="2400" b="0" dirty="0" err="1" smtClean="0">
                <a:solidFill>
                  <a:srgbClr val="000000"/>
                </a:solidFill>
              </a:rPr>
              <a:t>management</a:t>
            </a:r>
            <a:r>
              <a:rPr lang="tr-TR" altLang="tr-TR" sz="2400" b="0" dirty="0" smtClean="0">
                <a:solidFill>
                  <a:srgbClr val="000000"/>
                </a:solidFill>
              </a:rPr>
              <a:t> </a:t>
            </a:r>
            <a:r>
              <a:rPr lang="tr-TR" altLang="tr-TR" sz="2400" b="0" dirty="0" err="1" smtClean="0">
                <a:solidFill>
                  <a:srgbClr val="000000"/>
                </a:solidFill>
              </a:rPr>
              <a:t>practices</a:t>
            </a:r>
            <a:r>
              <a:rPr lang="tr-TR" altLang="tr-TR" sz="2400" b="0" dirty="0" smtClean="0">
                <a:solidFill>
                  <a:srgbClr val="000000"/>
                </a:solidFill>
              </a:rPr>
              <a:t> of </a:t>
            </a:r>
            <a:r>
              <a:rPr lang="tr-TR" altLang="tr-TR" sz="2400" b="0" dirty="0" err="1" smtClean="0">
                <a:solidFill>
                  <a:srgbClr val="000000"/>
                </a:solidFill>
              </a:rPr>
              <a:t>firms</a:t>
            </a:r>
            <a:r>
              <a:rPr lang="tr-TR" altLang="tr-TR" sz="2400" b="0" dirty="0" smtClean="0">
                <a:solidFill>
                  <a:srgbClr val="000000"/>
                </a:solidFill>
              </a:rPr>
              <a:t> </a:t>
            </a:r>
            <a:r>
              <a:rPr lang="tr-TR" altLang="tr-TR" sz="2400" b="0" dirty="0" err="1" smtClean="0">
                <a:solidFill>
                  <a:srgbClr val="000000"/>
                </a:solidFill>
              </a:rPr>
              <a:t>from</a:t>
            </a:r>
            <a:r>
              <a:rPr lang="tr-TR" altLang="tr-TR" sz="2400" b="0" dirty="0" smtClean="0">
                <a:solidFill>
                  <a:srgbClr val="000000"/>
                </a:solidFill>
              </a:rPr>
              <a:t> </a:t>
            </a:r>
            <a:r>
              <a:rPr lang="tr-TR" altLang="tr-TR" sz="2400" b="0" dirty="0" err="1" smtClean="0">
                <a:solidFill>
                  <a:srgbClr val="000000"/>
                </a:solidFill>
              </a:rPr>
              <a:t>different</a:t>
            </a:r>
            <a:r>
              <a:rPr lang="tr-TR" altLang="tr-TR" sz="2400" b="0" dirty="0" smtClean="0">
                <a:solidFill>
                  <a:srgbClr val="000000"/>
                </a:solidFill>
              </a:rPr>
              <a:t> </a:t>
            </a:r>
            <a:r>
              <a:rPr lang="tr-TR" altLang="tr-TR" sz="2400" b="0" dirty="0" err="1" smtClean="0">
                <a:solidFill>
                  <a:srgbClr val="000000"/>
                </a:solidFill>
              </a:rPr>
              <a:t>sizes</a:t>
            </a:r>
            <a:r>
              <a:rPr lang="tr-TR" altLang="tr-TR" sz="2400" b="0" dirty="0" smtClean="0">
                <a:solidFill>
                  <a:srgbClr val="000000"/>
                </a:solidFill>
              </a:rPr>
              <a:t> </a:t>
            </a:r>
            <a:r>
              <a:rPr lang="tr-TR" altLang="tr-TR" sz="2400" b="0" dirty="0" err="1" smtClean="0">
                <a:solidFill>
                  <a:srgbClr val="000000"/>
                </a:solidFill>
              </a:rPr>
              <a:t>and</a:t>
            </a:r>
            <a:r>
              <a:rPr lang="tr-TR" altLang="tr-TR" sz="2400" b="0" dirty="0" smtClean="0">
                <a:solidFill>
                  <a:srgbClr val="000000"/>
                </a:solidFill>
              </a:rPr>
              <a:t> </a:t>
            </a:r>
            <a:r>
              <a:rPr lang="tr-TR" altLang="tr-TR" sz="2400" b="0" dirty="0" err="1" smtClean="0">
                <a:solidFill>
                  <a:srgbClr val="000000"/>
                </a:solidFill>
              </a:rPr>
              <a:t>countries</a:t>
            </a:r>
            <a:endParaRPr lang="tr-TR" altLang="tr-TR" sz="2400" b="0" dirty="0" smtClean="0">
              <a:solidFill>
                <a:srgbClr val="000000"/>
              </a:solidFill>
            </a:endParaRPr>
          </a:p>
          <a:p>
            <a:pPr lvl="1">
              <a:spcBef>
                <a:spcPct val="25000"/>
              </a:spcBef>
            </a:pPr>
            <a:r>
              <a:rPr lang="tr-TR" altLang="tr-TR" sz="2000" b="0" dirty="0" err="1" smtClean="0">
                <a:solidFill>
                  <a:srgbClr val="000000"/>
                </a:solidFill>
              </a:rPr>
              <a:t>Almost</a:t>
            </a:r>
            <a:r>
              <a:rPr lang="tr-TR" altLang="tr-TR" sz="2000" b="0" dirty="0" smtClean="0">
                <a:solidFill>
                  <a:srgbClr val="000000"/>
                </a:solidFill>
              </a:rPr>
              <a:t> 12K </a:t>
            </a:r>
            <a:r>
              <a:rPr lang="tr-TR" altLang="tr-TR" sz="2000" b="0" dirty="0" err="1" smtClean="0">
                <a:solidFill>
                  <a:srgbClr val="000000"/>
                </a:solidFill>
              </a:rPr>
              <a:t>companies</a:t>
            </a:r>
            <a:r>
              <a:rPr lang="tr-TR" altLang="tr-TR" sz="2000" b="0" dirty="0" smtClean="0">
                <a:solidFill>
                  <a:srgbClr val="000000"/>
                </a:solidFill>
              </a:rPr>
              <a:t> </a:t>
            </a:r>
            <a:r>
              <a:rPr lang="tr-TR" altLang="tr-TR" sz="2000" b="0" dirty="0" err="1" smtClean="0">
                <a:solidFill>
                  <a:srgbClr val="000000"/>
                </a:solidFill>
              </a:rPr>
              <a:t>from</a:t>
            </a:r>
            <a:r>
              <a:rPr lang="tr-TR" altLang="tr-TR" sz="2000" b="0" dirty="0" smtClean="0">
                <a:solidFill>
                  <a:srgbClr val="000000"/>
                </a:solidFill>
              </a:rPr>
              <a:t> 34 </a:t>
            </a:r>
            <a:r>
              <a:rPr lang="tr-TR" altLang="tr-TR" sz="2000" b="0" dirty="0" err="1" smtClean="0">
                <a:solidFill>
                  <a:srgbClr val="000000"/>
                </a:solidFill>
              </a:rPr>
              <a:t>countries</a:t>
            </a:r>
            <a:r>
              <a:rPr lang="tr-TR" altLang="tr-TR" sz="2000" b="0" dirty="0">
                <a:solidFill>
                  <a:srgbClr val="000000"/>
                </a:solidFill>
              </a:rPr>
              <a:t> </a:t>
            </a:r>
            <a:r>
              <a:rPr lang="tr-TR" altLang="tr-TR" sz="2000" b="0" dirty="0" err="1" smtClean="0">
                <a:solidFill>
                  <a:srgbClr val="000000"/>
                </a:solidFill>
              </a:rPr>
              <a:t>were</a:t>
            </a:r>
            <a:r>
              <a:rPr lang="tr-TR" altLang="tr-TR" sz="2000" b="0" dirty="0" smtClean="0">
                <a:solidFill>
                  <a:srgbClr val="000000"/>
                </a:solidFill>
              </a:rPr>
              <a:t> </a:t>
            </a:r>
            <a:r>
              <a:rPr lang="tr-TR" altLang="tr-TR" sz="2000" b="0" dirty="0" err="1" smtClean="0">
                <a:solidFill>
                  <a:srgbClr val="000000"/>
                </a:solidFill>
              </a:rPr>
              <a:t>evaluated</a:t>
            </a:r>
            <a:endParaRPr lang="tr-TR" altLang="tr-TR" sz="2000" b="0" dirty="0" smtClean="0">
              <a:solidFill>
                <a:srgbClr val="000000"/>
              </a:solidFill>
            </a:endParaRPr>
          </a:p>
          <a:p>
            <a:pPr lvl="1">
              <a:spcBef>
                <a:spcPct val="25000"/>
              </a:spcBef>
            </a:pPr>
            <a:r>
              <a:rPr lang="tr-TR" altLang="tr-TR" sz="2000" b="0" dirty="0" err="1" smtClean="0">
                <a:solidFill>
                  <a:srgbClr val="000000"/>
                </a:solidFill>
              </a:rPr>
              <a:t>Target</a:t>
            </a:r>
            <a:r>
              <a:rPr lang="tr-TR" altLang="tr-TR" sz="2000" b="0" dirty="0" smtClean="0">
                <a:solidFill>
                  <a:srgbClr val="000000"/>
                </a:solidFill>
              </a:rPr>
              <a:t> </a:t>
            </a:r>
            <a:r>
              <a:rPr lang="tr-TR" altLang="tr-TR" sz="2000" b="0" dirty="0" err="1" smtClean="0">
                <a:solidFill>
                  <a:srgbClr val="000000"/>
                </a:solidFill>
              </a:rPr>
              <a:t>setting</a:t>
            </a:r>
            <a:r>
              <a:rPr lang="tr-TR" altLang="tr-TR" sz="2000" b="0" dirty="0" smtClean="0">
                <a:solidFill>
                  <a:srgbClr val="000000"/>
                </a:solidFill>
              </a:rPr>
              <a:t>, HR </a:t>
            </a:r>
            <a:r>
              <a:rPr lang="tr-TR" altLang="tr-TR" sz="2000" b="0" dirty="0" err="1" smtClean="0">
                <a:solidFill>
                  <a:srgbClr val="000000"/>
                </a:solidFill>
              </a:rPr>
              <a:t>management</a:t>
            </a:r>
            <a:r>
              <a:rPr lang="tr-TR" altLang="tr-TR" sz="2000" b="0" dirty="0" smtClean="0">
                <a:solidFill>
                  <a:srgbClr val="000000"/>
                </a:solidFill>
              </a:rPr>
              <a:t>, </a:t>
            </a:r>
            <a:r>
              <a:rPr lang="tr-TR" altLang="tr-TR" sz="2000" b="0" dirty="0" err="1" smtClean="0">
                <a:solidFill>
                  <a:srgbClr val="000000"/>
                </a:solidFill>
              </a:rPr>
              <a:t>use</a:t>
            </a:r>
            <a:r>
              <a:rPr lang="tr-TR" altLang="tr-TR" sz="2000" b="0" dirty="0" smtClean="0">
                <a:solidFill>
                  <a:srgbClr val="000000"/>
                </a:solidFill>
              </a:rPr>
              <a:t> of data, </a:t>
            </a:r>
            <a:r>
              <a:rPr lang="tr-TR" altLang="tr-TR" sz="2000" b="0" dirty="0" err="1" smtClean="0">
                <a:solidFill>
                  <a:srgbClr val="000000"/>
                </a:solidFill>
              </a:rPr>
              <a:t>documentation</a:t>
            </a:r>
            <a:r>
              <a:rPr lang="tr-TR" altLang="tr-TR" sz="2000" b="0" dirty="0" smtClean="0">
                <a:solidFill>
                  <a:srgbClr val="000000"/>
                </a:solidFill>
              </a:rPr>
              <a:t> </a:t>
            </a:r>
            <a:r>
              <a:rPr lang="tr-TR" altLang="tr-TR" sz="2000" b="0" dirty="0" err="1" smtClean="0">
                <a:solidFill>
                  <a:srgbClr val="000000"/>
                </a:solidFill>
              </a:rPr>
              <a:t>etc</a:t>
            </a:r>
            <a:r>
              <a:rPr lang="tr-TR" altLang="tr-TR" sz="2000" b="0" dirty="0" smtClean="0">
                <a:solidFill>
                  <a:srgbClr val="000000"/>
                </a:solidFill>
              </a:rPr>
              <a:t>…</a:t>
            </a:r>
            <a:endParaRPr lang="tr-TR" altLang="tr-TR" sz="2000" b="0" dirty="0">
              <a:solidFill>
                <a:srgbClr val="000000"/>
              </a:solidFill>
            </a:endParaRPr>
          </a:p>
          <a:p>
            <a:pPr>
              <a:spcBef>
                <a:spcPct val="25000"/>
              </a:spcBef>
            </a:pPr>
            <a:r>
              <a:rPr lang="tr-TR" sz="2400" b="0" dirty="0" smtClean="0"/>
              <a:t>The</a:t>
            </a:r>
            <a:r>
              <a:rPr lang="en-US" sz="2400" b="0" dirty="0"/>
              <a:t> results suggest that about a quarter of cross-country and within-country TFP gaps can be accounted for by management </a:t>
            </a:r>
            <a:r>
              <a:rPr lang="en-US" sz="2400" b="0" dirty="0" smtClean="0"/>
              <a:t>practices</a:t>
            </a:r>
            <a:r>
              <a:rPr lang="tr-TR" sz="2400" b="0" dirty="0" smtClean="0"/>
              <a:t> </a:t>
            </a:r>
            <a:r>
              <a:rPr lang="tr-TR" sz="2400" b="0" dirty="0" err="1" smtClean="0"/>
              <a:t>across</a:t>
            </a:r>
            <a:r>
              <a:rPr lang="tr-TR" sz="2400" b="0" dirty="0" smtClean="0"/>
              <a:t> </a:t>
            </a:r>
            <a:r>
              <a:rPr lang="tr-TR" sz="2400" b="0" dirty="0" err="1" smtClean="0"/>
              <a:t>firms</a:t>
            </a:r>
            <a:endParaRPr lang="tr-TR" sz="2400" b="0" dirty="0" smtClean="0"/>
          </a:p>
          <a:p>
            <a:pPr lvl="1">
              <a:spcBef>
                <a:spcPct val="25000"/>
              </a:spcBef>
            </a:pPr>
            <a:r>
              <a:rPr lang="tr-TR" altLang="tr-TR" sz="2000" b="0" dirty="0" smtClean="0">
                <a:solidFill>
                  <a:srgbClr val="000000"/>
                </a:solidFill>
              </a:rPr>
              <a:t>Has </a:t>
            </a:r>
            <a:r>
              <a:rPr lang="tr-TR" altLang="tr-TR" sz="2000" b="0" dirty="0" err="1" smtClean="0">
                <a:solidFill>
                  <a:srgbClr val="000000"/>
                </a:solidFill>
              </a:rPr>
              <a:t>something</a:t>
            </a:r>
            <a:r>
              <a:rPr lang="tr-TR" altLang="tr-TR" sz="2000" b="0" dirty="0" smtClean="0">
                <a:solidFill>
                  <a:srgbClr val="000000"/>
                </a:solidFill>
              </a:rPr>
              <a:t> </a:t>
            </a:r>
            <a:r>
              <a:rPr lang="tr-TR" altLang="tr-TR" sz="2000" b="0" dirty="0" err="1" smtClean="0">
                <a:solidFill>
                  <a:srgbClr val="000000"/>
                </a:solidFill>
              </a:rPr>
              <a:t>to</a:t>
            </a:r>
            <a:r>
              <a:rPr lang="tr-TR" altLang="tr-TR" sz="2000" b="0" dirty="0" smtClean="0">
                <a:solidFill>
                  <a:srgbClr val="000000"/>
                </a:solidFill>
              </a:rPr>
              <a:t> do </a:t>
            </a:r>
            <a:r>
              <a:rPr lang="tr-TR" altLang="tr-TR" sz="2000" b="0" dirty="0" err="1" smtClean="0">
                <a:solidFill>
                  <a:srgbClr val="000000"/>
                </a:solidFill>
              </a:rPr>
              <a:t>with</a:t>
            </a:r>
            <a:r>
              <a:rPr lang="tr-TR" altLang="tr-TR" sz="2000" b="0" dirty="0" smtClean="0">
                <a:solidFill>
                  <a:srgbClr val="000000"/>
                </a:solidFill>
              </a:rPr>
              <a:t> the </a:t>
            </a:r>
            <a:r>
              <a:rPr lang="tr-TR" altLang="tr-TR" sz="2000" b="0" dirty="0" err="1" smtClean="0">
                <a:solidFill>
                  <a:srgbClr val="000000"/>
                </a:solidFill>
              </a:rPr>
              <a:t>achieving</a:t>
            </a:r>
            <a:r>
              <a:rPr lang="tr-TR" altLang="tr-TR" sz="2000" b="0" dirty="0" smtClean="0">
                <a:solidFill>
                  <a:srgbClr val="000000"/>
                </a:solidFill>
              </a:rPr>
              <a:t> the </a:t>
            </a:r>
            <a:r>
              <a:rPr lang="tr-TR" altLang="tr-TR" sz="2000" b="0" dirty="0" err="1" smtClean="0">
                <a:solidFill>
                  <a:srgbClr val="000000"/>
                </a:solidFill>
              </a:rPr>
              <a:t>SDGs</a:t>
            </a:r>
            <a:endParaRPr lang="en-GB" altLang="tr-TR" sz="2000" b="0" dirty="0">
              <a:solidFill>
                <a:srgbClr val="000000"/>
              </a:solidFill>
            </a:endParaRP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endParaRPr kumimoji="0" lang="tr-TR" sz="2400" b="0" i="0" u="none" strike="noStrike" kern="0" cap="none" spc="0" normalizeH="0" baseline="0" noProof="0" dirty="0" smtClean="0">
              <a:ln>
                <a:noFill/>
              </a:ln>
              <a:solidFill>
                <a:srgbClr val="000000"/>
              </a:solidFill>
              <a:effectLst/>
              <a:uLnTx/>
              <a:uFillTx/>
              <a:latin typeface="Tahoma"/>
              <a:ea typeface="+mn-ea"/>
              <a:cs typeface="Arial"/>
            </a:endParaRPr>
          </a:p>
        </p:txBody>
      </p:sp>
    </p:spTree>
    <p:extLst>
      <p:ext uri="{BB962C8B-B14F-4D97-AF65-F5344CB8AC3E}">
        <p14:creationId xmlns:p14="http://schemas.microsoft.com/office/powerpoint/2010/main" val="4095409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Nesne 62" hidden="1"/>
          <p:cNvGraphicFramePr>
            <a:graphicFrameLocks noChangeAspect="1"/>
          </p:cNvGraphicFramePr>
          <p:nvPr>
            <p:custDataLst>
              <p:tags r:id="rId2"/>
            </p:custDataLst>
            <p:extLst>
              <p:ext uri="{D42A27DB-BD31-4B8C-83A1-F6EECF244321}">
                <p14:modId xmlns:p14="http://schemas.microsoft.com/office/powerpoint/2010/main" val="2291765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20" name="think-cell Slide" r:id="rId60" imgW="416" imgH="416" progId="TCLayout.ActiveDocument.1">
                  <p:embed/>
                </p:oleObj>
              </mc:Choice>
              <mc:Fallback>
                <p:oleObj name="think-cell Slide" r:id="rId60" imgW="416" imgH="416" progId="TCLayout.ActiveDocument.1">
                  <p:embed/>
                  <p:pic>
                    <p:nvPicPr>
                      <p:cNvPr id="0" name=""/>
                      <p:cNvPicPr/>
                      <p:nvPr/>
                    </p:nvPicPr>
                    <p:blipFill>
                      <a:blip r:embed="rId61"/>
                      <a:stretch>
                        <a:fillRect/>
                      </a:stretch>
                    </p:blipFill>
                    <p:spPr>
                      <a:xfrm>
                        <a:off x="1588" y="1588"/>
                        <a:ext cx="1587" cy="1587"/>
                      </a:xfrm>
                      <a:prstGeom prst="rect">
                        <a:avLst/>
                      </a:prstGeom>
                    </p:spPr>
                  </p:pic>
                </p:oleObj>
              </mc:Fallback>
            </mc:AlternateContent>
          </a:graphicData>
        </a:graphic>
      </p:graphicFrame>
      <p:sp>
        <p:nvSpPr>
          <p:cNvPr id="62" name="Dikdörtgen 61" hidden="1"/>
          <p:cNvSpPr/>
          <p:nvPr>
            <p:custDataLst>
              <p:tags r:id="rId3"/>
            </p:custDataLst>
          </p:nvPr>
        </p:nvSpPr>
        <p:spPr bwMode="auto">
          <a:xfrm>
            <a:off x="0" y="0"/>
            <a:ext cx="158750" cy="158750"/>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bodyPr>
          <a:lstStyle/>
          <a:p>
            <a:pPr algn="ctr" eaLnBrk="0" hangingPunct="0"/>
            <a:endParaRPr kumimoji="1" lang="en-US" b="0" u="none" strike="noStrike" cap="none" normalizeH="0" dirty="0" smtClean="0">
              <a:ln>
                <a:noFill/>
              </a:ln>
              <a:solidFill>
                <a:srgbClr val="000000"/>
              </a:solidFill>
              <a:effectLst/>
              <a:cs typeface="+mn-cs"/>
              <a:sym typeface="Arial" panose="020B0604020202020204" pitchFamily="34" charset="0"/>
            </a:endParaRPr>
          </a:p>
        </p:txBody>
      </p:sp>
      <p:sp>
        <p:nvSpPr>
          <p:cNvPr id="2" name="Unvan 1"/>
          <p:cNvSpPr>
            <a:spLocks noGrp="1"/>
          </p:cNvSpPr>
          <p:nvPr>
            <p:ph type="title"/>
          </p:nvPr>
        </p:nvSpPr>
        <p:spPr>
          <a:xfrm>
            <a:off x="685800" y="691307"/>
            <a:ext cx="8534400" cy="738664"/>
          </a:xfrm>
        </p:spPr>
        <p:txBody>
          <a:bodyPr/>
          <a:lstStyle/>
          <a:p>
            <a:pPr>
              <a:lnSpc>
                <a:spcPct val="100000"/>
              </a:lnSpc>
            </a:pPr>
            <a:r>
              <a:rPr lang="tr-TR" sz="2400" dirty="0" err="1" smtClean="0"/>
              <a:t>Companies</a:t>
            </a:r>
            <a:r>
              <a:rPr lang="tr-TR" sz="2400" dirty="0" smtClean="0"/>
              <a:t> in </a:t>
            </a:r>
            <a:r>
              <a:rPr lang="tr-TR" sz="2400" dirty="0" err="1" smtClean="0"/>
              <a:t>developed</a:t>
            </a:r>
            <a:r>
              <a:rPr lang="tr-TR" sz="2400" dirty="0" smtClean="0"/>
              <a:t> </a:t>
            </a:r>
            <a:r>
              <a:rPr lang="tr-TR" sz="2400" dirty="0" err="1" smtClean="0"/>
              <a:t>countries</a:t>
            </a:r>
            <a:r>
              <a:rPr lang="tr-TR" sz="2400" dirty="0" smtClean="0"/>
              <a:t> </a:t>
            </a:r>
            <a:r>
              <a:rPr lang="tr-TR" sz="2400" dirty="0" err="1" smtClean="0"/>
              <a:t>are</a:t>
            </a:r>
            <a:r>
              <a:rPr lang="tr-TR" sz="2400" dirty="0" smtClean="0"/>
              <a:t> on </a:t>
            </a:r>
            <a:r>
              <a:rPr lang="tr-TR" sz="2400" dirty="0" err="1" smtClean="0"/>
              <a:t>average</a:t>
            </a:r>
            <a:r>
              <a:rPr lang="tr-TR" sz="2400" dirty="0" smtClean="0"/>
              <a:t> </a:t>
            </a:r>
            <a:r>
              <a:rPr lang="tr-TR" sz="2400" dirty="0" err="1" smtClean="0"/>
              <a:t>managed</a:t>
            </a:r>
            <a:r>
              <a:rPr lang="tr-TR" sz="2400" dirty="0" smtClean="0"/>
              <a:t> </a:t>
            </a:r>
            <a:r>
              <a:rPr lang="tr-TR" sz="2400" dirty="0" err="1" smtClean="0"/>
              <a:t>better</a:t>
            </a:r>
            <a:r>
              <a:rPr lang="tr-TR" sz="2400" dirty="0" smtClean="0"/>
              <a:t> </a:t>
            </a:r>
            <a:r>
              <a:rPr lang="tr-TR" sz="2400" dirty="0" err="1" smtClean="0"/>
              <a:t>than</a:t>
            </a:r>
            <a:r>
              <a:rPr lang="tr-TR" sz="2400" dirty="0" smtClean="0"/>
              <a:t> </a:t>
            </a:r>
            <a:r>
              <a:rPr lang="tr-TR" sz="2400" dirty="0" err="1" smtClean="0"/>
              <a:t>companies</a:t>
            </a:r>
            <a:r>
              <a:rPr lang="tr-TR" sz="2400" dirty="0" smtClean="0"/>
              <a:t> in </a:t>
            </a:r>
            <a:r>
              <a:rPr lang="tr-TR" sz="2400" dirty="0" err="1" smtClean="0"/>
              <a:t>developing</a:t>
            </a:r>
            <a:r>
              <a:rPr lang="tr-TR" sz="2400" dirty="0" smtClean="0"/>
              <a:t> </a:t>
            </a:r>
            <a:r>
              <a:rPr lang="tr-TR" sz="2400" dirty="0" err="1" smtClean="0"/>
              <a:t>countries</a:t>
            </a:r>
            <a:endParaRPr lang="tr-TR" sz="2400" dirty="0"/>
          </a:p>
        </p:txBody>
      </p:sp>
      <p:graphicFrame>
        <p:nvGraphicFramePr>
          <p:cNvPr id="4" name="Nesne 3"/>
          <p:cNvGraphicFramePr>
            <a:graphicFrameLocks/>
          </p:cNvGraphicFramePr>
          <p:nvPr>
            <p:custDataLst>
              <p:tags r:id="rId4"/>
            </p:custDataLst>
            <p:extLst>
              <p:ext uri="{D42A27DB-BD31-4B8C-83A1-F6EECF244321}">
                <p14:modId xmlns:p14="http://schemas.microsoft.com/office/powerpoint/2010/main" val="1890963912"/>
              </p:ext>
            </p:extLst>
          </p:nvPr>
        </p:nvGraphicFramePr>
        <p:xfrm>
          <a:off x="1066800" y="1409700"/>
          <a:ext cx="7608557" cy="4838839"/>
        </p:xfrm>
        <a:graphic>
          <a:graphicData uri="http://schemas.openxmlformats.org/presentationml/2006/ole">
            <mc:AlternateContent xmlns:mc="http://schemas.openxmlformats.org/markup-compatibility/2006">
              <mc:Choice xmlns:v="urn:schemas-microsoft-com:vml" Requires="v">
                <p:oleObj spid="_x0000_s76821" name="Çizelge" r:id="rId62" imgW="7608557" imgH="4838839" progId="MSGraph.Chart.8">
                  <p:embed followColorScheme="full"/>
                </p:oleObj>
              </mc:Choice>
              <mc:Fallback>
                <p:oleObj name="Çizelge" r:id="rId62" imgW="7608557" imgH="4838839" progId="MSGraph.Chart.8">
                  <p:embed followColorScheme="full"/>
                  <p:pic>
                    <p:nvPicPr>
                      <p:cNvPr id="0" name=""/>
                      <p:cNvPicPr/>
                      <p:nvPr/>
                    </p:nvPicPr>
                    <p:blipFill>
                      <a:blip r:embed="rId63"/>
                      <a:stretch>
                        <a:fillRect/>
                      </a:stretch>
                    </p:blipFill>
                    <p:spPr>
                      <a:xfrm>
                        <a:off x="1066800" y="1409700"/>
                        <a:ext cx="7608557" cy="4838839"/>
                      </a:xfrm>
                      <a:prstGeom prst="rect">
                        <a:avLst/>
                      </a:prstGeom>
                    </p:spPr>
                  </p:pic>
                </p:oleObj>
              </mc:Fallback>
            </mc:AlternateContent>
          </a:graphicData>
        </a:graphic>
      </p:graphicFrame>
      <p:sp>
        <p:nvSpPr>
          <p:cNvPr id="15" name="Metin Yer Tutucusu 120"/>
          <p:cNvSpPr>
            <a:spLocks noGrp="1"/>
          </p:cNvSpPr>
          <p:nvPr>
            <p:custDataLst>
              <p:tags r:id="rId5"/>
            </p:custDataLst>
          </p:nvPr>
        </p:nvSpPr>
        <p:spPr bwMode="gray">
          <a:xfrm>
            <a:off x="7331075"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43582E95-D356-42EB-B773-22CBB1B98E44}" type="datetime'''3'''''''''',''''''''''''1'''''''''''''''''''''''''''''''">
              <a:rPr lang="en-US" altLang="en-US" sz="1200" b="0">
                <a:solidFill>
                  <a:srgbClr val="000000"/>
                </a:solidFill>
              </a:rPr>
              <a:pPr/>
              <a:t>3,1</a:t>
            </a:fld>
            <a:endParaRPr lang="tr-TR" sz="1200" b="0" dirty="0">
              <a:solidFill>
                <a:srgbClr val="000000"/>
              </a:solidFill>
              <a:sym typeface="+mn-lt"/>
            </a:endParaRPr>
          </a:p>
        </p:txBody>
      </p:sp>
      <p:sp>
        <p:nvSpPr>
          <p:cNvPr id="14" name="Metin Yer Tutucusu 108"/>
          <p:cNvSpPr>
            <a:spLocks noGrp="1"/>
          </p:cNvSpPr>
          <p:nvPr>
            <p:custDataLst>
              <p:tags r:id="rId6"/>
            </p:custDataLst>
          </p:nvPr>
        </p:nvSpPr>
        <p:spPr bwMode="gray">
          <a:xfrm>
            <a:off x="3357563"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1925286F-74C8-4891-B205-F051F23141C5}" type="datetime'''2'''',4'''''''''''''''''''''''''''">
              <a:rPr lang="en-US" altLang="en-US" sz="1200" b="0">
                <a:solidFill>
                  <a:srgbClr val="000000"/>
                </a:solidFill>
              </a:rPr>
              <a:pPr/>
              <a:t>2,4</a:t>
            </a:fld>
            <a:endParaRPr lang="tr-TR" sz="1200" b="0" dirty="0">
              <a:solidFill>
                <a:srgbClr val="000000"/>
              </a:solidFill>
              <a:sym typeface="+mn-lt"/>
            </a:endParaRPr>
          </a:p>
        </p:txBody>
      </p:sp>
      <p:sp>
        <p:nvSpPr>
          <p:cNvPr id="10" name="Metin Yer Tutucusu 116"/>
          <p:cNvSpPr>
            <a:spLocks noGrp="1"/>
          </p:cNvSpPr>
          <p:nvPr>
            <p:custDataLst>
              <p:tags r:id="rId7"/>
            </p:custDataLst>
          </p:nvPr>
        </p:nvSpPr>
        <p:spPr bwMode="gray">
          <a:xfrm>
            <a:off x="2790825"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9F5C48B3-C40D-49C6-A30D-B2D7DC54B30B}" type="datetime'''''''''''''''''''''''''''''''''2,''''''3'''">
              <a:rPr lang="en-US" altLang="en-US" sz="1200" b="0">
                <a:solidFill>
                  <a:srgbClr val="000000"/>
                </a:solidFill>
              </a:rPr>
              <a:pPr/>
              <a:t>2,3</a:t>
            </a:fld>
            <a:endParaRPr lang="tr-TR" sz="1200" b="0" dirty="0">
              <a:solidFill>
                <a:srgbClr val="000000"/>
              </a:solidFill>
              <a:sym typeface="+mn-lt"/>
            </a:endParaRPr>
          </a:p>
        </p:txBody>
      </p:sp>
      <p:sp>
        <p:nvSpPr>
          <p:cNvPr id="6" name="Metin Yer Tutucusu 121"/>
          <p:cNvSpPr>
            <a:spLocks noGrp="1"/>
          </p:cNvSpPr>
          <p:nvPr>
            <p:custDataLst>
              <p:tags r:id="rId8"/>
            </p:custDataLst>
          </p:nvPr>
        </p:nvSpPr>
        <p:spPr bwMode="gray">
          <a:xfrm>
            <a:off x="8467725"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96B675FE-4A74-4762-AE77-4FF47B936D5A}" type="datetime'''''''''''''''''''''''''''3'''',''''3'">
              <a:rPr lang="en-US" altLang="en-US" sz="1200" b="0">
                <a:solidFill>
                  <a:srgbClr val="000000"/>
                </a:solidFill>
              </a:rPr>
              <a:pPr/>
              <a:t>3,3</a:t>
            </a:fld>
            <a:endParaRPr lang="tr-TR" sz="1200" b="0" dirty="0">
              <a:solidFill>
                <a:srgbClr val="000000"/>
              </a:solidFill>
              <a:sym typeface="+mn-lt"/>
            </a:endParaRPr>
          </a:p>
        </p:txBody>
      </p:sp>
      <p:sp>
        <p:nvSpPr>
          <p:cNvPr id="5" name="Metin Yer Tutucusu 107"/>
          <p:cNvSpPr>
            <a:spLocks noGrp="1"/>
          </p:cNvSpPr>
          <p:nvPr>
            <p:custDataLst>
              <p:tags r:id="rId9"/>
            </p:custDataLst>
          </p:nvPr>
        </p:nvSpPr>
        <p:spPr bwMode="gray">
          <a:xfrm>
            <a:off x="2222500"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6727CF17-66B4-401F-8C81-D8BFCFEAE2CD}" type="datetime'''''''''2'''''''''''''''''''',''''''''''''''''2'''''''''''''">
              <a:rPr lang="en-US" altLang="en-US" sz="1200" b="0">
                <a:solidFill>
                  <a:srgbClr val="000000"/>
                </a:solidFill>
              </a:rPr>
              <a:pPr/>
              <a:t>2,2</a:t>
            </a:fld>
            <a:endParaRPr lang="tr-TR" sz="1200" b="0" dirty="0">
              <a:solidFill>
                <a:srgbClr val="000000"/>
              </a:solidFill>
              <a:sym typeface="+mn-lt"/>
            </a:endParaRPr>
          </a:p>
        </p:txBody>
      </p:sp>
      <p:sp>
        <p:nvSpPr>
          <p:cNvPr id="16" name="Metin Yer Tutucusu 112"/>
          <p:cNvSpPr>
            <a:spLocks noGrp="1"/>
          </p:cNvSpPr>
          <p:nvPr>
            <p:custDataLst>
              <p:tags r:id="rId10"/>
            </p:custDataLst>
          </p:nvPr>
        </p:nvSpPr>
        <p:spPr bwMode="gray">
          <a:xfrm>
            <a:off x="7899400"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A7D2E121-EACF-4BF1-B636-0E4F60BAE9EE}" type="datetime'3'''''''''''''''''',''''''''2'''">
              <a:rPr lang="en-US" altLang="en-US" sz="1200" b="0">
                <a:solidFill>
                  <a:srgbClr val="000000"/>
                </a:solidFill>
              </a:rPr>
              <a:pPr/>
              <a:t>3,2</a:t>
            </a:fld>
            <a:endParaRPr lang="tr-TR" sz="1200" b="0" dirty="0">
              <a:solidFill>
                <a:srgbClr val="000000"/>
              </a:solidFill>
              <a:sym typeface="+mn-lt"/>
            </a:endParaRPr>
          </a:p>
        </p:txBody>
      </p:sp>
      <p:sp>
        <p:nvSpPr>
          <p:cNvPr id="13" name="Metin Yer Tutucusu 117"/>
          <p:cNvSpPr>
            <a:spLocks noGrp="1"/>
          </p:cNvSpPr>
          <p:nvPr>
            <p:custDataLst>
              <p:tags r:id="rId11"/>
            </p:custDataLst>
          </p:nvPr>
        </p:nvSpPr>
        <p:spPr bwMode="gray">
          <a:xfrm>
            <a:off x="3925888"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DEDD5AB7-2D98-40D7-AC66-DD27F1B64893}" type="datetime'''2'''''''''''''''''''''''''''',''''''''''''''''''''5'''">
              <a:rPr lang="en-US" altLang="en-US" sz="1200" b="0">
                <a:solidFill>
                  <a:srgbClr val="000000"/>
                </a:solidFill>
              </a:rPr>
              <a:pPr/>
              <a:t>2,5</a:t>
            </a:fld>
            <a:endParaRPr lang="tr-TR" sz="1200" b="0" dirty="0">
              <a:solidFill>
                <a:srgbClr val="000000"/>
              </a:solidFill>
              <a:sym typeface="+mn-lt"/>
            </a:endParaRPr>
          </a:p>
        </p:txBody>
      </p:sp>
      <p:sp>
        <p:nvSpPr>
          <p:cNvPr id="7" name="Metin Yer Tutucusu 111"/>
          <p:cNvSpPr>
            <a:spLocks noGrp="1"/>
          </p:cNvSpPr>
          <p:nvPr>
            <p:custDataLst>
              <p:tags r:id="rId12"/>
            </p:custDataLst>
          </p:nvPr>
        </p:nvSpPr>
        <p:spPr bwMode="gray">
          <a:xfrm>
            <a:off x="6764338"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8CC79674-5219-4B4A-8370-FE914E8CAB66}" type="datetime'''3'',''''''''''''''''''''''''''''''''''''''''''''0'''''''''">
              <a:rPr lang="en-US" altLang="en-US" sz="1200" b="0">
                <a:solidFill>
                  <a:srgbClr val="000000"/>
                </a:solidFill>
              </a:rPr>
              <a:pPr/>
              <a:t>3,0</a:t>
            </a:fld>
            <a:endParaRPr lang="tr-TR" sz="1200" b="0" dirty="0">
              <a:solidFill>
                <a:srgbClr val="000000"/>
              </a:solidFill>
              <a:sym typeface="+mn-lt"/>
            </a:endParaRPr>
          </a:p>
        </p:txBody>
      </p:sp>
      <p:sp>
        <p:nvSpPr>
          <p:cNvPr id="8" name="Metin Yer Tutucusu 119"/>
          <p:cNvSpPr>
            <a:spLocks noGrp="1"/>
          </p:cNvSpPr>
          <p:nvPr>
            <p:custDataLst>
              <p:tags r:id="rId13"/>
            </p:custDataLst>
          </p:nvPr>
        </p:nvSpPr>
        <p:spPr bwMode="gray">
          <a:xfrm>
            <a:off x="6196013"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0D599E28-3F7C-41D2-862E-583E00533F01}" type="datetime'''''''''''''''''''''''''''''''''2'''',''''9'''''''''''''''''''">
              <a:rPr lang="en-US" altLang="en-US" sz="1200" b="0">
                <a:solidFill>
                  <a:srgbClr val="000000"/>
                </a:solidFill>
              </a:rPr>
              <a:pPr/>
              <a:t>2,9</a:t>
            </a:fld>
            <a:endParaRPr lang="tr-TR" sz="1200" b="0" dirty="0">
              <a:solidFill>
                <a:srgbClr val="000000"/>
              </a:solidFill>
              <a:sym typeface="+mn-lt"/>
            </a:endParaRPr>
          </a:p>
        </p:txBody>
      </p:sp>
      <p:sp>
        <p:nvSpPr>
          <p:cNvPr id="9" name="Metin Yer Tutucusu 110"/>
          <p:cNvSpPr>
            <a:spLocks noGrp="1"/>
          </p:cNvSpPr>
          <p:nvPr>
            <p:custDataLst>
              <p:tags r:id="rId14"/>
            </p:custDataLst>
          </p:nvPr>
        </p:nvSpPr>
        <p:spPr bwMode="gray">
          <a:xfrm>
            <a:off x="5629275"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A89F27CF-9A12-4D1D-B4B1-B76C103BD7A4}" type="datetime'''''''''''''''''''''''''''''''''''''2'''''''',''''''''''''8'">
              <a:rPr lang="en-US" altLang="en-US" sz="1200" b="0">
                <a:solidFill>
                  <a:srgbClr val="000000"/>
                </a:solidFill>
              </a:rPr>
              <a:pPr/>
              <a:t>2,8</a:t>
            </a:fld>
            <a:endParaRPr lang="tr-TR" sz="1200" b="0" dirty="0">
              <a:solidFill>
                <a:srgbClr val="000000"/>
              </a:solidFill>
              <a:sym typeface="+mn-lt"/>
            </a:endParaRPr>
          </a:p>
        </p:txBody>
      </p:sp>
      <p:sp>
        <p:nvSpPr>
          <p:cNvPr id="11" name="Metin Yer Tutucusu 118"/>
          <p:cNvSpPr>
            <a:spLocks noGrp="1"/>
          </p:cNvSpPr>
          <p:nvPr>
            <p:custDataLst>
              <p:tags r:id="rId15"/>
            </p:custDataLst>
          </p:nvPr>
        </p:nvSpPr>
        <p:spPr bwMode="gray">
          <a:xfrm>
            <a:off x="5060950"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4AA2326B-D73D-4D30-844E-57BF8361FF18}" type="datetime'''''2'''''''''''',''''''''''''''''''''''''''7'">
              <a:rPr lang="en-US" altLang="en-US" sz="1200" b="0">
                <a:solidFill>
                  <a:srgbClr val="000000"/>
                </a:solidFill>
              </a:rPr>
              <a:pPr/>
              <a:t>2,7</a:t>
            </a:fld>
            <a:endParaRPr lang="tr-TR" sz="1200" b="0" dirty="0">
              <a:solidFill>
                <a:srgbClr val="000000"/>
              </a:solidFill>
              <a:sym typeface="+mn-lt"/>
            </a:endParaRPr>
          </a:p>
        </p:txBody>
      </p:sp>
      <p:sp>
        <p:nvSpPr>
          <p:cNvPr id="12" name="Metin Yer Tutucusu 109"/>
          <p:cNvSpPr>
            <a:spLocks noGrp="1"/>
          </p:cNvSpPr>
          <p:nvPr>
            <p:custDataLst>
              <p:tags r:id="rId16"/>
            </p:custDataLst>
          </p:nvPr>
        </p:nvSpPr>
        <p:spPr bwMode="gray">
          <a:xfrm>
            <a:off x="4492625"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B5AB37B8-7745-4014-9873-E576FFFC6171}" type="datetime'''''2,''''''''''6'''''''''''''''''''''''''''''''''''''''''''''">
              <a:rPr lang="en-US" altLang="en-US" sz="1200" b="0">
                <a:solidFill>
                  <a:srgbClr val="000000"/>
                </a:solidFill>
              </a:rPr>
              <a:pPr/>
              <a:t>2,6</a:t>
            </a:fld>
            <a:endParaRPr lang="tr-TR" sz="1200" b="0" dirty="0">
              <a:solidFill>
                <a:srgbClr val="000000"/>
              </a:solidFill>
              <a:sym typeface="+mn-lt"/>
            </a:endParaRPr>
          </a:p>
        </p:txBody>
      </p:sp>
      <p:sp>
        <p:nvSpPr>
          <p:cNvPr id="18" name="Metin Yer Tutucusu 115"/>
          <p:cNvSpPr>
            <a:spLocks noGrp="1"/>
          </p:cNvSpPr>
          <p:nvPr>
            <p:custDataLst>
              <p:tags r:id="rId17"/>
            </p:custDataLst>
          </p:nvPr>
        </p:nvSpPr>
        <p:spPr bwMode="gray">
          <a:xfrm>
            <a:off x="1654175"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11C6AF34-23AD-4A28-AFE5-516F7274A280}" type="datetime'''''''''''''''''''''''''2,''''''''''''''''''''''''''''1'">
              <a:rPr lang="en-US" altLang="en-US" sz="1200" b="0">
                <a:solidFill>
                  <a:srgbClr val="000000"/>
                </a:solidFill>
              </a:rPr>
              <a:pPr/>
              <a:t>2,1</a:t>
            </a:fld>
            <a:endParaRPr lang="tr-TR" sz="1200" b="0" dirty="0">
              <a:solidFill>
                <a:srgbClr val="000000"/>
              </a:solidFill>
              <a:sym typeface="+mn-lt"/>
            </a:endParaRPr>
          </a:p>
        </p:txBody>
      </p:sp>
      <p:sp>
        <p:nvSpPr>
          <p:cNvPr id="17" name="Metin Yer Tutucusu 106"/>
          <p:cNvSpPr>
            <a:spLocks noGrp="1"/>
          </p:cNvSpPr>
          <p:nvPr>
            <p:custDataLst>
              <p:tags r:id="rId18"/>
            </p:custDataLst>
          </p:nvPr>
        </p:nvSpPr>
        <p:spPr bwMode="gray">
          <a:xfrm>
            <a:off x="1087438" y="6235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F0EFF73F-5F0C-4625-8AFF-2C467B93075C}" type="datetime'''''''''''''2'''''''''''''''''''''''''''''''''''',''0'''''">
              <a:rPr lang="en-US" altLang="en-US" sz="1200" b="0">
                <a:solidFill>
                  <a:srgbClr val="000000"/>
                </a:solidFill>
              </a:rPr>
              <a:pPr/>
              <a:t>2,0</a:t>
            </a:fld>
            <a:endParaRPr lang="tr-TR" sz="1200" b="0" dirty="0">
              <a:solidFill>
                <a:srgbClr val="000000"/>
              </a:solidFill>
              <a:sym typeface="+mn-lt"/>
            </a:endParaRPr>
          </a:p>
        </p:txBody>
      </p:sp>
      <p:sp>
        <p:nvSpPr>
          <p:cNvPr id="49" name="Metin Yer Tutucusu 52"/>
          <p:cNvSpPr>
            <a:spLocks noGrp="1"/>
          </p:cNvSpPr>
          <p:nvPr>
            <p:custDataLst>
              <p:tags r:id="rId19"/>
            </p:custDataLst>
          </p:nvPr>
        </p:nvSpPr>
        <p:spPr bwMode="auto">
          <a:xfrm>
            <a:off x="663575" y="3921125"/>
            <a:ext cx="45878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41F723E5-F127-4001-93CA-9BCDE0523D70}" type="datetime'T''''''''''''''''''''''''''u''''r''ke''''''y'''''''''''">
              <a:rPr lang="en-US" altLang="en-US" sz="1200" b="0">
                <a:solidFill>
                  <a:srgbClr val="000000"/>
                </a:solidFill>
              </a:rPr>
              <a:pPr/>
              <a:t>Turkey</a:t>
            </a:fld>
            <a:endParaRPr lang="tr-TR" sz="1200" b="0" dirty="0">
              <a:solidFill>
                <a:srgbClr val="000000"/>
              </a:solidFill>
              <a:latin typeface="Tahoma"/>
              <a:cs typeface="Arial"/>
              <a:sym typeface="Tahoma"/>
            </a:endParaRPr>
          </a:p>
        </p:txBody>
      </p:sp>
      <p:sp>
        <p:nvSpPr>
          <p:cNvPr id="26" name="Metin Yer Tutucusu 4"/>
          <p:cNvSpPr>
            <a:spLocks noGrp="1"/>
          </p:cNvSpPr>
          <p:nvPr>
            <p:custDataLst>
              <p:tags r:id="rId20"/>
            </p:custDataLst>
          </p:nvPr>
        </p:nvSpPr>
        <p:spPr bwMode="auto">
          <a:xfrm>
            <a:off x="911225" y="14986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0B1FC664-3969-4A73-8D35-8298E75C99C5}" type="datetime'''U''''''''''''''''''''''''''''''''''''S'''''''''''">
              <a:rPr lang="en-US" altLang="en-US" sz="1200" b="0">
                <a:solidFill>
                  <a:srgbClr val="000000"/>
                </a:solidFill>
              </a:rPr>
              <a:pPr/>
              <a:t>US</a:t>
            </a:fld>
            <a:endParaRPr lang="tr-TR" sz="1200" b="0" dirty="0">
              <a:solidFill>
                <a:srgbClr val="000000"/>
              </a:solidFill>
              <a:sym typeface="+mn-lt"/>
            </a:endParaRPr>
          </a:p>
        </p:txBody>
      </p:sp>
      <p:sp>
        <p:nvSpPr>
          <p:cNvPr id="36" name="Metin Yer Tutucusu 32"/>
          <p:cNvSpPr>
            <a:spLocks noGrp="1"/>
          </p:cNvSpPr>
          <p:nvPr>
            <p:custDataLst>
              <p:tags r:id="rId21"/>
            </p:custDataLst>
          </p:nvPr>
        </p:nvSpPr>
        <p:spPr bwMode="auto">
          <a:xfrm>
            <a:off x="642938" y="4997450"/>
            <a:ext cx="4794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8C2A1C30-FE07-4346-BAC2-CE2A3B6CA9C9}" type="datetime'''''''''''N''''''''''''''''i''ge''''r''''i''''''''''''''''''a'">
              <a:rPr lang="en-US" altLang="en-US" sz="1200" b="0">
                <a:solidFill>
                  <a:srgbClr val="000000"/>
                </a:solidFill>
              </a:rPr>
              <a:pPr/>
              <a:t>Nigeria</a:t>
            </a:fld>
            <a:endParaRPr lang="tr-TR" sz="1200" b="0" dirty="0">
              <a:solidFill>
                <a:srgbClr val="000000"/>
              </a:solidFill>
              <a:latin typeface="Tahoma"/>
              <a:cs typeface="Arial"/>
              <a:sym typeface="Tahoma"/>
            </a:endParaRPr>
          </a:p>
        </p:txBody>
      </p:sp>
      <p:sp>
        <p:nvSpPr>
          <p:cNvPr id="34" name="Metin Yer Tutucusu 33"/>
          <p:cNvSpPr>
            <a:spLocks noGrp="1"/>
          </p:cNvSpPr>
          <p:nvPr>
            <p:custDataLst>
              <p:tags r:id="rId22"/>
            </p:custDataLst>
          </p:nvPr>
        </p:nvSpPr>
        <p:spPr bwMode="auto">
          <a:xfrm>
            <a:off x="431800" y="5130800"/>
            <a:ext cx="6905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A0554571-FA1E-4CB2-A377-EE11E532CF1B}" type="datetime'''''''Ni''''''''''c''a''r''''''''''''''''ag''''''u''''a'">
              <a:rPr lang="en-US" altLang="en-US" sz="1200" b="0">
                <a:solidFill>
                  <a:srgbClr val="000000"/>
                </a:solidFill>
              </a:rPr>
              <a:pPr/>
              <a:t>Nicaragua</a:t>
            </a:fld>
            <a:endParaRPr lang="tr-TR" sz="1200" b="0" dirty="0">
              <a:solidFill>
                <a:srgbClr val="000000"/>
              </a:solidFill>
              <a:latin typeface="Tahoma"/>
              <a:cs typeface="Arial"/>
              <a:sym typeface="Tahoma"/>
            </a:endParaRPr>
          </a:p>
        </p:txBody>
      </p:sp>
      <p:sp>
        <p:nvSpPr>
          <p:cNvPr id="42" name="Metin Yer Tutucusu 19"/>
          <p:cNvSpPr>
            <a:spLocks noGrp="1"/>
          </p:cNvSpPr>
          <p:nvPr>
            <p:custDataLst>
              <p:tags r:id="rId23"/>
            </p:custDataLst>
          </p:nvPr>
        </p:nvSpPr>
        <p:spPr bwMode="auto">
          <a:xfrm>
            <a:off x="463550" y="3248025"/>
            <a:ext cx="6588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4B99DCEC-D6A8-4EDE-90BC-346775F71FFF}" type="datetime'N.'''''''' I''re''''''''''l''''''''a''''''''n''''d'''''''''''">
              <a:rPr lang="en-US" altLang="en-US" sz="1200" b="0">
                <a:solidFill>
                  <a:srgbClr val="000000"/>
                </a:solidFill>
              </a:rPr>
              <a:pPr/>
              <a:t>N. Ireland</a:t>
            </a:fld>
            <a:endParaRPr lang="tr-TR" sz="1200" b="0" dirty="0">
              <a:solidFill>
                <a:srgbClr val="000000"/>
              </a:solidFill>
              <a:latin typeface="Tahoma"/>
              <a:cs typeface="Arial"/>
              <a:sym typeface="Tahoma"/>
            </a:endParaRPr>
          </a:p>
        </p:txBody>
      </p:sp>
      <p:sp>
        <p:nvSpPr>
          <p:cNvPr id="19" name="Metin Yer Tutucusu 48"/>
          <p:cNvSpPr>
            <a:spLocks noGrp="1"/>
          </p:cNvSpPr>
          <p:nvPr>
            <p:custDataLst>
              <p:tags r:id="rId24"/>
            </p:custDataLst>
          </p:nvPr>
        </p:nvSpPr>
        <p:spPr bwMode="auto">
          <a:xfrm>
            <a:off x="842963" y="2711450"/>
            <a:ext cx="27940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31083FCD-3F12-46C0-BA74-E48312652B27}" type="datetime'''I''''''''''''''''''''''''''''''''''''''tal''''''y'">
              <a:rPr lang="en-US" altLang="en-US" sz="1200" b="0">
                <a:solidFill>
                  <a:srgbClr val="000000"/>
                </a:solidFill>
              </a:rPr>
              <a:pPr/>
              <a:t>Italy</a:t>
            </a:fld>
            <a:endParaRPr lang="tr-TR" sz="1200" b="0" dirty="0">
              <a:solidFill>
                <a:srgbClr val="000000"/>
              </a:solidFill>
              <a:latin typeface="Tahoma"/>
              <a:cs typeface="Arial"/>
              <a:sym typeface="Tahoma"/>
            </a:endParaRPr>
          </a:p>
        </p:txBody>
      </p:sp>
      <p:sp>
        <p:nvSpPr>
          <p:cNvPr id="35" name="Metin Yer Tutucusu 38"/>
          <p:cNvSpPr>
            <a:spLocks noGrp="1"/>
          </p:cNvSpPr>
          <p:nvPr>
            <p:custDataLst>
              <p:tags r:id="rId25"/>
            </p:custDataLst>
          </p:nvPr>
        </p:nvSpPr>
        <p:spPr bwMode="auto">
          <a:xfrm>
            <a:off x="574675" y="5802313"/>
            <a:ext cx="54768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3A503110-DF14-4671-BE89-2AF27BB21DA3}" type="datetime'E''''''''''''''''t''h''''''''''''i''o''pi''''''''''''a'''">
              <a:rPr lang="en-US" altLang="en-US" sz="1200" b="0">
                <a:solidFill>
                  <a:srgbClr val="000000"/>
                </a:solidFill>
              </a:rPr>
              <a:pPr/>
              <a:t>Ethiopia</a:t>
            </a:fld>
            <a:endParaRPr lang="tr-TR" sz="1200" b="0" dirty="0">
              <a:solidFill>
                <a:srgbClr val="000000"/>
              </a:solidFill>
              <a:latin typeface="Tahoma"/>
              <a:cs typeface="Arial"/>
              <a:sym typeface="Tahoma"/>
            </a:endParaRPr>
          </a:p>
        </p:txBody>
      </p:sp>
      <p:sp>
        <p:nvSpPr>
          <p:cNvPr id="29" name="Metin Yer Tutucusu 55"/>
          <p:cNvSpPr>
            <a:spLocks noGrp="1"/>
          </p:cNvSpPr>
          <p:nvPr>
            <p:custDataLst>
              <p:tags r:id="rId26"/>
            </p:custDataLst>
          </p:nvPr>
        </p:nvSpPr>
        <p:spPr bwMode="auto">
          <a:xfrm>
            <a:off x="482600" y="4592638"/>
            <a:ext cx="6397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FF424192-E18E-4DC9-BB11-4160C3C7D4D1}" type="datetime'''''''C''''''''''''''o''lo''''m''b''''''''''''''''ia'''">
              <a:rPr lang="en-US" altLang="en-US" sz="1200" b="0">
                <a:solidFill>
                  <a:srgbClr val="000000"/>
                </a:solidFill>
              </a:rPr>
              <a:pPr/>
              <a:t>Colombia</a:t>
            </a:fld>
            <a:endParaRPr lang="tr-TR" sz="1200" b="0" dirty="0">
              <a:solidFill>
                <a:srgbClr val="000000"/>
              </a:solidFill>
              <a:latin typeface="Tahoma"/>
              <a:cs typeface="Arial"/>
              <a:sym typeface="Tahoma"/>
            </a:endParaRPr>
          </a:p>
        </p:txBody>
      </p:sp>
      <p:sp>
        <p:nvSpPr>
          <p:cNvPr id="50" name="Metin Yer Tutucusu 45"/>
          <p:cNvSpPr>
            <a:spLocks noGrp="1"/>
          </p:cNvSpPr>
          <p:nvPr>
            <p:custDataLst>
              <p:tags r:id="rId27"/>
            </p:custDataLst>
          </p:nvPr>
        </p:nvSpPr>
        <p:spPr bwMode="auto">
          <a:xfrm>
            <a:off x="641350" y="2844800"/>
            <a:ext cx="4810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CED88DE5-72A0-4CCB-A586-91D167E882E1}" type="datetime'''''M''''''''''''''''''''''''e''''''''''''''''xi''c''''''''o'">
              <a:rPr lang="en-US" altLang="en-US" sz="1200" b="0">
                <a:solidFill>
                  <a:srgbClr val="000000"/>
                </a:solidFill>
              </a:rPr>
              <a:pPr/>
              <a:t>Mexico</a:t>
            </a:fld>
            <a:endParaRPr lang="tr-TR" sz="1200" b="0" dirty="0">
              <a:solidFill>
                <a:srgbClr val="000000"/>
              </a:solidFill>
              <a:latin typeface="Tahoma"/>
              <a:cs typeface="Arial"/>
              <a:sym typeface="Tahoma"/>
            </a:endParaRPr>
          </a:p>
        </p:txBody>
      </p:sp>
      <p:sp>
        <p:nvSpPr>
          <p:cNvPr id="41" name="Metin Yer Tutucusu 50"/>
          <p:cNvSpPr>
            <a:spLocks noGrp="1"/>
          </p:cNvSpPr>
          <p:nvPr>
            <p:custDataLst>
              <p:tags r:id="rId28"/>
            </p:custDataLst>
          </p:nvPr>
        </p:nvSpPr>
        <p:spPr bwMode="auto">
          <a:xfrm>
            <a:off x="735013" y="3651250"/>
            <a:ext cx="3873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20F613CC-E242-4868-B9C9-B06BAB178EB3}" type="datetime'''''''S''''''p''''''a''''''i''''''''''''''''''''''''n'''''''">
              <a:rPr lang="en-US" altLang="en-US" sz="1200" b="0">
                <a:solidFill>
                  <a:srgbClr val="000000"/>
                </a:solidFill>
              </a:rPr>
              <a:pPr/>
              <a:t>Spain</a:t>
            </a:fld>
            <a:endParaRPr lang="tr-TR" sz="1200" b="0" dirty="0">
              <a:solidFill>
                <a:srgbClr val="000000"/>
              </a:solidFill>
              <a:latin typeface="Tahoma"/>
              <a:cs typeface="Arial"/>
              <a:sym typeface="Tahoma"/>
            </a:endParaRPr>
          </a:p>
        </p:txBody>
      </p:sp>
      <p:sp>
        <p:nvSpPr>
          <p:cNvPr id="27" name="Metin Yer Tutucusu 37"/>
          <p:cNvSpPr>
            <a:spLocks noGrp="1"/>
          </p:cNvSpPr>
          <p:nvPr>
            <p:custDataLst>
              <p:tags r:id="rId29"/>
            </p:custDataLst>
          </p:nvPr>
        </p:nvSpPr>
        <p:spPr bwMode="auto">
          <a:xfrm>
            <a:off x="776288" y="5667375"/>
            <a:ext cx="34607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013407B8-8398-4A8D-AAB7-3E8286CA21BF}" type="datetime'''''''''''G''''''an''''''''''''''''''''a'''''">
              <a:rPr lang="en-US" altLang="en-US" sz="1200" b="0">
                <a:solidFill>
                  <a:srgbClr val="000000"/>
                </a:solidFill>
                <a:latin typeface="Tahoma" panose="020B0604030504040204" pitchFamily="34" charset="0"/>
                <a:cs typeface="Arial" panose="020B0604020202020204" pitchFamily="34" charset="0"/>
                <a:sym typeface="Tahoma" panose="020B0604030504040204" pitchFamily="34" charset="0"/>
              </a:rPr>
              <a:pPr/>
              <a:t>Gana</a:t>
            </a:fld>
            <a:endParaRPr lang="tr-TR" sz="1200" b="0" dirty="0">
              <a:solidFill>
                <a:srgbClr val="000000"/>
              </a:solidFill>
              <a:latin typeface="Tahoma" panose="020B0604030504040204" pitchFamily="34" charset="0"/>
              <a:cs typeface="Arial" panose="020B0604020202020204" pitchFamily="34" charset="0"/>
              <a:sym typeface="Tahoma" panose="020B0604030504040204" pitchFamily="34" charset="0"/>
            </a:endParaRPr>
          </a:p>
        </p:txBody>
      </p:sp>
      <p:sp>
        <p:nvSpPr>
          <p:cNvPr id="38" name="Metin Yer Tutucusu 34"/>
          <p:cNvSpPr>
            <a:spLocks noGrp="1"/>
          </p:cNvSpPr>
          <p:nvPr>
            <p:custDataLst>
              <p:tags r:id="rId30"/>
            </p:custDataLst>
          </p:nvPr>
        </p:nvSpPr>
        <p:spPr bwMode="auto">
          <a:xfrm>
            <a:off x="503238" y="5265738"/>
            <a:ext cx="6191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6D3B0792-7D3D-4396-90A8-0334B7C447DB}" type="datetime'M''''''''y''''''a''''''''''''''nm''a''''''''''''''''''''r'">
              <a:rPr lang="en-US" altLang="en-US" sz="1200" b="0">
                <a:solidFill>
                  <a:srgbClr val="000000"/>
                </a:solidFill>
                <a:latin typeface="Tahoma" panose="020B0604030504040204" pitchFamily="34" charset="0"/>
                <a:cs typeface="Arial" panose="020B0604020202020204" pitchFamily="34" charset="0"/>
                <a:sym typeface="Tahoma" panose="020B0604030504040204" pitchFamily="34" charset="0"/>
              </a:rPr>
              <a:pPr/>
              <a:t>Myanmar</a:t>
            </a:fld>
            <a:endParaRPr lang="tr-TR" sz="1200" b="0" dirty="0">
              <a:solidFill>
                <a:srgbClr val="000000"/>
              </a:solidFill>
              <a:latin typeface="Tahoma" panose="020B0604030504040204" pitchFamily="34" charset="0"/>
              <a:cs typeface="Arial" panose="020B0604020202020204" pitchFamily="34" charset="0"/>
              <a:sym typeface="Tahoma" panose="020B0604030504040204" pitchFamily="34" charset="0"/>
            </a:endParaRPr>
          </a:p>
        </p:txBody>
      </p:sp>
      <p:sp>
        <p:nvSpPr>
          <p:cNvPr id="39" name="Metin Yer Tutucusu 56"/>
          <p:cNvSpPr>
            <a:spLocks noGrp="1"/>
          </p:cNvSpPr>
          <p:nvPr>
            <p:custDataLst>
              <p:tags r:id="rId31"/>
            </p:custDataLst>
          </p:nvPr>
        </p:nvSpPr>
        <p:spPr bwMode="auto">
          <a:xfrm>
            <a:off x="719138" y="4725988"/>
            <a:ext cx="4032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E94E43DD-B55A-4F39-844A-864C5E4BBD88}" type="datetime'K''''e''''''''''''''''''''''n''''''y''''''''''''''''''''a'''">
              <a:rPr lang="en-US" altLang="en-US" sz="1200" b="0">
                <a:solidFill>
                  <a:srgbClr val="000000"/>
                </a:solidFill>
                <a:latin typeface="Tahoma" panose="020B0604030504040204" pitchFamily="34" charset="0"/>
                <a:cs typeface="Arial" panose="020B0604020202020204" pitchFamily="34" charset="0"/>
                <a:sym typeface="Tahoma" panose="020B0604030504040204" pitchFamily="34" charset="0"/>
              </a:rPr>
              <a:pPr/>
              <a:t>Kenya</a:t>
            </a:fld>
            <a:endParaRPr lang="tr-TR" sz="1200" b="0" dirty="0">
              <a:solidFill>
                <a:srgbClr val="000000"/>
              </a:solidFill>
              <a:latin typeface="Tahoma" panose="020B0604030504040204" pitchFamily="34" charset="0"/>
              <a:cs typeface="Arial" panose="020B0604020202020204" pitchFamily="34" charset="0"/>
              <a:sym typeface="Tahoma" panose="020B0604030504040204" pitchFamily="34" charset="0"/>
            </a:endParaRPr>
          </a:p>
        </p:txBody>
      </p:sp>
      <p:sp>
        <p:nvSpPr>
          <p:cNvPr id="52" name="Metin Yer Tutucusu 28"/>
          <p:cNvSpPr>
            <a:spLocks noGrp="1"/>
          </p:cNvSpPr>
          <p:nvPr>
            <p:custDataLst>
              <p:tags r:id="rId32"/>
            </p:custDataLst>
          </p:nvPr>
        </p:nvSpPr>
        <p:spPr bwMode="auto">
          <a:xfrm>
            <a:off x="742950" y="4457700"/>
            <a:ext cx="3794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3FC136F3-824B-43E5-B766-15FCC23C4C69}" type="datetime'''''''''''''''B''''''''''r''a''''z''''''il'''''''''''">
              <a:rPr lang="en-US" altLang="en-US" sz="1200" b="0">
                <a:solidFill>
                  <a:srgbClr val="000000"/>
                </a:solidFill>
              </a:rPr>
              <a:pPr/>
              <a:t>Brazil</a:t>
            </a:fld>
            <a:endParaRPr lang="tr-TR" sz="1200" b="0" dirty="0">
              <a:solidFill>
                <a:srgbClr val="000000"/>
              </a:solidFill>
              <a:latin typeface="Tahoma"/>
              <a:cs typeface="Arial"/>
              <a:sym typeface="Tahoma"/>
            </a:endParaRPr>
          </a:p>
        </p:txBody>
      </p:sp>
      <p:sp>
        <p:nvSpPr>
          <p:cNvPr id="44" name="Metin Yer Tutucusu 53"/>
          <p:cNvSpPr>
            <a:spLocks noGrp="1"/>
          </p:cNvSpPr>
          <p:nvPr>
            <p:custDataLst>
              <p:tags r:id="rId33"/>
            </p:custDataLst>
          </p:nvPr>
        </p:nvSpPr>
        <p:spPr bwMode="auto">
          <a:xfrm>
            <a:off x="623888" y="4056063"/>
            <a:ext cx="49847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0C6E96A4-002F-428D-8A4A-5704FA2537F3}" type="datetime'''G''''''re''''e''''''''''''''c''''''e'''''''''''''">
              <a:rPr lang="en-US" altLang="en-US" sz="1200" b="0">
                <a:solidFill>
                  <a:srgbClr val="000000"/>
                </a:solidFill>
              </a:rPr>
              <a:pPr/>
              <a:t>Greece</a:t>
            </a:fld>
            <a:endParaRPr lang="tr-TR" sz="1200" b="0" dirty="0">
              <a:solidFill>
                <a:srgbClr val="000000"/>
              </a:solidFill>
              <a:latin typeface="Tahoma"/>
              <a:cs typeface="Arial"/>
              <a:sym typeface="Tahoma"/>
            </a:endParaRPr>
          </a:p>
        </p:txBody>
      </p:sp>
      <p:sp>
        <p:nvSpPr>
          <p:cNvPr id="46" name="Metin Yer Tutucusu 21"/>
          <p:cNvSpPr>
            <a:spLocks noGrp="1"/>
          </p:cNvSpPr>
          <p:nvPr>
            <p:custDataLst>
              <p:tags r:id="rId34"/>
            </p:custDataLst>
          </p:nvPr>
        </p:nvSpPr>
        <p:spPr bwMode="auto">
          <a:xfrm>
            <a:off x="658813" y="3516313"/>
            <a:ext cx="4635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76A0151F-88E0-4103-AF98-4F09541A613B}" type="datetime'''''''''''''I''r''''''''e''''''''''''''''la''''''''''''nd'''''">
              <a:rPr lang="en-US" altLang="en-US" sz="1200" b="0">
                <a:solidFill>
                  <a:srgbClr val="000000"/>
                </a:solidFill>
              </a:rPr>
              <a:pPr/>
              <a:t>Ireland</a:t>
            </a:fld>
            <a:endParaRPr lang="tr-TR" sz="1200" b="0" dirty="0">
              <a:solidFill>
                <a:srgbClr val="000000"/>
              </a:solidFill>
              <a:latin typeface="Tahoma"/>
              <a:cs typeface="Arial"/>
              <a:sym typeface="Tahoma"/>
            </a:endParaRPr>
          </a:p>
        </p:txBody>
      </p:sp>
      <p:sp>
        <p:nvSpPr>
          <p:cNvPr id="43" name="Metin Yer Tutucusu 18"/>
          <p:cNvSpPr>
            <a:spLocks noGrp="1"/>
          </p:cNvSpPr>
          <p:nvPr>
            <p:custDataLst>
              <p:tags r:id="rId35"/>
            </p:custDataLst>
          </p:nvPr>
        </p:nvSpPr>
        <p:spPr bwMode="auto">
          <a:xfrm>
            <a:off x="228600" y="3114675"/>
            <a:ext cx="8937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6A153130-1986-4520-8691-C3A09757EDAA}" type="datetime'Ne''w'''''' ''Z''''''e''a''''''''''l''''''''''a''nd'''''''''">
              <a:rPr lang="en-US" altLang="en-US" sz="1200" b="0">
                <a:solidFill>
                  <a:srgbClr val="000000"/>
                </a:solidFill>
              </a:rPr>
              <a:pPr/>
              <a:t>New Zealand</a:t>
            </a:fld>
            <a:endParaRPr lang="tr-TR" sz="1200" b="0" dirty="0">
              <a:solidFill>
                <a:srgbClr val="000000"/>
              </a:solidFill>
              <a:latin typeface="Tahoma"/>
              <a:cs typeface="Arial"/>
              <a:sym typeface="Tahoma"/>
            </a:endParaRPr>
          </a:p>
        </p:txBody>
      </p:sp>
      <p:sp>
        <p:nvSpPr>
          <p:cNvPr id="22" name="Metin Yer Tutucusu 12"/>
          <p:cNvSpPr>
            <a:spLocks noGrp="1"/>
          </p:cNvSpPr>
          <p:nvPr>
            <p:custDataLst>
              <p:tags r:id="rId36"/>
            </p:custDataLst>
          </p:nvPr>
        </p:nvSpPr>
        <p:spPr bwMode="auto">
          <a:xfrm>
            <a:off x="649288" y="2306638"/>
            <a:ext cx="47307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BE7E7E95-30B5-4F16-B76B-13D520C5221F}" type="datetime'''''Fr''''''a''''''''''''''''''nc''''''''e'''''''''''''''''''">
              <a:rPr lang="en-US" altLang="en-US" sz="1200" b="0">
                <a:solidFill>
                  <a:srgbClr val="000000"/>
                </a:solidFill>
              </a:rPr>
              <a:pPr/>
              <a:t>France</a:t>
            </a:fld>
            <a:endParaRPr lang="tr-TR" sz="1200" b="0" dirty="0">
              <a:solidFill>
                <a:srgbClr val="000000"/>
              </a:solidFill>
              <a:latin typeface="Tahoma"/>
              <a:cs typeface="Arial"/>
              <a:sym typeface="Tahoma"/>
            </a:endParaRPr>
          </a:p>
        </p:txBody>
      </p:sp>
      <p:sp>
        <p:nvSpPr>
          <p:cNvPr id="33" name="Metin Yer Tutucusu 39"/>
          <p:cNvSpPr>
            <a:spLocks noGrp="1"/>
          </p:cNvSpPr>
          <p:nvPr>
            <p:custDataLst>
              <p:tags r:id="rId37"/>
            </p:custDataLst>
          </p:nvPr>
        </p:nvSpPr>
        <p:spPr bwMode="auto">
          <a:xfrm>
            <a:off x="254000" y="5937250"/>
            <a:ext cx="8683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43CA0EF0-178E-4337-86E4-1E53C03D3911}" type="datetime'M''''''o''''''''''''''z''''a''''m''''b''i''qu''e'">
              <a:rPr lang="en-US" altLang="en-US" sz="1200" b="0">
                <a:solidFill>
                  <a:srgbClr val="000000"/>
                </a:solidFill>
              </a:rPr>
              <a:pPr/>
              <a:t>Mozambique</a:t>
            </a:fld>
            <a:endParaRPr lang="tr-TR" sz="1200" b="0" dirty="0">
              <a:solidFill>
                <a:srgbClr val="000000"/>
              </a:solidFill>
              <a:latin typeface="Tahoma"/>
              <a:cs typeface="Arial"/>
              <a:sym typeface="Tahoma"/>
            </a:endParaRPr>
          </a:p>
        </p:txBody>
      </p:sp>
      <p:sp>
        <p:nvSpPr>
          <p:cNvPr id="28" name="Metin Yer Tutucusu 57"/>
          <p:cNvSpPr>
            <a:spLocks noGrp="1"/>
          </p:cNvSpPr>
          <p:nvPr>
            <p:custDataLst>
              <p:tags r:id="rId38"/>
            </p:custDataLst>
          </p:nvPr>
        </p:nvSpPr>
        <p:spPr bwMode="auto">
          <a:xfrm>
            <a:off x="793750" y="4862513"/>
            <a:ext cx="3286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47ADC739-81EE-4AA0-9E96-3CB96F002D4E}" type="datetime'In''''''''''''d''''''''''''''''''''''''''''''''i''a'''''''''''">
              <a:rPr lang="en-US" altLang="en-US" sz="1200" b="0">
                <a:solidFill>
                  <a:srgbClr val="000000"/>
                </a:solidFill>
              </a:rPr>
              <a:pPr/>
              <a:t>India</a:t>
            </a:fld>
            <a:endParaRPr lang="tr-TR" sz="1200" b="0" dirty="0">
              <a:solidFill>
                <a:srgbClr val="000000"/>
              </a:solidFill>
              <a:latin typeface="Tahoma"/>
              <a:cs typeface="Arial"/>
              <a:sym typeface="Tahoma"/>
            </a:endParaRPr>
          </a:p>
        </p:txBody>
      </p:sp>
      <p:sp>
        <p:nvSpPr>
          <p:cNvPr id="31" name="Metin Yer Tutucusu 36"/>
          <p:cNvSpPr>
            <a:spLocks noGrp="1"/>
          </p:cNvSpPr>
          <p:nvPr>
            <p:custDataLst>
              <p:tags r:id="rId39"/>
            </p:custDataLst>
          </p:nvPr>
        </p:nvSpPr>
        <p:spPr bwMode="auto">
          <a:xfrm>
            <a:off x="515938" y="5534025"/>
            <a:ext cx="6064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C21E8157-88CF-4E69-A026-1E9ABB2E39C4}" type="datetime'''T''''''an''''z''''a''''''''''''''''''n''ia'''''''''">
              <a:rPr lang="en-US" altLang="en-US" sz="1200" b="0">
                <a:solidFill>
                  <a:srgbClr val="000000"/>
                </a:solidFill>
              </a:rPr>
              <a:pPr/>
              <a:t>Tanzania</a:t>
            </a:fld>
            <a:endParaRPr lang="tr-TR" sz="1200" b="0" dirty="0">
              <a:solidFill>
                <a:srgbClr val="000000"/>
              </a:solidFill>
              <a:latin typeface="Tahoma"/>
              <a:cs typeface="Arial"/>
              <a:sym typeface="Tahoma"/>
            </a:endParaRPr>
          </a:p>
        </p:txBody>
      </p:sp>
      <p:sp>
        <p:nvSpPr>
          <p:cNvPr id="32" name="Metin Yer Tutucusu 35"/>
          <p:cNvSpPr>
            <a:spLocks noGrp="1"/>
          </p:cNvSpPr>
          <p:nvPr>
            <p:custDataLst>
              <p:tags r:id="rId40"/>
            </p:custDataLst>
          </p:nvPr>
        </p:nvSpPr>
        <p:spPr bwMode="auto">
          <a:xfrm>
            <a:off x="615950" y="5400675"/>
            <a:ext cx="5064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854EA117-B593-4082-B7CD-494EC6C03991}" type="datetime'''''''Za''''''''''''''m''''''''b''ia'''''''''''''''''''''''">
              <a:rPr lang="en-US" altLang="en-US" sz="1200" b="0">
                <a:solidFill>
                  <a:srgbClr val="000000"/>
                </a:solidFill>
              </a:rPr>
              <a:pPr/>
              <a:t>Zambia</a:t>
            </a:fld>
            <a:endParaRPr lang="tr-TR" sz="1200" b="0" dirty="0">
              <a:solidFill>
                <a:srgbClr val="000000"/>
              </a:solidFill>
              <a:latin typeface="Tahoma"/>
              <a:cs typeface="Arial"/>
              <a:sym typeface="Tahoma"/>
            </a:endParaRPr>
          </a:p>
        </p:txBody>
      </p:sp>
      <p:sp>
        <p:nvSpPr>
          <p:cNvPr id="24" name="Metin Yer Tutucusu 8"/>
          <p:cNvSpPr>
            <a:spLocks noGrp="1"/>
          </p:cNvSpPr>
          <p:nvPr>
            <p:custDataLst>
              <p:tags r:id="rId41"/>
            </p:custDataLst>
          </p:nvPr>
        </p:nvSpPr>
        <p:spPr bwMode="auto">
          <a:xfrm>
            <a:off x="496888" y="1770063"/>
            <a:ext cx="62547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74ADB627-DC2A-439F-9E91-13B89439A39A}" type="datetime'Ge''''''r''''''''''''''m''''''an''''y'''">
              <a:rPr lang="en-US" altLang="en-US" sz="1200" b="0">
                <a:solidFill>
                  <a:srgbClr val="000000"/>
                </a:solidFill>
              </a:rPr>
              <a:pPr/>
              <a:t>Germany</a:t>
            </a:fld>
            <a:endParaRPr lang="tr-TR" sz="1200" b="0" dirty="0">
              <a:solidFill>
                <a:srgbClr val="000000"/>
              </a:solidFill>
              <a:latin typeface="Tahoma"/>
              <a:cs typeface="Arial"/>
              <a:sym typeface="Tahoma"/>
            </a:endParaRPr>
          </a:p>
        </p:txBody>
      </p:sp>
      <p:sp>
        <p:nvSpPr>
          <p:cNvPr id="40" name="Metin Yer Tutucusu 27"/>
          <p:cNvSpPr>
            <a:spLocks noGrp="1"/>
          </p:cNvSpPr>
          <p:nvPr>
            <p:custDataLst>
              <p:tags r:id="rId42"/>
            </p:custDataLst>
          </p:nvPr>
        </p:nvSpPr>
        <p:spPr bwMode="auto">
          <a:xfrm>
            <a:off x="473075" y="4322763"/>
            <a:ext cx="64928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B46C629E-41F4-4467-AACA-696DAF8A3BF9}" type="datetime'''''''''''A''''''''rg''e''n''t''i''''n''''''''''''''''a'">
              <a:rPr lang="en-US" altLang="en-US" sz="1200" b="0">
                <a:solidFill>
                  <a:srgbClr val="000000"/>
                </a:solidFill>
              </a:rPr>
              <a:pPr/>
              <a:t>Argentina</a:t>
            </a:fld>
            <a:endParaRPr lang="tr-TR" sz="1200" b="0" dirty="0">
              <a:solidFill>
                <a:srgbClr val="000000"/>
              </a:solidFill>
              <a:latin typeface="Tahoma"/>
              <a:cs typeface="Arial"/>
              <a:sym typeface="Tahoma"/>
            </a:endParaRPr>
          </a:p>
        </p:txBody>
      </p:sp>
      <p:sp>
        <p:nvSpPr>
          <p:cNvPr id="47" name="Metin Yer Tutucusu 54"/>
          <p:cNvSpPr>
            <a:spLocks noGrp="1"/>
          </p:cNvSpPr>
          <p:nvPr>
            <p:custDataLst>
              <p:tags r:id="rId43"/>
            </p:custDataLst>
          </p:nvPr>
        </p:nvSpPr>
        <p:spPr bwMode="auto">
          <a:xfrm>
            <a:off x="727075" y="4189413"/>
            <a:ext cx="39528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C956E107-6BB2-475A-9CF6-667E707E9A82}" type="datetime'''''''''''''''''''C''''''''''''''''''''''''''h''''in''a'''''''">
              <a:rPr lang="en-US" altLang="en-US" sz="1200" b="0">
                <a:solidFill>
                  <a:srgbClr val="000000"/>
                </a:solidFill>
              </a:rPr>
              <a:pPr/>
              <a:t>China</a:t>
            </a:fld>
            <a:endParaRPr lang="tr-TR" sz="1200" b="0" dirty="0">
              <a:solidFill>
                <a:srgbClr val="000000"/>
              </a:solidFill>
              <a:latin typeface="Tahoma"/>
              <a:cs typeface="Arial"/>
              <a:sym typeface="Tahoma"/>
            </a:endParaRPr>
          </a:p>
        </p:txBody>
      </p:sp>
      <p:sp>
        <p:nvSpPr>
          <p:cNvPr id="51" name="Metin Yer Tutucusu 51"/>
          <p:cNvSpPr>
            <a:spLocks noGrp="1"/>
          </p:cNvSpPr>
          <p:nvPr>
            <p:custDataLst>
              <p:tags r:id="rId44"/>
            </p:custDataLst>
          </p:nvPr>
        </p:nvSpPr>
        <p:spPr bwMode="auto">
          <a:xfrm>
            <a:off x="777875" y="3784600"/>
            <a:ext cx="34448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1B6B9D2E-5A1E-4B4E-A259-E0BF95FECBAC}" type="datetime'C''h''''i''l''''''''''''''e'''''''''''''''''''''''''">
              <a:rPr lang="en-US" altLang="en-US" sz="1200" b="0">
                <a:solidFill>
                  <a:srgbClr val="000000"/>
                </a:solidFill>
              </a:rPr>
              <a:pPr/>
              <a:t>Chile</a:t>
            </a:fld>
            <a:endParaRPr lang="tr-TR" sz="1200" b="0" dirty="0">
              <a:solidFill>
                <a:srgbClr val="000000"/>
              </a:solidFill>
              <a:latin typeface="Tahoma"/>
              <a:cs typeface="Arial"/>
              <a:sym typeface="Tahoma"/>
            </a:endParaRPr>
          </a:p>
        </p:txBody>
      </p:sp>
      <p:sp>
        <p:nvSpPr>
          <p:cNvPr id="45" name="Metin Yer Tutucusu 20"/>
          <p:cNvSpPr>
            <a:spLocks noGrp="1"/>
          </p:cNvSpPr>
          <p:nvPr>
            <p:custDataLst>
              <p:tags r:id="rId45"/>
            </p:custDataLst>
          </p:nvPr>
        </p:nvSpPr>
        <p:spPr bwMode="auto">
          <a:xfrm>
            <a:off x="557213" y="3381375"/>
            <a:ext cx="5651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248A3CD0-F1C2-42EF-B129-DA11E2DDD85B}" type="datetime'''P''o''''''r''''''''''''t''''''''''ug''''a''''l'''''''''''''">
              <a:rPr lang="en-US" altLang="en-US" sz="1200" b="0">
                <a:solidFill>
                  <a:srgbClr val="000000"/>
                </a:solidFill>
              </a:rPr>
              <a:pPr/>
              <a:t>Portugal</a:t>
            </a:fld>
            <a:endParaRPr lang="tr-TR" sz="1200" b="0" dirty="0">
              <a:solidFill>
                <a:srgbClr val="000000"/>
              </a:solidFill>
              <a:latin typeface="Tahoma"/>
              <a:cs typeface="Arial"/>
              <a:sym typeface="Tahoma"/>
            </a:endParaRPr>
          </a:p>
        </p:txBody>
      </p:sp>
      <p:sp>
        <p:nvSpPr>
          <p:cNvPr id="48" name="Metin Yer Tutucusu 49"/>
          <p:cNvSpPr>
            <a:spLocks noGrp="1"/>
          </p:cNvSpPr>
          <p:nvPr>
            <p:custDataLst>
              <p:tags r:id="rId46"/>
            </p:custDataLst>
          </p:nvPr>
        </p:nvSpPr>
        <p:spPr bwMode="auto">
          <a:xfrm>
            <a:off x="650875" y="2979738"/>
            <a:ext cx="47148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91C18C09-6C81-4591-AA21-0B9ADF6582A9}" type="datetime'''''''''''''''P''''''''''o''''''l''''a''''nd'''''''">
              <a:rPr lang="en-US" altLang="en-US" sz="1200" b="0">
                <a:solidFill>
                  <a:srgbClr val="000000"/>
                </a:solidFill>
              </a:rPr>
              <a:pPr/>
              <a:t>Poland</a:t>
            </a:fld>
            <a:endParaRPr lang="tr-TR" sz="1200" b="0" dirty="0">
              <a:solidFill>
                <a:srgbClr val="000000"/>
              </a:solidFill>
              <a:latin typeface="Tahoma"/>
              <a:cs typeface="Arial"/>
              <a:sym typeface="Tahoma"/>
            </a:endParaRPr>
          </a:p>
        </p:txBody>
      </p:sp>
      <p:sp>
        <p:nvSpPr>
          <p:cNvPr id="20" name="Metin Yer Tutucusu 47"/>
          <p:cNvSpPr>
            <a:spLocks noGrp="1"/>
          </p:cNvSpPr>
          <p:nvPr>
            <p:custDataLst>
              <p:tags r:id="rId47"/>
            </p:custDataLst>
          </p:nvPr>
        </p:nvSpPr>
        <p:spPr bwMode="auto">
          <a:xfrm>
            <a:off x="431800" y="2576513"/>
            <a:ext cx="6905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D7C08116-F6F3-45F5-B596-3C29FA08B31E}" type="datetime'''Si''''''n''''''''''''''''g''''a''''''p''''o''''r''''''''e'''">
              <a:rPr lang="en-US" altLang="en-US" sz="1200" b="0">
                <a:solidFill>
                  <a:srgbClr val="000000"/>
                </a:solidFill>
              </a:rPr>
              <a:pPr/>
              <a:t>Singapore</a:t>
            </a:fld>
            <a:endParaRPr lang="tr-TR" sz="1200" b="0" dirty="0">
              <a:solidFill>
                <a:srgbClr val="000000"/>
              </a:solidFill>
              <a:latin typeface="Tahoma"/>
              <a:cs typeface="Arial"/>
              <a:sym typeface="Tahoma"/>
            </a:endParaRPr>
          </a:p>
        </p:txBody>
      </p:sp>
      <p:sp>
        <p:nvSpPr>
          <p:cNvPr id="21" name="Metin Yer Tutucusu 13"/>
          <p:cNvSpPr>
            <a:spLocks noGrp="1"/>
          </p:cNvSpPr>
          <p:nvPr>
            <p:custDataLst>
              <p:tags r:id="rId48"/>
            </p:custDataLst>
          </p:nvPr>
        </p:nvSpPr>
        <p:spPr bwMode="auto">
          <a:xfrm>
            <a:off x="531813" y="2439988"/>
            <a:ext cx="5905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A4D0CFD0-CA2E-4CDB-BFBF-EF497E60639E}" type="datetime'''''''''''''Au''''st''''r''''''''''''''''a''''''''l''''''''ia'">
              <a:rPr lang="en-US" altLang="en-US" sz="1200" b="0">
                <a:solidFill>
                  <a:srgbClr val="000000"/>
                </a:solidFill>
              </a:rPr>
              <a:pPr/>
              <a:t>Australia</a:t>
            </a:fld>
            <a:endParaRPr lang="tr-TR" sz="1200" b="0" dirty="0">
              <a:solidFill>
                <a:srgbClr val="000000"/>
              </a:solidFill>
              <a:latin typeface="Tahoma"/>
              <a:cs typeface="Arial"/>
              <a:sym typeface="Tahoma"/>
            </a:endParaRPr>
          </a:p>
        </p:txBody>
      </p:sp>
      <p:sp>
        <p:nvSpPr>
          <p:cNvPr id="37" name="Metin Yer Tutucusu 11"/>
          <p:cNvSpPr>
            <a:spLocks noGrp="1"/>
          </p:cNvSpPr>
          <p:nvPr>
            <p:custDataLst>
              <p:tags r:id="rId49"/>
            </p:custDataLst>
          </p:nvPr>
        </p:nvSpPr>
        <p:spPr bwMode="auto">
          <a:xfrm>
            <a:off x="911225" y="2171700"/>
            <a:ext cx="211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F0566C24-88A3-434F-8CA2-F81B31A2DE33}" type="datetime'U''''''''''''''''''''''''''''''''''K'''''">
              <a:rPr lang="en-US" altLang="en-US" sz="1200" b="0">
                <a:solidFill>
                  <a:srgbClr val="000000"/>
                </a:solidFill>
              </a:rPr>
              <a:pPr/>
              <a:t>UK</a:t>
            </a:fld>
            <a:endParaRPr lang="tr-TR" sz="1200" b="0" dirty="0">
              <a:solidFill>
                <a:srgbClr val="000000"/>
              </a:solidFill>
              <a:latin typeface="Tahoma"/>
              <a:cs typeface="Arial"/>
              <a:sym typeface="Tahoma"/>
            </a:endParaRPr>
          </a:p>
        </p:txBody>
      </p:sp>
      <p:sp>
        <p:nvSpPr>
          <p:cNvPr id="30" name="Metin Yer Tutucusu 10"/>
          <p:cNvSpPr>
            <a:spLocks noGrp="1"/>
          </p:cNvSpPr>
          <p:nvPr>
            <p:custDataLst>
              <p:tags r:id="rId50"/>
            </p:custDataLst>
          </p:nvPr>
        </p:nvSpPr>
        <p:spPr bwMode="auto">
          <a:xfrm>
            <a:off x="592138" y="2036763"/>
            <a:ext cx="5302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587846E6-7271-4CB4-BC3A-480F4DE8A9C0}" type="datetime'C''''''''''a''''n''''''''''''a''''''''''''''''d''''''''a'">
              <a:rPr lang="en-US" altLang="en-US" sz="1200" b="0">
                <a:solidFill>
                  <a:srgbClr val="000000"/>
                </a:solidFill>
              </a:rPr>
              <a:pPr/>
              <a:t>Canada</a:t>
            </a:fld>
            <a:endParaRPr lang="tr-TR" sz="1200" b="0" dirty="0">
              <a:solidFill>
                <a:srgbClr val="000000"/>
              </a:solidFill>
              <a:latin typeface="Tahoma"/>
              <a:cs typeface="Arial"/>
              <a:sym typeface="Tahoma"/>
            </a:endParaRPr>
          </a:p>
        </p:txBody>
      </p:sp>
      <p:sp>
        <p:nvSpPr>
          <p:cNvPr id="23" name="Metin Yer Tutucusu 5"/>
          <p:cNvSpPr>
            <a:spLocks noGrp="1"/>
          </p:cNvSpPr>
          <p:nvPr>
            <p:custDataLst>
              <p:tags r:id="rId51"/>
            </p:custDataLst>
          </p:nvPr>
        </p:nvSpPr>
        <p:spPr bwMode="auto">
          <a:xfrm>
            <a:off x="709613" y="1635125"/>
            <a:ext cx="4127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2D1E5357-C897-4E62-B3A5-38EB00E7CE74}" type="datetime'''''J''''''''''''''a''''''''''''''''''''''''pa''n'''''''''''">
              <a:rPr lang="en-US" altLang="en-US" sz="1200" b="0">
                <a:solidFill>
                  <a:srgbClr val="000000"/>
                </a:solidFill>
              </a:rPr>
              <a:pPr/>
              <a:t>Japan</a:t>
            </a:fld>
            <a:endParaRPr lang="tr-TR" sz="1200" b="0" dirty="0">
              <a:solidFill>
                <a:srgbClr val="000000"/>
              </a:solidFill>
              <a:sym typeface="+mn-lt"/>
            </a:endParaRPr>
          </a:p>
        </p:txBody>
      </p:sp>
      <p:sp>
        <p:nvSpPr>
          <p:cNvPr id="25" name="Metin Yer Tutucusu 9"/>
          <p:cNvSpPr>
            <a:spLocks noGrp="1"/>
          </p:cNvSpPr>
          <p:nvPr>
            <p:custDataLst>
              <p:tags r:id="rId52"/>
            </p:custDataLst>
          </p:nvPr>
        </p:nvSpPr>
        <p:spPr bwMode="auto">
          <a:xfrm>
            <a:off x="574675" y="1903413"/>
            <a:ext cx="54768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A8353A27-E119-4134-B6BF-DAED04CA0303}" type="datetime'''S''''''w''''''e''''d''e''''''''''''''''''''''''''''''''n'">
              <a:rPr lang="en-US" altLang="en-US" sz="1200" b="0">
                <a:solidFill>
                  <a:srgbClr val="000000"/>
                </a:solidFill>
              </a:rPr>
              <a:pPr/>
              <a:t>Sweden</a:t>
            </a:fld>
            <a:endParaRPr lang="tr-TR" sz="1200" b="0" dirty="0">
              <a:solidFill>
                <a:srgbClr val="000000"/>
              </a:solidFill>
              <a:latin typeface="Tahoma"/>
              <a:cs typeface="Arial"/>
              <a:sym typeface="Tahoma"/>
            </a:endParaRPr>
          </a:p>
        </p:txBody>
      </p:sp>
      <p:sp>
        <p:nvSpPr>
          <p:cNvPr id="53" name="Metin kutusu 52"/>
          <p:cNvSpPr txBox="1"/>
          <p:nvPr/>
        </p:nvSpPr>
        <p:spPr>
          <a:xfrm>
            <a:off x="723900" y="6457950"/>
            <a:ext cx="7758906" cy="338554"/>
          </a:xfrm>
          <a:prstGeom prst="rect">
            <a:avLst/>
          </a:prstGeom>
          <a:noFill/>
        </p:spPr>
        <p:txBody>
          <a:bodyPr wrap="square" rtlCol="0">
            <a:spAutoFit/>
          </a:bodyPr>
          <a:lstStyle/>
          <a:p>
            <a:pPr algn="ctr"/>
            <a:r>
              <a:rPr lang="tr-TR" sz="1600" dirty="0" err="1" smtClean="0">
                <a:solidFill>
                  <a:srgbClr val="1F318D"/>
                </a:solidFill>
              </a:rPr>
              <a:t>Average</a:t>
            </a:r>
            <a:r>
              <a:rPr lang="tr-TR" sz="1600" dirty="0" smtClean="0">
                <a:solidFill>
                  <a:srgbClr val="1F318D"/>
                </a:solidFill>
              </a:rPr>
              <a:t> Management </a:t>
            </a:r>
            <a:r>
              <a:rPr lang="tr-TR" sz="1600" dirty="0" err="1" smtClean="0">
                <a:solidFill>
                  <a:srgbClr val="1F318D"/>
                </a:solidFill>
              </a:rPr>
              <a:t>Score</a:t>
            </a:r>
            <a:endParaRPr lang="tr-TR" sz="1600" dirty="0">
              <a:solidFill>
                <a:srgbClr val="1F318D"/>
              </a:solidFill>
            </a:endParaRPr>
          </a:p>
        </p:txBody>
      </p:sp>
      <p:sp>
        <p:nvSpPr>
          <p:cNvPr id="54" name="Metin Kutusu 2"/>
          <p:cNvSpPr txBox="1">
            <a:spLocks noChangeArrowheads="1"/>
          </p:cNvSpPr>
          <p:nvPr/>
        </p:nvSpPr>
        <p:spPr bwMode="auto">
          <a:xfrm>
            <a:off x="173137" y="6596063"/>
            <a:ext cx="2303780" cy="2616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tr-TR" sz="1050" b="0" dirty="0" smtClean="0">
                <a:effectLst/>
                <a:latin typeface="+mj-lt"/>
                <a:ea typeface="Calibri"/>
                <a:cs typeface="Times New Roman"/>
              </a:rPr>
              <a:t>Source: The World Bank, WMS</a:t>
            </a:r>
            <a:endParaRPr lang="tr-TR" sz="1050" b="0" dirty="0">
              <a:effectLst/>
              <a:latin typeface="+mj-lt"/>
              <a:ea typeface="Calibri"/>
              <a:cs typeface="Times New Roman"/>
            </a:endParaRPr>
          </a:p>
        </p:txBody>
      </p:sp>
      <p:sp>
        <p:nvSpPr>
          <p:cNvPr id="55" name="Metin kutusu 54"/>
          <p:cNvSpPr txBox="1"/>
          <p:nvPr/>
        </p:nvSpPr>
        <p:spPr>
          <a:xfrm>
            <a:off x="6880225" y="3657600"/>
            <a:ext cx="2759075" cy="2739211"/>
          </a:xfrm>
          <a:prstGeom prst="rect">
            <a:avLst/>
          </a:prstGeom>
          <a:noFill/>
        </p:spPr>
        <p:txBody>
          <a:bodyPr wrap="square" rtlCol="0">
            <a:spAutoFit/>
          </a:bodyPr>
          <a:lstStyle/>
          <a:p>
            <a:pPr>
              <a:spcBef>
                <a:spcPts val="600"/>
              </a:spcBef>
              <a:spcAft>
                <a:spcPts val="600"/>
              </a:spcAft>
            </a:pPr>
            <a:r>
              <a:rPr lang="tr-TR" sz="1600" dirty="0" err="1" smtClean="0"/>
              <a:t>Africa</a:t>
            </a:r>
            <a:endParaRPr lang="tr-TR" sz="1600" dirty="0" smtClean="0"/>
          </a:p>
          <a:p>
            <a:pPr>
              <a:spcBef>
                <a:spcPts val="600"/>
              </a:spcBef>
              <a:spcAft>
                <a:spcPts val="600"/>
              </a:spcAft>
            </a:pPr>
            <a:r>
              <a:rPr lang="tr-TR" sz="1600" dirty="0" err="1" smtClean="0"/>
              <a:t>Asia</a:t>
            </a:r>
            <a:endParaRPr lang="tr-TR" sz="1600" dirty="0" smtClean="0"/>
          </a:p>
          <a:p>
            <a:pPr>
              <a:spcBef>
                <a:spcPts val="600"/>
              </a:spcBef>
              <a:spcAft>
                <a:spcPts val="600"/>
              </a:spcAft>
            </a:pPr>
            <a:r>
              <a:rPr lang="tr-TR" sz="1600" dirty="0" err="1" smtClean="0"/>
              <a:t>Australia</a:t>
            </a:r>
            <a:endParaRPr lang="tr-TR" sz="1600" dirty="0" smtClean="0"/>
          </a:p>
          <a:p>
            <a:pPr>
              <a:spcBef>
                <a:spcPts val="600"/>
              </a:spcBef>
              <a:spcAft>
                <a:spcPts val="600"/>
              </a:spcAft>
            </a:pPr>
            <a:r>
              <a:rPr lang="tr-TR" sz="1600" dirty="0" smtClean="0"/>
              <a:t>Europe</a:t>
            </a:r>
            <a:endParaRPr lang="tr-TR" sz="1600" dirty="0" smtClean="0"/>
          </a:p>
          <a:p>
            <a:pPr>
              <a:spcBef>
                <a:spcPts val="600"/>
              </a:spcBef>
              <a:spcAft>
                <a:spcPts val="600"/>
              </a:spcAft>
            </a:pPr>
            <a:r>
              <a:rPr lang="tr-TR" sz="1600" dirty="0" smtClean="0"/>
              <a:t>LAC</a:t>
            </a:r>
            <a:endParaRPr lang="tr-TR" sz="1600" dirty="0" smtClean="0"/>
          </a:p>
          <a:p>
            <a:pPr>
              <a:spcBef>
                <a:spcPts val="600"/>
              </a:spcBef>
              <a:spcAft>
                <a:spcPts val="600"/>
              </a:spcAft>
            </a:pPr>
            <a:r>
              <a:rPr lang="tr-TR" sz="1600" dirty="0" smtClean="0"/>
              <a:t>North </a:t>
            </a:r>
            <a:r>
              <a:rPr lang="tr-TR" sz="1600" dirty="0" err="1" smtClean="0"/>
              <a:t>America</a:t>
            </a:r>
            <a:endParaRPr lang="tr-TR" sz="1600" dirty="0" smtClean="0"/>
          </a:p>
          <a:p>
            <a:pPr>
              <a:spcBef>
                <a:spcPts val="600"/>
              </a:spcBef>
              <a:spcAft>
                <a:spcPts val="600"/>
              </a:spcAft>
            </a:pPr>
            <a:endParaRPr lang="tr-TR" sz="1600" dirty="0"/>
          </a:p>
        </p:txBody>
      </p:sp>
      <p:sp>
        <p:nvSpPr>
          <p:cNvPr id="56" name="Metin Yer Tutucusu 123"/>
          <p:cNvSpPr>
            <a:spLocks noGrp="1"/>
          </p:cNvSpPr>
          <p:nvPr>
            <p:custDataLst>
              <p:tags r:id="rId53"/>
            </p:custDataLst>
          </p:nvPr>
        </p:nvSpPr>
        <p:spPr bwMode="gray">
          <a:xfrm>
            <a:off x="6591300" y="3733800"/>
            <a:ext cx="228600" cy="215900"/>
          </a:xfrm>
          <a:prstGeom prst="roundRect">
            <a:avLst>
              <a:gd name="adj" fmla="val 50000"/>
            </a:avLst>
          </a:prstGeom>
          <a:solidFill>
            <a:srgbClr val="364D6E"/>
          </a:solidFill>
          <a:ln w="9525">
            <a:solidFill>
              <a:schemeClr val="tx1"/>
            </a:solidFill>
            <a:miter lim="800000"/>
            <a:headEnd/>
            <a:tailEnd/>
          </a:ln>
        </p:spPr>
        <p:txBody>
          <a:bodyPr vert="horz" wrap="squar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ct val="0"/>
              </a:spcBef>
              <a:buNone/>
            </a:pPr>
            <a:endParaRPr lang="tr-TR" sz="1400" b="0" dirty="0">
              <a:solidFill>
                <a:schemeClr val="bg1"/>
              </a:solidFill>
              <a:sym typeface="+mn-lt"/>
            </a:endParaRPr>
          </a:p>
        </p:txBody>
      </p:sp>
      <p:sp>
        <p:nvSpPr>
          <p:cNvPr id="57" name="Metin Yer Tutucusu 123"/>
          <p:cNvSpPr>
            <a:spLocks noGrp="1"/>
          </p:cNvSpPr>
          <p:nvPr>
            <p:custDataLst>
              <p:tags r:id="rId54"/>
            </p:custDataLst>
          </p:nvPr>
        </p:nvSpPr>
        <p:spPr bwMode="gray">
          <a:xfrm>
            <a:off x="6591300" y="4114800"/>
            <a:ext cx="228600" cy="215900"/>
          </a:xfrm>
          <a:prstGeom prst="roundRect">
            <a:avLst>
              <a:gd name="adj" fmla="val 50000"/>
            </a:avLst>
          </a:prstGeom>
          <a:solidFill>
            <a:srgbClr val="FF1111"/>
          </a:solidFill>
          <a:ln w="9525">
            <a:solidFill>
              <a:schemeClr val="tx1"/>
            </a:solidFill>
            <a:miter lim="800000"/>
            <a:headEnd/>
            <a:tailEnd/>
          </a:ln>
        </p:spPr>
        <p:txBody>
          <a:bodyPr vert="horz" wrap="squar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ct val="0"/>
              </a:spcBef>
              <a:buNone/>
            </a:pPr>
            <a:endParaRPr lang="tr-TR" sz="1400" b="0" dirty="0">
              <a:solidFill>
                <a:schemeClr val="bg1"/>
              </a:solidFill>
              <a:sym typeface="+mn-lt"/>
            </a:endParaRPr>
          </a:p>
        </p:txBody>
      </p:sp>
      <p:sp>
        <p:nvSpPr>
          <p:cNvPr id="58" name="Metin Yer Tutucusu 123"/>
          <p:cNvSpPr>
            <a:spLocks noGrp="1"/>
          </p:cNvSpPr>
          <p:nvPr>
            <p:custDataLst>
              <p:tags r:id="rId55"/>
            </p:custDataLst>
          </p:nvPr>
        </p:nvSpPr>
        <p:spPr bwMode="gray">
          <a:xfrm>
            <a:off x="6591300" y="4495800"/>
            <a:ext cx="228600" cy="215900"/>
          </a:xfrm>
          <a:prstGeom prst="roundRect">
            <a:avLst>
              <a:gd name="adj" fmla="val 50000"/>
            </a:avLst>
          </a:prstGeom>
          <a:solidFill>
            <a:srgbClr val="4DC120"/>
          </a:solidFill>
          <a:ln w="9525">
            <a:solidFill>
              <a:schemeClr val="tx1"/>
            </a:solidFill>
            <a:miter lim="800000"/>
            <a:headEnd/>
            <a:tailEnd/>
          </a:ln>
        </p:spPr>
        <p:txBody>
          <a:bodyPr vert="horz" wrap="squar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ct val="0"/>
              </a:spcBef>
              <a:buNone/>
            </a:pPr>
            <a:endParaRPr lang="tr-TR" sz="1400" b="0" dirty="0">
              <a:solidFill>
                <a:schemeClr val="bg1"/>
              </a:solidFill>
              <a:sym typeface="+mn-lt"/>
            </a:endParaRPr>
          </a:p>
        </p:txBody>
      </p:sp>
      <p:sp>
        <p:nvSpPr>
          <p:cNvPr id="59" name="Metin Yer Tutucusu 123"/>
          <p:cNvSpPr>
            <a:spLocks noGrp="1"/>
          </p:cNvSpPr>
          <p:nvPr>
            <p:custDataLst>
              <p:tags r:id="rId56"/>
            </p:custDataLst>
          </p:nvPr>
        </p:nvSpPr>
        <p:spPr bwMode="gray">
          <a:xfrm>
            <a:off x="6591300" y="4857750"/>
            <a:ext cx="228600" cy="215900"/>
          </a:xfrm>
          <a:prstGeom prst="roundRect">
            <a:avLst>
              <a:gd name="adj" fmla="val 50000"/>
            </a:avLst>
          </a:prstGeom>
          <a:solidFill>
            <a:srgbClr val="F97C0D"/>
          </a:solidFill>
          <a:ln w="9525">
            <a:solidFill>
              <a:schemeClr val="tx1"/>
            </a:solidFill>
            <a:miter lim="800000"/>
            <a:headEnd/>
            <a:tailEnd/>
          </a:ln>
        </p:spPr>
        <p:txBody>
          <a:bodyPr vert="horz" wrap="squar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ct val="0"/>
              </a:spcBef>
              <a:buNone/>
            </a:pPr>
            <a:endParaRPr lang="tr-TR" sz="1400" b="0" dirty="0">
              <a:solidFill>
                <a:schemeClr val="bg1"/>
              </a:solidFill>
              <a:sym typeface="+mn-lt"/>
            </a:endParaRPr>
          </a:p>
        </p:txBody>
      </p:sp>
      <p:sp>
        <p:nvSpPr>
          <p:cNvPr id="60" name="Metin Yer Tutucusu 123"/>
          <p:cNvSpPr>
            <a:spLocks noGrp="1"/>
          </p:cNvSpPr>
          <p:nvPr>
            <p:custDataLst>
              <p:tags r:id="rId57"/>
            </p:custDataLst>
          </p:nvPr>
        </p:nvSpPr>
        <p:spPr bwMode="gray">
          <a:xfrm>
            <a:off x="6591300" y="5299075"/>
            <a:ext cx="228600" cy="215900"/>
          </a:xfrm>
          <a:prstGeom prst="roundRect">
            <a:avLst>
              <a:gd name="adj" fmla="val 50000"/>
            </a:avLst>
          </a:prstGeom>
          <a:solidFill>
            <a:schemeClr val="hlink"/>
          </a:solidFill>
          <a:ln w="9525">
            <a:solidFill>
              <a:schemeClr val="tx1"/>
            </a:solidFill>
            <a:miter lim="800000"/>
            <a:headEnd/>
            <a:tailEnd/>
          </a:ln>
        </p:spPr>
        <p:txBody>
          <a:bodyPr vert="horz" wrap="squar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ct val="0"/>
              </a:spcBef>
              <a:buNone/>
            </a:pPr>
            <a:endParaRPr lang="tr-TR" sz="1400" b="0" dirty="0">
              <a:solidFill>
                <a:schemeClr val="bg1"/>
              </a:solidFill>
              <a:sym typeface="+mn-lt"/>
            </a:endParaRPr>
          </a:p>
        </p:txBody>
      </p:sp>
      <p:sp>
        <p:nvSpPr>
          <p:cNvPr id="61" name="Metin Yer Tutucusu 123"/>
          <p:cNvSpPr>
            <a:spLocks noGrp="1"/>
          </p:cNvSpPr>
          <p:nvPr>
            <p:custDataLst>
              <p:tags r:id="rId58"/>
            </p:custDataLst>
          </p:nvPr>
        </p:nvSpPr>
        <p:spPr bwMode="gray">
          <a:xfrm>
            <a:off x="6591300" y="5694363"/>
            <a:ext cx="228600" cy="215900"/>
          </a:xfrm>
          <a:prstGeom prst="roundRect">
            <a:avLst>
              <a:gd name="adj" fmla="val 50000"/>
            </a:avLst>
          </a:prstGeom>
          <a:solidFill>
            <a:srgbClr val="000000"/>
          </a:solidFill>
          <a:ln w="9525">
            <a:solidFill>
              <a:schemeClr val="tx1"/>
            </a:solidFill>
            <a:miter lim="800000"/>
            <a:headEnd/>
            <a:tailEnd/>
          </a:ln>
        </p:spPr>
        <p:txBody>
          <a:bodyPr vert="horz" wrap="squar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ct val="0"/>
              </a:spcBef>
              <a:buNone/>
            </a:pPr>
            <a:endParaRPr lang="tr-TR" sz="1400" b="0" dirty="0">
              <a:solidFill>
                <a:schemeClr val="bg1"/>
              </a:solidFill>
              <a:sym typeface="+mn-lt"/>
            </a:endParaRPr>
          </a:p>
        </p:txBody>
      </p:sp>
    </p:spTree>
    <p:extLst>
      <p:ext uri="{BB962C8B-B14F-4D97-AF65-F5344CB8AC3E}">
        <p14:creationId xmlns:p14="http://schemas.microsoft.com/office/powerpoint/2010/main" val="2621288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656581"/>
            <a:ext cx="8261430" cy="861774"/>
          </a:xfrm>
        </p:spPr>
        <p:txBody>
          <a:bodyPr/>
          <a:lstStyle/>
          <a:p>
            <a:pPr>
              <a:lnSpc>
                <a:spcPct val="100000"/>
              </a:lnSpc>
            </a:pPr>
            <a:r>
              <a:rPr lang="tr-TR" sz="2800" dirty="0" smtClean="0"/>
              <a:t>Countries </a:t>
            </a:r>
            <a:r>
              <a:rPr lang="tr-TR" sz="2800" dirty="0" err="1" smtClean="0"/>
              <a:t>with</a:t>
            </a:r>
            <a:r>
              <a:rPr lang="tr-TR" sz="2800" dirty="0" smtClean="0"/>
              <a:t> a </a:t>
            </a:r>
            <a:r>
              <a:rPr lang="tr-TR" sz="2800" dirty="0" err="1" smtClean="0"/>
              <a:t>higher</a:t>
            </a:r>
            <a:r>
              <a:rPr lang="tr-TR" sz="2800" dirty="0" smtClean="0"/>
              <a:t> </a:t>
            </a:r>
            <a:r>
              <a:rPr lang="tr-TR" sz="2800" dirty="0" err="1" smtClean="0"/>
              <a:t>average</a:t>
            </a:r>
            <a:r>
              <a:rPr lang="tr-TR" sz="2800" dirty="0" smtClean="0"/>
              <a:t> </a:t>
            </a:r>
            <a:r>
              <a:rPr lang="tr-TR" sz="2800" dirty="0" err="1" smtClean="0"/>
              <a:t>firm</a:t>
            </a:r>
            <a:r>
              <a:rPr lang="tr-TR" sz="2800" dirty="0" smtClean="0"/>
              <a:t> </a:t>
            </a:r>
            <a:r>
              <a:rPr lang="tr-TR" sz="2800" dirty="0" err="1" smtClean="0"/>
              <a:t>management</a:t>
            </a:r>
            <a:r>
              <a:rPr lang="tr-TR" sz="2800" dirty="0" smtClean="0"/>
              <a:t> </a:t>
            </a:r>
            <a:r>
              <a:rPr lang="tr-TR" sz="2800" dirty="0" err="1" smtClean="0"/>
              <a:t>score</a:t>
            </a:r>
            <a:r>
              <a:rPr lang="tr-TR" sz="2800" dirty="0" smtClean="0"/>
              <a:t> </a:t>
            </a:r>
            <a:r>
              <a:rPr lang="tr-TR" sz="2800" dirty="0" err="1" smtClean="0"/>
              <a:t>tend</a:t>
            </a:r>
            <a:r>
              <a:rPr lang="tr-TR" sz="2800" dirty="0" smtClean="0"/>
              <a:t> </a:t>
            </a:r>
            <a:r>
              <a:rPr lang="tr-TR" sz="2800" dirty="0" err="1" smtClean="0"/>
              <a:t>to</a:t>
            </a:r>
            <a:r>
              <a:rPr lang="tr-TR" sz="2800" dirty="0" smtClean="0"/>
              <a:t> </a:t>
            </a:r>
            <a:r>
              <a:rPr lang="tr-TR" sz="2800" dirty="0" err="1" smtClean="0"/>
              <a:t>grow</a:t>
            </a:r>
            <a:r>
              <a:rPr lang="tr-TR" sz="2800" dirty="0" smtClean="0"/>
              <a:t> </a:t>
            </a:r>
            <a:r>
              <a:rPr lang="tr-TR" sz="2800" dirty="0" err="1" smtClean="0"/>
              <a:t>faster</a:t>
            </a:r>
            <a:endParaRPr lang="tr-TR"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915" y="2028888"/>
            <a:ext cx="6843639" cy="4283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ltbilgi Yer Tutucusu 2"/>
          <p:cNvSpPr>
            <a:spLocks noGrp="1"/>
          </p:cNvSpPr>
          <p:nvPr>
            <p:ph type="ftr" sz="quarter" idx="10"/>
          </p:nvPr>
        </p:nvSpPr>
        <p:spPr>
          <a:xfrm>
            <a:off x="75746" y="6570592"/>
            <a:ext cx="6521824" cy="141064"/>
          </a:xfrm>
        </p:spPr>
        <p:txBody>
          <a:bodyPr/>
          <a:lstStyle/>
          <a:p>
            <a:pPr algn="l">
              <a:defRPr/>
            </a:pPr>
            <a:r>
              <a:rPr lang="tr-TR" altLang="de-DE" sz="1400" dirty="0" smtClean="0"/>
              <a:t>Source: TEPAV </a:t>
            </a:r>
            <a:r>
              <a:rPr lang="tr-TR" altLang="de-DE" sz="1400" dirty="0" err="1" smtClean="0"/>
              <a:t>analysis</a:t>
            </a:r>
            <a:r>
              <a:rPr lang="tr-TR" altLang="de-DE" sz="1400" dirty="0" smtClean="0"/>
              <a:t> </a:t>
            </a:r>
            <a:r>
              <a:rPr lang="tr-TR" altLang="de-DE" sz="1400" dirty="0" err="1" smtClean="0"/>
              <a:t>conducted</a:t>
            </a:r>
            <a:r>
              <a:rPr lang="tr-TR" altLang="de-DE" sz="1400" dirty="0" smtClean="0"/>
              <a:t> </a:t>
            </a:r>
            <a:r>
              <a:rPr lang="tr-TR" altLang="de-DE" sz="1400" dirty="0" err="1" smtClean="0"/>
              <a:t>from</a:t>
            </a:r>
            <a:r>
              <a:rPr lang="tr-TR" altLang="de-DE" sz="1400" dirty="0" smtClean="0"/>
              <a:t> the World Management </a:t>
            </a:r>
            <a:r>
              <a:rPr lang="tr-TR" altLang="de-DE" sz="1400" dirty="0" err="1" smtClean="0"/>
              <a:t>Survey</a:t>
            </a:r>
            <a:r>
              <a:rPr lang="tr-TR" altLang="de-DE" sz="1400" dirty="0" smtClean="0"/>
              <a:t> data</a:t>
            </a:r>
            <a:endParaRPr lang="de-DE" altLang="de-DE" sz="1400" dirty="0"/>
          </a:p>
        </p:txBody>
      </p:sp>
      <p:sp>
        <p:nvSpPr>
          <p:cNvPr id="6" name="8 Metin kutusu"/>
          <p:cNvSpPr txBox="1">
            <a:spLocks noChangeArrowheads="1"/>
          </p:cNvSpPr>
          <p:nvPr/>
        </p:nvSpPr>
        <p:spPr bwMode="auto">
          <a:xfrm>
            <a:off x="0" y="1614298"/>
            <a:ext cx="9906000" cy="338554"/>
          </a:xfrm>
          <a:prstGeom prst="rect">
            <a:avLst/>
          </a:prstGeom>
          <a:solidFill>
            <a:srgbClr val="002060"/>
          </a:solidFill>
          <a:ln w="9525">
            <a:noFill/>
            <a:miter lim="800000"/>
            <a:headEnd/>
            <a:tailEnd/>
          </a:ln>
        </p:spPr>
        <p:txBody>
          <a:bodyPr wrap="square">
            <a:spAutoFit/>
          </a:bodyPr>
          <a:lstStyle/>
          <a:p>
            <a:pPr algn="ctr"/>
            <a:r>
              <a:rPr lang="tr-TR" sz="1600" dirty="0" err="1" smtClean="0">
                <a:solidFill>
                  <a:schemeClr val="bg1"/>
                </a:solidFill>
              </a:rPr>
              <a:t>Average</a:t>
            </a:r>
            <a:r>
              <a:rPr lang="tr-TR" sz="1600" dirty="0" smtClean="0">
                <a:solidFill>
                  <a:schemeClr val="bg1"/>
                </a:solidFill>
              </a:rPr>
              <a:t> </a:t>
            </a:r>
            <a:r>
              <a:rPr lang="tr-TR" sz="1600" dirty="0" err="1" smtClean="0">
                <a:solidFill>
                  <a:schemeClr val="bg1"/>
                </a:solidFill>
              </a:rPr>
              <a:t>firm</a:t>
            </a:r>
            <a:r>
              <a:rPr lang="tr-TR" sz="1600" dirty="0" smtClean="0">
                <a:solidFill>
                  <a:schemeClr val="bg1"/>
                </a:solidFill>
              </a:rPr>
              <a:t> </a:t>
            </a:r>
            <a:r>
              <a:rPr lang="tr-TR" sz="1600" dirty="0" err="1" smtClean="0">
                <a:solidFill>
                  <a:schemeClr val="bg1"/>
                </a:solidFill>
              </a:rPr>
              <a:t>management</a:t>
            </a:r>
            <a:r>
              <a:rPr lang="tr-TR" sz="1600" dirty="0" smtClean="0">
                <a:solidFill>
                  <a:schemeClr val="bg1"/>
                </a:solidFill>
              </a:rPr>
              <a:t> </a:t>
            </a:r>
            <a:r>
              <a:rPr lang="tr-TR" sz="1600" dirty="0" err="1" smtClean="0">
                <a:solidFill>
                  <a:schemeClr val="bg1"/>
                </a:solidFill>
              </a:rPr>
              <a:t>score</a:t>
            </a:r>
            <a:r>
              <a:rPr lang="tr-TR" sz="1600" dirty="0" smtClean="0">
                <a:solidFill>
                  <a:schemeClr val="bg1"/>
                </a:solidFill>
              </a:rPr>
              <a:t> </a:t>
            </a:r>
            <a:r>
              <a:rPr lang="tr-TR" sz="1600" dirty="0" err="1" smtClean="0">
                <a:solidFill>
                  <a:schemeClr val="bg1"/>
                </a:solidFill>
              </a:rPr>
              <a:t>and</a:t>
            </a:r>
            <a:r>
              <a:rPr lang="tr-TR" sz="1600" dirty="0" smtClean="0">
                <a:solidFill>
                  <a:schemeClr val="bg1"/>
                </a:solidFill>
              </a:rPr>
              <a:t> GDP </a:t>
            </a:r>
            <a:r>
              <a:rPr lang="tr-TR" sz="1600" dirty="0" err="1" smtClean="0">
                <a:solidFill>
                  <a:schemeClr val="bg1"/>
                </a:solidFill>
              </a:rPr>
              <a:t>growth</a:t>
            </a:r>
            <a:r>
              <a:rPr lang="tr-TR" sz="1600" dirty="0" smtClean="0">
                <a:solidFill>
                  <a:schemeClr val="bg1"/>
                </a:solidFill>
              </a:rPr>
              <a:t> </a:t>
            </a:r>
            <a:r>
              <a:rPr lang="tr-TR" sz="1600" dirty="0" err="1" smtClean="0">
                <a:solidFill>
                  <a:schemeClr val="bg1"/>
                </a:solidFill>
              </a:rPr>
              <a:t>averages</a:t>
            </a:r>
            <a:r>
              <a:rPr lang="tr-TR" sz="1600" dirty="0" smtClean="0">
                <a:solidFill>
                  <a:schemeClr val="bg1"/>
                </a:solidFill>
              </a:rPr>
              <a:t> of </a:t>
            </a:r>
            <a:r>
              <a:rPr lang="tr-TR" sz="1600" dirty="0" err="1" smtClean="0">
                <a:solidFill>
                  <a:schemeClr val="bg1"/>
                </a:solidFill>
              </a:rPr>
              <a:t>selected</a:t>
            </a:r>
            <a:r>
              <a:rPr lang="tr-TR" sz="1600" dirty="0" smtClean="0">
                <a:solidFill>
                  <a:schemeClr val="bg1"/>
                </a:solidFill>
              </a:rPr>
              <a:t> </a:t>
            </a:r>
            <a:r>
              <a:rPr lang="tr-TR" sz="1600" dirty="0" err="1" smtClean="0">
                <a:solidFill>
                  <a:schemeClr val="bg1"/>
                </a:solidFill>
              </a:rPr>
              <a:t>countries</a:t>
            </a:r>
            <a:endParaRPr lang="en-US" sz="1600" dirty="0">
              <a:solidFill>
                <a:schemeClr val="bg1"/>
              </a:solidFill>
            </a:endParaRPr>
          </a:p>
        </p:txBody>
      </p:sp>
    </p:spTree>
    <p:extLst>
      <p:ext uri="{BB962C8B-B14F-4D97-AF65-F5344CB8AC3E}">
        <p14:creationId xmlns:p14="http://schemas.microsoft.com/office/powerpoint/2010/main" val="384156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911225"/>
            <a:ext cx="8534400" cy="769441"/>
          </a:xfrm>
        </p:spPr>
        <p:txBody>
          <a:bodyPr/>
          <a:lstStyle/>
          <a:p>
            <a:r>
              <a:rPr lang="tr-TR" dirty="0" err="1" smtClean="0"/>
              <a:t>Firm</a:t>
            </a:r>
            <a:r>
              <a:rPr lang="tr-TR" dirty="0" smtClean="0"/>
              <a:t> </a:t>
            </a:r>
            <a:r>
              <a:rPr lang="tr-TR" dirty="0" err="1" smtClean="0"/>
              <a:t>managers</a:t>
            </a:r>
            <a:r>
              <a:rPr lang="tr-TR" dirty="0" smtClean="0"/>
              <a:t> </a:t>
            </a:r>
            <a:r>
              <a:rPr lang="tr-TR" dirty="0" err="1" smtClean="0"/>
              <a:t>are</a:t>
            </a:r>
            <a:r>
              <a:rPr lang="tr-TR" dirty="0" smtClean="0"/>
              <a:t> </a:t>
            </a:r>
            <a:r>
              <a:rPr lang="tr-TR" dirty="0" err="1" smtClean="0"/>
              <a:t>got</a:t>
            </a:r>
            <a:r>
              <a:rPr lang="tr-TR" dirty="0" smtClean="0"/>
              <a:t> </a:t>
            </a:r>
            <a:r>
              <a:rPr lang="tr-TR" dirty="0" err="1" smtClean="0"/>
              <a:t>to</a:t>
            </a:r>
            <a:r>
              <a:rPr lang="tr-TR" dirty="0" smtClean="0"/>
              <a:t> </a:t>
            </a:r>
            <a:r>
              <a:rPr lang="tr-TR" dirty="0" err="1" smtClean="0"/>
              <a:t>selfscore</a:t>
            </a:r>
            <a:r>
              <a:rPr lang="tr-TR" dirty="0" smtClean="0"/>
              <a:t> </a:t>
            </a:r>
            <a:r>
              <a:rPr lang="tr-TR" dirty="0" err="1" smtClean="0"/>
              <a:t>their</a:t>
            </a:r>
            <a:r>
              <a:rPr lang="tr-TR" dirty="0" smtClean="0"/>
              <a:t> </a:t>
            </a:r>
            <a:r>
              <a:rPr lang="tr-TR" dirty="0" err="1" smtClean="0"/>
              <a:t>companies</a:t>
            </a:r>
            <a:r>
              <a:rPr lang="tr-TR" dirty="0" smtClean="0"/>
              <a:t>’ </a:t>
            </a:r>
            <a:r>
              <a:rPr lang="tr-TR" dirty="0" err="1" smtClean="0"/>
              <a:t>management</a:t>
            </a:r>
            <a:r>
              <a:rPr lang="tr-TR" dirty="0" smtClean="0"/>
              <a:t> </a:t>
            </a:r>
            <a:r>
              <a:rPr lang="tr-TR" dirty="0" err="1" smtClean="0"/>
              <a:t>performance</a:t>
            </a:r>
            <a:r>
              <a:rPr lang="tr-TR" dirty="0" smtClean="0"/>
              <a:t> at the </a:t>
            </a:r>
            <a:r>
              <a:rPr lang="tr-TR" dirty="0" err="1" smtClean="0"/>
              <a:t>end</a:t>
            </a:r>
            <a:r>
              <a:rPr lang="tr-TR" dirty="0" smtClean="0"/>
              <a:t> of the </a:t>
            </a:r>
            <a:r>
              <a:rPr lang="tr-TR" dirty="0" err="1" smtClean="0"/>
              <a:t>interviews</a:t>
            </a:r>
            <a:r>
              <a:rPr lang="tr-TR" dirty="0"/>
              <a:t/>
            </a:r>
            <a:br>
              <a:rPr lang="tr-TR" dirty="0"/>
            </a:br>
            <a:r>
              <a:rPr lang="tr-TR" sz="1600" i="1" dirty="0" err="1" smtClean="0">
                <a:solidFill>
                  <a:srgbClr val="FF0000"/>
                </a:solidFill>
              </a:rPr>
              <a:t>They</a:t>
            </a:r>
            <a:r>
              <a:rPr lang="tr-TR" sz="1600" i="1" dirty="0" smtClean="0">
                <a:solidFill>
                  <a:srgbClr val="FF0000"/>
                </a:solidFill>
              </a:rPr>
              <a:t> </a:t>
            </a:r>
            <a:r>
              <a:rPr lang="tr-TR" sz="1600" i="1" dirty="0" err="1" smtClean="0">
                <a:solidFill>
                  <a:srgbClr val="FF0000"/>
                </a:solidFill>
              </a:rPr>
              <a:t>generally</a:t>
            </a:r>
            <a:r>
              <a:rPr lang="tr-TR" sz="1600" i="1" dirty="0" smtClean="0">
                <a:solidFill>
                  <a:srgbClr val="FF0000"/>
                </a:solidFill>
              </a:rPr>
              <a:t> </a:t>
            </a:r>
            <a:r>
              <a:rPr lang="tr-TR" sz="1600" i="1" dirty="0" err="1" smtClean="0">
                <a:solidFill>
                  <a:srgbClr val="FF0000"/>
                </a:solidFill>
              </a:rPr>
              <a:t>over-score</a:t>
            </a:r>
            <a:r>
              <a:rPr lang="tr-TR" sz="1600" i="1" dirty="0" smtClean="0">
                <a:solidFill>
                  <a:srgbClr val="FF0000"/>
                </a:solidFill>
              </a:rPr>
              <a:t> </a:t>
            </a:r>
            <a:r>
              <a:rPr lang="tr-TR" sz="1600" i="1" dirty="0" err="1" smtClean="0">
                <a:solidFill>
                  <a:srgbClr val="FF0000"/>
                </a:solidFill>
              </a:rPr>
              <a:t>their</a:t>
            </a:r>
            <a:r>
              <a:rPr lang="tr-TR" sz="1600" i="1" dirty="0">
                <a:solidFill>
                  <a:srgbClr val="FF0000"/>
                </a:solidFill>
              </a:rPr>
              <a:t> </a:t>
            </a:r>
            <a:r>
              <a:rPr lang="tr-TR" sz="1600" i="1" dirty="0" err="1" smtClean="0">
                <a:solidFill>
                  <a:srgbClr val="FF0000"/>
                </a:solidFill>
              </a:rPr>
              <a:t>firm’s</a:t>
            </a:r>
            <a:r>
              <a:rPr lang="tr-TR" sz="1600" i="1" dirty="0" smtClean="0">
                <a:solidFill>
                  <a:srgbClr val="FF0000"/>
                </a:solidFill>
              </a:rPr>
              <a:t> </a:t>
            </a:r>
            <a:r>
              <a:rPr lang="tr-TR" sz="1600" i="1" dirty="0" err="1" smtClean="0">
                <a:solidFill>
                  <a:srgbClr val="FF0000"/>
                </a:solidFill>
              </a:rPr>
              <a:t>management</a:t>
            </a:r>
            <a:r>
              <a:rPr lang="tr-TR" sz="1600" i="1" dirty="0" smtClean="0">
                <a:solidFill>
                  <a:srgbClr val="FF0000"/>
                </a:solidFill>
              </a:rPr>
              <a:t>. But </a:t>
            </a:r>
            <a:r>
              <a:rPr lang="tr-TR" sz="1600" i="1" dirty="0" err="1" smtClean="0">
                <a:solidFill>
                  <a:srgbClr val="FF0000"/>
                </a:solidFill>
              </a:rPr>
              <a:t>more</a:t>
            </a:r>
            <a:r>
              <a:rPr lang="tr-TR" sz="1600" i="1" dirty="0" smtClean="0">
                <a:solidFill>
                  <a:srgbClr val="FF0000"/>
                </a:solidFill>
              </a:rPr>
              <a:t> in </a:t>
            </a:r>
            <a:r>
              <a:rPr lang="tr-TR" sz="1600" i="1" dirty="0" err="1" smtClean="0">
                <a:solidFill>
                  <a:srgbClr val="FF0000"/>
                </a:solidFill>
              </a:rPr>
              <a:t>some</a:t>
            </a:r>
            <a:r>
              <a:rPr lang="tr-TR" sz="1600" i="1" dirty="0" smtClean="0">
                <a:solidFill>
                  <a:srgbClr val="FF0000"/>
                </a:solidFill>
              </a:rPr>
              <a:t> </a:t>
            </a:r>
            <a:r>
              <a:rPr lang="tr-TR" sz="1600" i="1" dirty="0" err="1" smtClean="0">
                <a:solidFill>
                  <a:srgbClr val="FF0000"/>
                </a:solidFill>
              </a:rPr>
              <a:t>countries</a:t>
            </a:r>
            <a:endParaRPr lang="tr-TR" i="1" dirty="0">
              <a:solidFill>
                <a:srgbClr val="FF0000"/>
              </a:solidFill>
            </a:endParaRPr>
          </a:p>
        </p:txBody>
      </p:sp>
      <p:graphicFrame>
        <p:nvGraphicFramePr>
          <p:cNvPr id="4" name="5 Grafik"/>
          <p:cNvGraphicFramePr/>
          <p:nvPr>
            <p:extLst>
              <p:ext uri="{D42A27DB-BD31-4B8C-83A1-F6EECF244321}">
                <p14:modId xmlns:p14="http://schemas.microsoft.com/office/powerpoint/2010/main" val="1088610980"/>
              </p:ext>
            </p:extLst>
          </p:nvPr>
        </p:nvGraphicFramePr>
        <p:xfrm>
          <a:off x="1258665" y="2083295"/>
          <a:ext cx="6840760" cy="4334025"/>
        </p:xfrm>
        <a:graphic>
          <a:graphicData uri="http://schemas.openxmlformats.org/drawingml/2006/chart">
            <c:chart xmlns:c="http://schemas.openxmlformats.org/drawingml/2006/chart" xmlns:r="http://schemas.openxmlformats.org/officeDocument/2006/relationships" r:id="rId2"/>
          </a:graphicData>
        </a:graphic>
      </p:graphicFrame>
      <p:sp>
        <p:nvSpPr>
          <p:cNvPr id="5" name="Dikdörtgen 4"/>
          <p:cNvSpPr/>
          <p:nvPr/>
        </p:nvSpPr>
        <p:spPr bwMode="auto">
          <a:xfrm>
            <a:off x="1338294" y="2192141"/>
            <a:ext cx="1108179" cy="3936158"/>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defTabSz="914400" rtl="0" eaLnBrk="0" fontAlgn="base" latinLnBrk="0" hangingPunct="0">
              <a:lnSpc>
                <a:spcPts val="1400"/>
              </a:lnSpc>
              <a:spcBef>
                <a:spcPct val="0"/>
              </a:spcBef>
              <a:spcAft>
                <a:spcPct val="0"/>
              </a:spcAft>
              <a:buClrTx/>
              <a:buSzTx/>
              <a:buFontTx/>
              <a:buNone/>
              <a:tabLst/>
            </a:pPr>
            <a:r>
              <a:rPr kumimoji="1" lang="tr-TR" sz="1200" b="1" i="0" u="none" strike="noStrike" cap="none" normalizeH="0" baseline="0" dirty="0" err="1" smtClean="0">
                <a:ln>
                  <a:noFill/>
                </a:ln>
                <a:solidFill>
                  <a:schemeClr val="tx1"/>
                </a:solidFill>
                <a:effectLst/>
                <a:latin typeface="Arial" charset="0"/>
              </a:rPr>
              <a:t>Turkey</a:t>
            </a:r>
            <a:endParaRPr kumimoji="1" lang="tr-TR" sz="1200" b="1" i="0" u="none" strike="noStrike" cap="none" normalizeH="0" baseline="0" dirty="0" smtClean="0">
              <a:ln>
                <a:noFill/>
              </a:ln>
              <a:solidFill>
                <a:schemeClr val="tx1"/>
              </a:solidFill>
              <a:effectLst/>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lang="tr-TR" dirty="0" err="1" smtClean="0">
                <a:solidFill>
                  <a:schemeClr val="tx1"/>
                </a:solidFill>
                <a:latin typeface="Arial" charset="0"/>
              </a:rPr>
              <a:t>Mexico</a:t>
            </a:r>
            <a:endParaRPr lang="tr-TR" dirty="0" smtClean="0">
              <a:solidFill>
                <a:schemeClr val="tx1"/>
              </a:solidFill>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kumimoji="1" lang="tr-TR" sz="1200" b="1" i="0" u="none" strike="noStrike" cap="none" normalizeH="0" baseline="0" dirty="0" err="1" smtClean="0">
                <a:ln>
                  <a:noFill/>
                </a:ln>
                <a:solidFill>
                  <a:schemeClr val="tx1"/>
                </a:solidFill>
                <a:effectLst/>
                <a:latin typeface="Arial" charset="0"/>
              </a:rPr>
              <a:t>Brazil</a:t>
            </a:r>
            <a:endParaRPr kumimoji="1" lang="tr-TR" sz="1200" b="1" i="0" u="none" strike="noStrike" cap="none" normalizeH="0" baseline="0" dirty="0" smtClean="0">
              <a:ln>
                <a:noFill/>
              </a:ln>
              <a:solidFill>
                <a:schemeClr val="tx1"/>
              </a:solidFill>
              <a:effectLst/>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lang="tr-TR" dirty="0" err="1" smtClean="0">
                <a:solidFill>
                  <a:schemeClr val="tx1"/>
                </a:solidFill>
                <a:latin typeface="Arial" charset="0"/>
              </a:rPr>
              <a:t>Argentina</a:t>
            </a:r>
            <a:endParaRPr lang="tr-TR" dirty="0" smtClean="0">
              <a:solidFill>
                <a:schemeClr val="tx1"/>
              </a:solidFill>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kumimoji="1" lang="tr-TR" sz="1200" b="1" i="0" u="none" strike="noStrike" cap="none" normalizeH="0" baseline="0" dirty="0" err="1" smtClean="0">
                <a:ln>
                  <a:noFill/>
                </a:ln>
                <a:solidFill>
                  <a:schemeClr val="tx1"/>
                </a:solidFill>
                <a:effectLst/>
                <a:latin typeface="Arial" charset="0"/>
              </a:rPr>
              <a:t>Chile</a:t>
            </a:r>
            <a:endParaRPr kumimoji="1" lang="tr-TR" sz="1200" b="1" i="0" u="none" strike="noStrike" cap="none" normalizeH="0" baseline="0" dirty="0" smtClean="0">
              <a:ln>
                <a:noFill/>
              </a:ln>
              <a:solidFill>
                <a:schemeClr val="tx1"/>
              </a:solidFill>
              <a:effectLst/>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lang="tr-TR" dirty="0" err="1" smtClean="0">
                <a:solidFill>
                  <a:schemeClr val="tx1"/>
                </a:solidFill>
                <a:latin typeface="Arial" charset="0"/>
              </a:rPr>
              <a:t>Greece</a:t>
            </a:r>
            <a:endParaRPr lang="tr-TR" dirty="0" smtClean="0">
              <a:solidFill>
                <a:schemeClr val="tx1"/>
              </a:solidFill>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kumimoji="1" lang="tr-TR" sz="1200" b="1" i="0" u="none" strike="noStrike" cap="none" normalizeH="0" baseline="0" dirty="0" err="1" smtClean="0">
                <a:ln>
                  <a:noFill/>
                </a:ln>
                <a:solidFill>
                  <a:schemeClr val="tx1"/>
                </a:solidFill>
                <a:effectLst/>
                <a:latin typeface="Arial" charset="0"/>
              </a:rPr>
              <a:t>India</a:t>
            </a:r>
            <a:endParaRPr kumimoji="1" lang="tr-TR" sz="1200" b="1" i="0" u="none" strike="noStrike" cap="none" normalizeH="0" baseline="0" dirty="0" smtClean="0">
              <a:ln>
                <a:noFill/>
              </a:ln>
              <a:solidFill>
                <a:schemeClr val="tx1"/>
              </a:solidFill>
              <a:effectLst/>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lang="tr-TR" dirty="0" err="1" smtClean="0">
                <a:solidFill>
                  <a:schemeClr val="tx1"/>
                </a:solidFill>
                <a:latin typeface="Arial" charset="0"/>
              </a:rPr>
              <a:t>Portugal</a:t>
            </a:r>
            <a:endParaRPr lang="tr-TR" dirty="0" smtClean="0">
              <a:solidFill>
                <a:schemeClr val="tx1"/>
              </a:solidFill>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kumimoji="1" lang="tr-TR" sz="1200" b="1" i="0" u="none" strike="noStrike" cap="none" normalizeH="0" baseline="0" dirty="0" err="1" smtClean="0">
                <a:ln>
                  <a:noFill/>
                </a:ln>
                <a:solidFill>
                  <a:schemeClr val="tx1"/>
                </a:solidFill>
                <a:effectLst/>
                <a:latin typeface="Arial" charset="0"/>
              </a:rPr>
              <a:t>Ireland</a:t>
            </a:r>
            <a:endParaRPr kumimoji="1" lang="tr-TR" sz="1200" b="1" i="0" u="none" strike="noStrike" cap="none" normalizeH="0" baseline="0" dirty="0" smtClean="0">
              <a:ln>
                <a:noFill/>
              </a:ln>
              <a:solidFill>
                <a:schemeClr val="tx1"/>
              </a:solidFill>
              <a:effectLst/>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lang="tr-TR" dirty="0" err="1" smtClean="0">
                <a:solidFill>
                  <a:schemeClr val="tx1"/>
                </a:solidFill>
                <a:latin typeface="Arial" charset="0"/>
              </a:rPr>
              <a:t>China</a:t>
            </a:r>
            <a:endParaRPr lang="tr-TR" dirty="0" smtClean="0">
              <a:solidFill>
                <a:schemeClr val="tx1"/>
              </a:solidFill>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kumimoji="1" lang="tr-TR" sz="1200" b="1" i="0" u="none" strike="noStrike" cap="none" normalizeH="0" baseline="0" dirty="0" smtClean="0">
                <a:ln>
                  <a:noFill/>
                </a:ln>
                <a:solidFill>
                  <a:schemeClr val="tx1"/>
                </a:solidFill>
                <a:effectLst/>
                <a:latin typeface="Arial" charset="0"/>
              </a:rPr>
              <a:t>N.</a:t>
            </a:r>
            <a:r>
              <a:rPr kumimoji="1" lang="tr-TR" sz="1200" b="1" i="0" u="none" strike="noStrike" cap="none" normalizeH="0" dirty="0" smtClean="0">
                <a:ln>
                  <a:noFill/>
                </a:ln>
                <a:solidFill>
                  <a:schemeClr val="tx1"/>
                </a:solidFill>
                <a:effectLst/>
                <a:latin typeface="Arial" charset="0"/>
              </a:rPr>
              <a:t> </a:t>
            </a:r>
            <a:r>
              <a:rPr kumimoji="1" lang="tr-TR" sz="1200" b="1" i="0" u="none" strike="noStrike" cap="none" normalizeH="0" dirty="0" err="1" smtClean="0">
                <a:ln>
                  <a:noFill/>
                </a:ln>
                <a:solidFill>
                  <a:schemeClr val="tx1"/>
                </a:solidFill>
                <a:effectLst/>
                <a:latin typeface="Arial" charset="0"/>
              </a:rPr>
              <a:t>Zealand</a:t>
            </a:r>
            <a:endParaRPr kumimoji="1" lang="tr-TR" sz="1200" b="1" i="0" u="none" strike="noStrike" cap="none" normalizeH="0" dirty="0" smtClean="0">
              <a:ln>
                <a:noFill/>
              </a:ln>
              <a:solidFill>
                <a:schemeClr val="tx1"/>
              </a:solidFill>
              <a:effectLst/>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lang="tr-TR" baseline="0" dirty="0" err="1" smtClean="0">
                <a:solidFill>
                  <a:schemeClr val="tx1"/>
                </a:solidFill>
                <a:latin typeface="Arial" charset="0"/>
              </a:rPr>
              <a:t>Canada</a:t>
            </a:r>
            <a:endParaRPr lang="tr-TR" baseline="0" dirty="0" smtClean="0">
              <a:solidFill>
                <a:schemeClr val="tx1"/>
              </a:solidFill>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kumimoji="1" lang="tr-TR" sz="1200" b="1" i="0" u="none" strike="noStrike" cap="none" normalizeH="0" dirty="0" err="1" smtClean="0">
                <a:ln>
                  <a:noFill/>
                </a:ln>
                <a:solidFill>
                  <a:schemeClr val="tx1"/>
                </a:solidFill>
                <a:effectLst/>
                <a:latin typeface="Arial" charset="0"/>
              </a:rPr>
              <a:t>Australia</a:t>
            </a:r>
            <a:endParaRPr kumimoji="1" lang="tr-TR" sz="1200" b="1" i="0" u="none" strike="noStrike" cap="none" normalizeH="0" dirty="0" smtClean="0">
              <a:ln>
                <a:noFill/>
              </a:ln>
              <a:solidFill>
                <a:schemeClr val="tx1"/>
              </a:solidFill>
              <a:effectLst/>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lang="tr-TR" baseline="0" dirty="0" smtClean="0">
                <a:solidFill>
                  <a:schemeClr val="tx1"/>
                </a:solidFill>
                <a:latin typeface="Arial" charset="0"/>
              </a:rPr>
              <a:t>Poland</a:t>
            </a:r>
          </a:p>
          <a:p>
            <a:pPr marL="0" marR="0" indent="0" defTabSz="914400" rtl="0" eaLnBrk="0" fontAlgn="base" latinLnBrk="0" hangingPunct="0">
              <a:lnSpc>
                <a:spcPts val="1400"/>
              </a:lnSpc>
              <a:spcBef>
                <a:spcPct val="0"/>
              </a:spcBef>
              <a:spcAft>
                <a:spcPct val="0"/>
              </a:spcAft>
              <a:buClrTx/>
              <a:buSzTx/>
              <a:buFontTx/>
              <a:buNone/>
              <a:tabLst/>
            </a:pPr>
            <a:r>
              <a:rPr kumimoji="1" lang="tr-TR" sz="1200" b="1" i="0" u="none" strike="noStrike" cap="none" normalizeH="0" dirty="0" err="1" smtClean="0">
                <a:ln>
                  <a:noFill/>
                </a:ln>
                <a:solidFill>
                  <a:schemeClr val="tx1"/>
                </a:solidFill>
                <a:effectLst/>
                <a:latin typeface="Arial" charset="0"/>
              </a:rPr>
              <a:t>Italy</a:t>
            </a:r>
            <a:endParaRPr kumimoji="1" lang="tr-TR" sz="1200" b="1" i="0" u="none" strike="noStrike" cap="none" normalizeH="0" dirty="0" smtClean="0">
              <a:ln>
                <a:noFill/>
              </a:ln>
              <a:solidFill>
                <a:schemeClr val="tx1"/>
              </a:solidFill>
              <a:effectLst/>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lang="tr-TR" baseline="0" dirty="0" smtClean="0">
                <a:solidFill>
                  <a:schemeClr val="tx1"/>
                </a:solidFill>
                <a:latin typeface="Arial" charset="0"/>
              </a:rPr>
              <a:t>UK</a:t>
            </a:r>
          </a:p>
          <a:p>
            <a:pPr marL="0" marR="0" indent="0" defTabSz="914400" rtl="0" eaLnBrk="0" fontAlgn="base" latinLnBrk="0" hangingPunct="0">
              <a:lnSpc>
                <a:spcPts val="1400"/>
              </a:lnSpc>
              <a:spcBef>
                <a:spcPct val="0"/>
              </a:spcBef>
              <a:spcAft>
                <a:spcPct val="0"/>
              </a:spcAft>
              <a:buClrTx/>
              <a:buSzTx/>
              <a:buFontTx/>
              <a:buNone/>
              <a:tabLst/>
            </a:pPr>
            <a:r>
              <a:rPr kumimoji="1" lang="tr-TR" sz="1200" b="1" i="0" u="none" strike="noStrike" cap="none" normalizeH="0" dirty="0" smtClean="0">
                <a:ln>
                  <a:noFill/>
                </a:ln>
                <a:solidFill>
                  <a:schemeClr val="tx1"/>
                </a:solidFill>
                <a:effectLst/>
                <a:latin typeface="Arial" charset="0"/>
              </a:rPr>
              <a:t>Germany</a:t>
            </a:r>
          </a:p>
          <a:p>
            <a:pPr marL="0" marR="0" indent="0" defTabSz="914400" rtl="0" eaLnBrk="0" fontAlgn="base" latinLnBrk="0" hangingPunct="0">
              <a:lnSpc>
                <a:spcPts val="1400"/>
              </a:lnSpc>
              <a:spcBef>
                <a:spcPct val="0"/>
              </a:spcBef>
              <a:spcAft>
                <a:spcPct val="0"/>
              </a:spcAft>
              <a:buClrTx/>
              <a:buSzTx/>
              <a:buFontTx/>
              <a:buNone/>
              <a:tabLst/>
            </a:pPr>
            <a:r>
              <a:rPr lang="tr-TR" baseline="0" dirty="0" smtClean="0">
                <a:solidFill>
                  <a:schemeClr val="tx1"/>
                </a:solidFill>
                <a:latin typeface="Arial" charset="0"/>
              </a:rPr>
              <a:t>US</a:t>
            </a:r>
          </a:p>
          <a:p>
            <a:pPr marL="0" marR="0" indent="0" defTabSz="914400" rtl="0" eaLnBrk="0" fontAlgn="base" latinLnBrk="0" hangingPunct="0">
              <a:lnSpc>
                <a:spcPts val="1400"/>
              </a:lnSpc>
              <a:spcBef>
                <a:spcPct val="0"/>
              </a:spcBef>
              <a:spcAft>
                <a:spcPct val="0"/>
              </a:spcAft>
              <a:buClrTx/>
              <a:buSzTx/>
              <a:buFontTx/>
              <a:buNone/>
              <a:tabLst/>
            </a:pPr>
            <a:r>
              <a:rPr kumimoji="1" lang="tr-TR" sz="1200" b="1" i="0" u="none" strike="noStrike" cap="none" normalizeH="0" dirty="0" err="1" smtClean="0">
                <a:ln>
                  <a:noFill/>
                </a:ln>
                <a:solidFill>
                  <a:schemeClr val="tx1"/>
                </a:solidFill>
                <a:effectLst/>
                <a:latin typeface="Arial" charset="0"/>
              </a:rPr>
              <a:t>Sweden</a:t>
            </a:r>
            <a:endParaRPr kumimoji="1" lang="tr-TR" sz="1200" b="1" i="0" u="none" strike="noStrike" cap="none" normalizeH="0" dirty="0" smtClean="0">
              <a:ln>
                <a:noFill/>
              </a:ln>
              <a:solidFill>
                <a:schemeClr val="tx1"/>
              </a:solidFill>
              <a:effectLst/>
              <a:latin typeface="Arial" charset="0"/>
            </a:endParaRPr>
          </a:p>
          <a:p>
            <a:pPr marL="0" marR="0" indent="0" defTabSz="914400" rtl="0" eaLnBrk="0" fontAlgn="base" latinLnBrk="0" hangingPunct="0">
              <a:lnSpc>
                <a:spcPts val="1400"/>
              </a:lnSpc>
              <a:spcBef>
                <a:spcPct val="0"/>
              </a:spcBef>
              <a:spcAft>
                <a:spcPct val="0"/>
              </a:spcAft>
              <a:buClrTx/>
              <a:buSzTx/>
              <a:buFontTx/>
              <a:buNone/>
              <a:tabLst/>
            </a:pPr>
            <a:r>
              <a:rPr lang="tr-TR" baseline="0" dirty="0" smtClean="0">
                <a:solidFill>
                  <a:schemeClr val="tx1"/>
                </a:solidFill>
                <a:latin typeface="Arial" charset="0"/>
              </a:rPr>
              <a:t>France</a:t>
            </a:r>
          </a:p>
          <a:p>
            <a:pPr marL="0" marR="0" indent="0" defTabSz="914400" rtl="0" eaLnBrk="0" fontAlgn="base" latinLnBrk="0" hangingPunct="0">
              <a:lnSpc>
                <a:spcPts val="1400"/>
              </a:lnSpc>
              <a:spcBef>
                <a:spcPct val="0"/>
              </a:spcBef>
              <a:spcAft>
                <a:spcPct val="0"/>
              </a:spcAft>
              <a:buClrTx/>
              <a:buSzTx/>
              <a:buFontTx/>
              <a:buNone/>
              <a:tabLst/>
            </a:pPr>
            <a:r>
              <a:rPr kumimoji="1" lang="tr-TR" sz="1200" b="1" i="0" u="none" strike="noStrike" cap="none" normalizeH="0" dirty="0" smtClean="0">
                <a:ln>
                  <a:noFill/>
                </a:ln>
                <a:solidFill>
                  <a:schemeClr val="tx1"/>
                </a:solidFill>
                <a:effectLst/>
                <a:latin typeface="Arial" charset="0"/>
              </a:rPr>
              <a:t>Japan</a:t>
            </a:r>
          </a:p>
          <a:p>
            <a:pPr marL="0" marR="0" indent="0" defTabSz="914400" rtl="0" eaLnBrk="0" fontAlgn="base" latinLnBrk="0" hangingPunct="0">
              <a:lnSpc>
                <a:spcPts val="1400"/>
              </a:lnSpc>
              <a:spcBef>
                <a:spcPct val="0"/>
              </a:spcBef>
              <a:spcAft>
                <a:spcPct val="0"/>
              </a:spcAft>
              <a:buClrTx/>
              <a:buSzTx/>
              <a:buFontTx/>
              <a:buNone/>
              <a:tabLst/>
            </a:pPr>
            <a:r>
              <a:rPr lang="tr-TR" baseline="0" dirty="0" err="1" smtClean="0">
                <a:solidFill>
                  <a:schemeClr val="tx1"/>
                </a:solidFill>
                <a:latin typeface="Arial" charset="0"/>
              </a:rPr>
              <a:t>Singapore</a:t>
            </a:r>
            <a:endParaRPr kumimoji="1" lang="tr-TR" sz="1200" b="1" i="0" u="none" strike="noStrike" cap="none" normalizeH="0" baseline="0" dirty="0" smtClean="0">
              <a:ln>
                <a:noFill/>
              </a:ln>
              <a:solidFill>
                <a:schemeClr val="tx1"/>
              </a:solidFill>
              <a:effectLst/>
              <a:latin typeface="Arial" charset="0"/>
            </a:endParaRPr>
          </a:p>
        </p:txBody>
      </p:sp>
      <p:sp>
        <p:nvSpPr>
          <p:cNvPr id="6" name="8 Metin kutusu"/>
          <p:cNvSpPr txBox="1">
            <a:spLocks noChangeArrowheads="1"/>
          </p:cNvSpPr>
          <p:nvPr/>
        </p:nvSpPr>
        <p:spPr bwMode="auto">
          <a:xfrm>
            <a:off x="0" y="1703746"/>
            <a:ext cx="9906000" cy="338554"/>
          </a:xfrm>
          <a:prstGeom prst="rect">
            <a:avLst/>
          </a:prstGeom>
          <a:solidFill>
            <a:srgbClr val="002060"/>
          </a:solidFill>
          <a:ln w="9525">
            <a:noFill/>
            <a:miter lim="800000"/>
            <a:headEnd/>
            <a:tailEnd/>
          </a:ln>
        </p:spPr>
        <p:txBody>
          <a:bodyPr wrap="square">
            <a:spAutoFit/>
          </a:bodyPr>
          <a:lstStyle/>
          <a:p>
            <a:pPr algn="ctr"/>
            <a:r>
              <a:rPr lang="tr-TR" sz="1600" dirty="0" smtClean="0">
                <a:solidFill>
                  <a:schemeClr val="bg1"/>
                </a:solidFill>
              </a:rPr>
              <a:t>The </a:t>
            </a:r>
            <a:r>
              <a:rPr lang="tr-TR" sz="1600" dirty="0" err="1" smtClean="0">
                <a:solidFill>
                  <a:schemeClr val="bg1"/>
                </a:solidFill>
              </a:rPr>
              <a:t>difference</a:t>
            </a:r>
            <a:r>
              <a:rPr lang="tr-TR" sz="1600" dirty="0" smtClean="0">
                <a:solidFill>
                  <a:schemeClr val="bg1"/>
                </a:solidFill>
              </a:rPr>
              <a:t> </a:t>
            </a:r>
            <a:r>
              <a:rPr lang="tr-TR" sz="1600" dirty="0" err="1" smtClean="0">
                <a:solidFill>
                  <a:schemeClr val="bg1"/>
                </a:solidFill>
              </a:rPr>
              <a:t>between</a:t>
            </a:r>
            <a:r>
              <a:rPr lang="tr-TR" sz="1600" dirty="0" smtClean="0">
                <a:solidFill>
                  <a:schemeClr val="bg1"/>
                </a:solidFill>
              </a:rPr>
              <a:t> the </a:t>
            </a:r>
            <a:r>
              <a:rPr lang="tr-TR" sz="1600" dirty="0" err="1" smtClean="0">
                <a:solidFill>
                  <a:schemeClr val="bg1"/>
                </a:solidFill>
              </a:rPr>
              <a:t>selfscore</a:t>
            </a:r>
            <a:r>
              <a:rPr lang="tr-TR" sz="1600" dirty="0" smtClean="0">
                <a:solidFill>
                  <a:schemeClr val="bg1"/>
                </a:solidFill>
              </a:rPr>
              <a:t> </a:t>
            </a:r>
            <a:r>
              <a:rPr lang="tr-TR" sz="1600" dirty="0" err="1" smtClean="0">
                <a:solidFill>
                  <a:schemeClr val="bg1"/>
                </a:solidFill>
              </a:rPr>
              <a:t>and</a:t>
            </a:r>
            <a:r>
              <a:rPr lang="tr-TR" sz="1600" dirty="0" smtClean="0">
                <a:solidFill>
                  <a:schemeClr val="bg1"/>
                </a:solidFill>
              </a:rPr>
              <a:t> the </a:t>
            </a:r>
            <a:r>
              <a:rPr lang="tr-TR" sz="1600" dirty="0" err="1" smtClean="0">
                <a:solidFill>
                  <a:schemeClr val="bg1"/>
                </a:solidFill>
              </a:rPr>
              <a:t>score</a:t>
            </a:r>
            <a:r>
              <a:rPr lang="tr-TR" sz="1600" dirty="0" smtClean="0">
                <a:solidFill>
                  <a:schemeClr val="bg1"/>
                </a:solidFill>
              </a:rPr>
              <a:t> </a:t>
            </a:r>
            <a:r>
              <a:rPr lang="tr-TR" sz="1600" dirty="0" err="1" smtClean="0">
                <a:solidFill>
                  <a:schemeClr val="bg1"/>
                </a:solidFill>
              </a:rPr>
              <a:t>given</a:t>
            </a:r>
            <a:r>
              <a:rPr lang="tr-TR" sz="1600" dirty="0" smtClean="0">
                <a:solidFill>
                  <a:schemeClr val="bg1"/>
                </a:solidFill>
              </a:rPr>
              <a:t> </a:t>
            </a:r>
            <a:r>
              <a:rPr lang="tr-TR" sz="1600" dirty="0" err="1" smtClean="0">
                <a:solidFill>
                  <a:schemeClr val="bg1"/>
                </a:solidFill>
              </a:rPr>
              <a:t>by</a:t>
            </a:r>
            <a:r>
              <a:rPr lang="tr-TR" sz="1600" dirty="0" smtClean="0">
                <a:solidFill>
                  <a:schemeClr val="bg1"/>
                </a:solidFill>
              </a:rPr>
              <a:t> the </a:t>
            </a:r>
            <a:r>
              <a:rPr lang="tr-TR" sz="1600" dirty="0" err="1" smtClean="0">
                <a:solidFill>
                  <a:schemeClr val="bg1"/>
                </a:solidFill>
              </a:rPr>
              <a:t>evaluater</a:t>
            </a:r>
            <a:endParaRPr lang="en-US" sz="1600" dirty="0">
              <a:solidFill>
                <a:schemeClr val="bg1"/>
              </a:solidFill>
            </a:endParaRPr>
          </a:p>
        </p:txBody>
      </p:sp>
      <p:sp>
        <p:nvSpPr>
          <p:cNvPr id="7" name="Altbilgi Yer Tutucusu 2"/>
          <p:cNvSpPr>
            <a:spLocks noGrp="1"/>
          </p:cNvSpPr>
          <p:nvPr>
            <p:ph type="ftr" sz="quarter" idx="10"/>
          </p:nvPr>
        </p:nvSpPr>
        <p:spPr>
          <a:xfrm>
            <a:off x="75746" y="6564536"/>
            <a:ext cx="6521824" cy="141064"/>
          </a:xfrm>
        </p:spPr>
        <p:txBody>
          <a:bodyPr/>
          <a:lstStyle/>
          <a:p>
            <a:pPr algn="l">
              <a:defRPr/>
            </a:pPr>
            <a:r>
              <a:rPr lang="tr-TR" altLang="de-DE" sz="1400" dirty="0" smtClean="0"/>
              <a:t>Source: TEPAV </a:t>
            </a:r>
            <a:r>
              <a:rPr lang="tr-TR" altLang="de-DE" sz="1400" dirty="0" err="1" smtClean="0"/>
              <a:t>analysis</a:t>
            </a:r>
            <a:r>
              <a:rPr lang="tr-TR" altLang="de-DE" sz="1400" dirty="0" smtClean="0"/>
              <a:t> </a:t>
            </a:r>
            <a:r>
              <a:rPr lang="tr-TR" altLang="de-DE" sz="1400" dirty="0" err="1" smtClean="0"/>
              <a:t>conducted</a:t>
            </a:r>
            <a:r>
              <a:rPr lang="tr-TR" altLang="de-DE" sz="1400" dirty="0" smtClean="0"/>
              <a:t> </a:t>
            </a:r>
            <a:r>
              <a:rPr lang="tr-TR" altLang="de-DE" sz="1400" dirty="0" err="1" smtClean="0"/>
              <a:t>from</a:t>
            </a:r>
            <a:r>
              <a:rPr lang="tr-TR" altLang="de-DE" sz="1400" dirty="0" smtClean="0"/>
              <a:t> the World Management </a:t>
            </a:r>
            <a:r>
              <a:rPr lang="tr-TR" altLang="de-DE" sz="1400" dirty="0" err="1" smtClean="0"/>
              <a:t>Survey</a:t>
            </a:r>
            <a:r>
              <a:rPr lang="tr-TR" altLang="de-DE" sz="1400" dirty="0" smtClean="0"/>
              <a:t> data</a:t>
            </a:r>
            <a:endParaRPr lang="de-DE" altLang="de-DE" sz="1400" dirty="0"/>
          </a:p>
        </p:txBody>
      </p:sp>
    </p:spTree>
    <p:extLst>
      <p:ext uri="{BB962C8B-B14F-4D97-AF65-F5344CB8AC3E}">
        <p14:creationId xmlns:p14="http://schemas.microsoft.com/office/powerpoint/2010/main" val="1412304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784056"/>
            <a:ext cx="9142486" cy="677108"/>
          </a:xfrm>
        </p:spPr>
        <p:txBody>
          <a:bodyPr/>
          <a:lstStyle/>
          <a:p>
            <a:pPr>
              <a:lnSpc>
                <a:spcPct val="100000"/>
              </a:lnSpc>
            </a:pPr>
            <a:r>
              <a:rPr lang="tr-TR" sz="2400" dirty="0" smtClean="0"/>
              <a:t>A </a:t>
            </a:r>
            <a:r>
              <a:rPr lang="tr-TR" sz="2400" dirty="0" err="1" smtClean="0"/>
              <a:t>case</a:t>
            </a:r>
            <a:r>
              <a:rPr lang="tr-TR" sz="2400" dirty="0" smtClean="0"/>
              <a:t> in </a:t>
            </a:r>
            <a:r>
              <a:rPr lang="tr-TR" sz="2400" dirty="0" err="1" smtClean="0"/>
              <a:t>point</a:t>
            </a:r>
            <a:r>
              <a:rPr lang="tr-TR" sz="2400" dirty="0" smtClean="0"/>
              <a:t>: Well </a:t>
            </a:r>
            <a:r>
              <a:rPr lang="tr-TR" sz="2400" dirty="0" err="1" smtClean="0"/>
              <a:t>managed</a:t>
            </a:r>
            <a:r>
              <a:rPr lang="tr-TR" sz="2400" dirty="0" smtClean="0"/>
              <a:t> </a:t>
            </a:r>
            <a:r>
              <a:rPr lang="tr-TR" sz="2400" dirty="0" err="1" smtClean="0"/>
              <a:t>firms</a:t>
            </a:r>
            <a:r>
              <a:rPr lang="tr-TR" sz="2400" dirty="0" smtClean="0"/>
              <a:t> </a:t>
            </a:r>
            <a:r>
              <a:rPr lang="tr-TR" sz="2400" dirty="0" err="1" smtClean="0"/>
              <a:t>are</a:t>
            </a:r>
            <a:r>
              <a:rPr lang="tr-TR" sz="2400" dirty="0" smtClean="0"/>
              <a:t> </a:t>
            </a:r>
            <a:r>
              <a:rPr lang="tr-TR" sz="2400" dirty="0" err="1" smtClean="0"/>
              <a:t>more</a:t>
            </a:r>
            <a:r>
              <a:rPr lang="tr-TR" sz="2400" dirty="0" smtClean="0"/>
              <a:t> </a:t>
            </a:r>
            <a:r>
              <a:rPr lang="tr-TR" sz="2400" dirty="0" err="1" smtClean="0"/>
              <a:t>energy</a:t>
            </a:r>
            <a:r>
              <a:rPr lang="tr-TR" sz="2400" dirty="0" smtClean="0"/>
              <a:t> </a:t>
            </a:r>
            <a:r>
              <a:rPr lang="tr-TR" sz="2400" dirty="0" err="1" smtClean="0"/>
              <a:t>efficient</a:t>
            </a:r>
            <a:r>
              <a:rPr lang="tr-TR" sz="2400" dirty="0" smtClean="0"/>
              <a:t> </a:t>
            </a:r>
            <a:br>
              <a:rPr lang="tr-TR" sz="2400" dirty="0" smtClean="0"/>
            </a:br>
            <a:r>
              <a:rPr lang="tr-TR" sz="2000" dirty="0" err="1" smtClean="0">
                <a:solidFill>
                  <a:srgbClr val="FF0000"/>
                </a:solidFill>
              </a:rPr>
              <a:t>One</a:t>
            </a:r>
            <a:r>
              <a:rPr lang="tr-TR" sz="2000" dirty="0" smtClean="0">
                <a:solidFill>
                  <a:srgbClr val="FF0000"/>
                </a:solidFill>
              </a:rPr>
              <a:t> of the main </a:t>
            </a:r>
            <a:r>
              <a:rPr lang="tr-TR" sz="2000" dirty="0" err="1" smtClean="0">
                <a:solidFill>
                  <a:srgbClr val="FF0000"/>
                </a:solidFill>
              </a:rPr>
              <a:t>pillars</a:t>
            </a:r>
            <a:r>
              <a:rPr lang="tr-TR" sz="2000" dirty="0" smtClean="0">
                <a:solidFill>
                  <a:srgbClr val="FF0000"/>
                </a:solidFill>
              </a:rPr>
              <a:t> of </a:t>
            </a:r>
            <a:r>
              <a:rPr lang="tr-TR" sz="2000" dirty="0" err="1" smtClean="0">
                <a:solidFill>
                  <a:srgbClr val="FF0000"/>
                </a:solidFill>
              </a:rPr>
              <a:t>SDGs</a:t>
            </a:r>
            <a:r>
              <a:rPr lang="tr-TR" sz="2000" dirty="0" smtClean="0">
                <a:solidFill>
                  <a:srgbClr val="FF0000"/>
                </a:solidFill>
              </a:rPr>
              <a:t>: </a:t>
            </a:r>
            <a:r>
              <a:rPr lang="tr-TR" sz="2000" dirty="0" err="1" smtClean="0">
                <a:solidFill>
                  <a:srgbClr val="FF0000"/>
                </a:solidFill>
              </a:rPr>
              <a:t>environmental</a:t>
            </a:r>
            <a:r>
              <a:rPr lang="tr-TR" sz="2000" dirty="0" smtClean="0">
                <a:solidFill>
                  <a:srgbClr val="FF0000"/>
                </a:solidFill>
              </a:rPr>
              <a:t> </a:t>
            </a:r>
            <a:r>
              <a:rPr lang="tr-TR" sz="2000" dirty="0" err="1" smtClean="0">
                <a:solidFill>
                  <a:srgbClr val="FF0000"/>
                </a:solidFill>
              </a:rPr>
              <a:t>sustainability</a:t>
            </a:r>
            <a:r>
              <a:rPr lang="tr-TR" sz="2000" dirty="0" smtClean="0">
                <a:solidFill>
                  <a:srgbClr val="FF0000"/>
                </a:solidFill>
              </a:rPr>
              <a:t> </a:t>
            </a:r>
            <a:endParaRPr lang="tr-TR" sz="2400" dirty="0">
              <a:solidFill>
                <a:srgbClr val="FF0000"/>
              </a:solidFill>
            </a:endParaRPr>
          </a:p>
        </p:txBody>
      </p:sp>
      <p:pic>
        <p:nvPicPr>
          <p:cNvPr id="4" name="Picture 4" descr="manage_regs_scat1"/>
          <p:cNvPicPr>
            <a:picLocks noChangeAspect="1" noChangeArrowheads="1"/>
          </p:cNvPicPr>
          <p:nvPr/>
        </p:nvPicPr>
        <p:blipFill>
          <a:blip r:embed="rId2">
            <a:extLst>
              <a:ext uri="{28A0092B-C50C-407E-A947-70E740481C1C}">
                <a14:useLocalDpi xmlns:a14="http://schemas.microsoft.com/office/drawing/2010/main" val="0"/>
              </a:ext>
            </a:extLst>
          </a:blip>
          <a:srcRect b="16704"/>
          <a:stretch>
            <a:fillRect/>
          </a:stretch>
        </p:blipFill>
        <p:spPr bwMode="auto">
          <a:xfrm>
            <a:off x="119064" y="1437207"/>
            <a:ext cx="8710044" cy="484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4089400" y="6223000"/>
            <a:ext cx="2427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b="1">
                <a:solidFill>
                  <a:schemeClr val="tx1"/>
                </a:solidFill>
                <a:latin typeface="Arial" panose="020B0604020202020204" pitchFamily="34" charset="0"/>
              </a:defRPr>
            </a:lvl1pPr>
            <a:lvl2pPr marL="742950" indent="-285750" defTabSz="912813">
              <a:defRPr sz="2400" b="1">
                <a:solidFill>
                  <a:schemeClr val="tx1"/>
                </a:solidFill>
                <a:latin typeface="Arial" panose="020B0604020202020204" pitchFamily="34" charset="0"/>
              </a:defRPr>
            </a:lvl2pPr>
            <a:lvl3pPr marL="1143000" indent="-228600" defTabSz="912813">
              <a:defRPr sz="2400" b="1">
                <a:solidFill>
                  <a:schemeClr val="tx1"/>
                </a:solidFill>
                <a:latin typeface="Arial" panose="020B0604020202020204" pitchFamily="34" charset="0"/>
              </a:defRPr>
            </a:lvl3pPr>
            <a:lvl4pPr marL="1600200" indent="-228600" defTabSz="912813">
              <a:defRPr sz="2400" b="1">
                <a:solidFill>
                  <a:schemeClr val="tx1"/>
                </a:solidFill>
                <a:latin typeface="Arial" panose="020B0604020202020204" pitchFamily="34" charset="0"/>
              </a:defRPr>
            </a:lvl4pPr>
            <a:lvl5pPr marL="2057400" indent="-228600" defTabSz="912813">
              <a:defRPr sz="2400"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defRPr>
            </a:lvl9pPr>
          </a:lstStyle>
          <a:p>
            <a:r>
              <a:rPr lang="en-US" altLang="tr-TR" sz="1800" b="0"/>
              <a:t>Management</a:t>
            </a:r>
          </a:p>
        </p:txBody>
      </p:sp>
      <p:sp>
        <p:nvSpPr>
          <p:cNvPr id="6" name="Text Box 9"/>
          <p:cNvSpPr txBox="1">
            <a:spLocks noChangeArrowheads="1"/>
          </p:cNvSpPr>
          <p:nvPr/>
        </p:nvSpPr>
        <p:spPr bwMode="auto">
          <a:xfrm>
            <a:off x="7531794" y="2210304"/>
            <a:ext cx="2195712" cy="2677656"/>
          </a:xfrm>
          <a:prstGeom prst="rect">
            <a:avLst/>
          </a:prstGeom>
          <a:solidFill>
            <a:schemeClr val="bg1"/>
          </a:solidFill>
          <a:ln w="9525">
            <a:solidFill>
              <a:schemeClr val="tx1"/>
            </a:solidFill>
            <a:miter lim="800000"/>
            <a:headEnd/>
            <a:tailEnd/>
          </a:ln>
        </p:spPr>
        <p:txBody>
          <a:bodyPr wrap="square">
            <a:spAutoFit/>
          </a:bodyPr>
          <a:lstStyle>
            <a:lvl1pPr defTabSz="912813">
              <a:defRPr sz="2400" b="1">
                <a:solidFill>
                  <a:schemeClr val="tx1"/>
                </a:solidFill>
                <a:latin typeface="Arial" panose="020B0604020202020204" pitchFamily="34" charset="0"/>
              </a:defRPr>
            </a:lvl1pPr>
            <a:lvl2pPr marL="742950" indent="-285750" defTabSz="912813">
              <a:defRPr sz="2400" b="1">
                <a:solidFill>
                  <a:schemeClr val="tx1"/>
                </a:solidFill>
                <a:latin typeface="Arial" panose="020B0604020202020204" pitchFamily="34" charset="0"/>
              </a:defRPr>
            </a:lvl2pPr>
            <a:lvl3pPr marL="1143000" indent="-228600" defTabSz="912813">
              <a:defRPr sz="2400" b="1">
                <a:solidFill>
                  <a:schemeClr val="tx1"/>
                </a:solidFill>
                <a:latin typeface="Arial" panose="020B0604020202020204" pitchFamily="34" charset="0"/>
              </a:defRPr>
            </a:lvl3pPr>
            <a:lvl4pPr marL="1600200" indent="-228600" defTabSz="912813">
              <a:defRPr sz="2400" b="1">
                <a:solidFill>
                  <a:schemeClr val="tx1"/>
                </a:solidFill>
                <a:latin typeface="Arial" panose="020B0604020202020204" pitchFamily="34" charset="0"/>
              </a:defRPr>
            </a:lvl4pPr>
            <a:lvl5pPr marL="2057400" indent="-228600" defTabSz="912813">
              <a:defRPr sz="2400"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defRPr>
            </a:lvl9pPr>
          </a:lstStyle>
          <a:p>
            <a:r>
              <a:rPr lang="en-US" altLang="tr-TR" b="0"/>
              <a:t>1 point higher management score associated with about 20% less energy use</a:t>
            </a:r>
          </a:p>
        </p:txBody>
      </p:sp>
      <p:sp>
        <p:nvSpPr>
          <p:cNvPr id="8" name="Text Box 10"/>
          <p:cNvSpPr txBox="1">
            <a:spLocks noChangeArrowheads="1"/>
          </p:cNvSpPr>
          <p:nvPr/>
        </p:nvSpPr>
        <p:spPr bwMode="auto">
          <a:xfrm>
            <a:off x="33338" y="6589713"/>
            <a:ext cx="8596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panose="020B0604020202020204" pitchFamily="34" charset="0"/>
              </a:defRPr>
            </a:lvl1pPr>
            <a:lvl2pPr marL="742950" indent="-285750" defTabSz="912813">
              <a:defRPr sz="2400" b="1">
                <a:solidFill>
                  <a:schemeClr val="tx1"/>
                </a:solidFill>
                <a:latin typeface="Arial" panose="020B0604020202020204" pitchFamily="34" charset="0"/>
              </a:defRPr>
            </a:lvl2pPr>
            <a:lvl3pPr marL="1143000" indent="-228600" defTabSz="912813">
              <a:defRPr sz="2400" b="1">
                <a:solidFill>
                  <a:schemeClr val="tx1"/>
                </a:solidFill>
                <a:latin typeface="Arial" panose="020B0604020202020204" pitchFamily="34" charset="0"/>
              </a:defRPr>
            </a:lvl3pPr>
            <a:lvl4pPr marL="1600200" indent="-228600" defTabSz="912813">
              <a:defRPr sz="2400" b="1">
                <a:solidFill>
                  <a:schemeClr val="tx1"/>
                </a:solidFill>
                <a:latin typeface="Arial" panose="020B0604020202020204" pitchFamily="34" charset="0"/>
              </a:defRPr>
            </a:lvl4pPr>
            <a:lvl5pPr marL="2057400" indent="-228600" defTabSz="912813">
              <a:defRPr sz="2400"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defRPr>
            </a:lvl9pPr>
          </a:lstStyle>
          <a:p>
            <a:r>
              <a:rPr lang="en-US" altLang="tr-TR" sz="1200" dirty="0"/>
              <a:t>Source: Bloom, </a:t>
            </a:r>
            <a:r>
              <a:rPr lang="en-US" altLang="tr-TR" sz="1200" dirty="0" err="1"/>
              <a:t>Genakos</a:t>
            </a:r>
            <a:r>
              <a:rPr lang="en-US" altLang="tr-TR" sz="1200" dirty="0"/>
              <a:t>, martin and </a:t>
            </a:r>
            <a:r>
              <a:rPr lang="en-US" altLang="tr-TR" sz="1200" dirty="0" err="1"/>
              <a:t>Sadun</a:t>
            </a:r>
            <a:r>
              <a:rPr lang="en-US" altLang="tr-TR" sz="1200" dirty="0"/>
              <a:t>, NBER WP14394. Analysis uses Census of production data for UK firms</a:t>
            </a:r>
          </a:p>
        </p:txBody>
      </p:sp>
      <p:sp>
        <p:nvSpPr>
          <p:cNvPr id="9" name="Text Box 7"/>
          <p:cNvSpPr txBox="1">
            <a:spLocks noChangeArrowheads="1"/>
          </p:cNvSpPr>
          <p:nvPr/>
        </p:nvSpPr>
        <p:spPr bwMode="auto">
          <a:xfrm rot="16200000">
            <a:off x="-2099469" y="2999582"/>
            <a:ext cx="465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b="1">
                <a:solidFill>
                  <a:schemeClr val="tx1"/>
                </a:solidFill>
                <a:latin typeface="Arial" panose="020B0604020202020204" pitchFamily="34" charset="0"/>
              </a:defRPr>
            </a:lvl1pPr>
            <a:lvl2pPr marL="742950" indent="-285750" defTabSz="912813">
              <a:defRPr sz="2400" b="1">
                <a:solidFill>
                  <a:schemeClr val="tx1"/>
                </a:solidFill>
                <a:latin typeface="Arial" panose="020B0604020202020204" pitchFamily="34" charset="0"/>
              </a:defRPr>
            </a:lvl2pPr>
            <a:lvl3pPr marL="1143000" indent="-228600" defTabSz="912813">
              <a:defRPr sz="2400" b="1">
                <a:solidFill>
                  <a:schemeClr val="tx1"/>
                </a:solidFill>
                <a:latin typeface="Arial" panose="020B0604020202020204" pitchFamily="34" charset="0"/>
              </a:defRPr>
            </a:lvl3pPr>
            <a:lvl4pPr marL="1600200" indent="-228600" defTabSz="912813">
              <a:defRPr sz="2400" b="1">
                <a:solidFill>
                  <a:schemeClr val="tx1"/>
                </a:solidFill>
                <a:latin typeface="Arial" panose="020B0604020202020204" pitchFamily="34" charset="0"/>
              </a:defRPr>
            </a:lvl4pPr>
            <a:lvl5pPr marL="2057400" indent="-228600" defTabSz="912813">
              <a:defRPr sz="2400"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defRPr>
            </a:lvl9pPr>
          </a:lstStyle>
          <a:p>
            <a:r>
              <a:rPr lang="en-US" altLang="tr-TR" sz="1800" b="0"/>
              <a:t>Energy use, log( KWH/$ sales)</a:t>
            </a:r>
          </a:p>
        </p:txBody>
      </p:sp>
    </p:spTree>
    <p:extLst>
      <p:ext uri="{BB962C8B-B14F-4D97-AF65-F5344CB8AC3E}">
        <p14:creationId xmlns:p14="http://schemas.microsoft.com/office/powerpoint/2010/main" val="1001297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771942"/>
            <a:ext cx="8534400" cy="738664"/>
          </a:xfrm>
        </p:spPr>
        <p:txBody>
          <a:bodyPr/>
          <a:lstStyle/>
          <a:p>
            <a:pPr>
              <a:lnSpc>
                <a:spcPct val="100000"/>
              </a:lnSpc>
            </a:pPr>
            <a:r>
              <a:rPr lang="tr-TR" sz="2400" dirty="0" smtClean="0"/>
              <a:t>Some </a:t>
            </a:r>
            <a:r>
              <a:rPr lang="tr-TR" sz="2400" dirty="0" err="1" smtClean="0"/>
              <a:t>policy</a:t>
            </a:r>
            <a:r>
              <a:rPr lang="tr-TR" sz="2400" dirty="0" smtClean="0"/>
              <a:t> </a:t>
            </a:r>
            <a:r>
              <a:rPr lang="tr-TR" sz="2400" dirty="0" err="1" smtClean="0"/>
              <a:t>takeaways</a:t>
            </a:r>
            <a:r>
              <a:rPr lang="tr-TR" sz="2400" dirty="0"/>
              <a:t> </a:t>
            </a:r>
            <a:r>
              <a:rPr lang="tr-TR" sz="2400" dirty="0" err="1" smtClean="0"/>
              <a:t>for</a:t>
            </a:r>
            <a:r>
              <a:rPr lang="tr-TR" sz="2400" dirty="0" smtClean="0"/>
              <a:t> </a:t>
            </a:r>
            <a:r>
              <a:rPr lang="tr-TR" sz="2400" dirty="0" err="1" smtClean="0"/>
              <a:t>improving</a:t>
            </a:r>
            <a:r>
              <a:rPr lang="tr-TR" sz="2400" dirty="0" smtClean="0"/>
              <a:t> </a:t>
            </a:r>
            <a:r>
              <a:rPr lang="tr-TR" sz="2400" dirty="0" err="1" smtClean="0"/>
              <a:t>management</a:t>
            </a:r>
            <a:r>
              <a:rPr lang="tr-TR" sz="2400" dirty="0" smtClean="0"/>
              <a:t> </a:t>
            </a:r>
            <a:r>
              <a:rPr lang="tr-TR" sz="2400" dirty="0" err="1" smtClean="0"/>
              <a:t>performace</a:t>
            </a:r>
            <a:r>
              <a:rPr lang="tr-TR" sz="2400" dirty="0" smtClean="0"/>
              <a:t> </a:t>
            </a:r>
            <a:r>
              <a:rPr lang="tr-TR" sz="2400" dirty="0" err="1" smtClean="0"/>
              <a:t>and</a:t>
            </a:r>
            <a:r>
              <a:rPr lang="tr-TR" sz="2400" dirty="0" smtClean="0"/>
              <a:t> </a:t>
            </a:r>
            <a:r>
              <a:rPr lang="tr-TR" sz="2400" dirty="0" err="1" smtClean="0"/>
              <a:t>achieving</a:t>
            </a:r>
            <a:r>
              <a:rPr lang="tr-TR" sz="2400" dirty="0" smtClean="0"/>
              <a:t> </a:t>
            </a:r>
            <a:r>
              <a:rPr lang="tr-TR" sz="2400" dirty="0" err="1" smtClean="0"/>
              <a:t>SDGs</a:t>
            </a:r>
            <a:endParaRPr lang="tr-TR" sz="2400" dirty="0"/>
          </a:p>
        </p:txBody>
      </p:sp>
      <p:sp>
        <p:nvSpPr>
          <p:cNvPr id="4" name="İçerik Yer Tutucusu 2"/>
          <p:cNvSpPr txBox="1">
            <a:spLocks/>
          </p:cNvSpPr>
          <p:nvPr/>
        </p:nvSpPr>
        <p:spPr bwMode="auto">
          <a:xfrm>
            <a:off x="630168" y="1513992"/>
            <a:ext cx="8530661"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ct val="25000"/>
              </a:spcBef>
            </a:pPr>
            <a:r>
              <a:rPr lang="tr-TR" altLang="tr-TR" sz="2400" b="0" dirty="0" smtClean="0">
                <a:solidFill>
                  <a:srgbClr val="000000"/>
                </a:solidFill>
              </a:rPr>
              <a:t>M</a:t>
            </a:r>
            <a:r>
              <a:rPr lang="en-GB" altLang="tr-TR" sz="2400" b="0" dirty="0" smtClean="0">
                <a:solidFill>
                  <a:srgbClr val="000000"/>
                </a:solidFill>
              </a:rPr>
              <a:t>ore </a:t>
            </a:r>
            <a:r>
              <a:rPr lang="en-GB" altLang="tr-TR" sz="2400" b="0" dirty="0">
                <a:solidFill>
                  <a:srgbClr val="000000"/>
                </a:solidFill>
              </a:rPr>
              <a:t>competition leads to better </a:t>
            </a:r>
            <a:r>
              <a:rPr lang="en-GB" altLang="tr-TR" sz="2400" b="0" dirty="0" smtClean="0">
                <a:solidFill>
                  <a:srgbClr val="000000"/>
                </a:solidFill>
              </a:rPr>
              <a:t>management</a:t>
            </a:r>
            <a:endParaRPr lang="tr-TR" altLang="tr-TR" sz="2400" b="0" dirty="0" smtClean="0">
              <a:solidFill>
                <a:srgbClr val="000000"/>
              </a:solidFill>
            </a:endParaRPr>
          </a:p>
          <a:p>
            <a:pPr lvl="1">
              <a:spcBef>
                <a:spcPct val="25000"/>
              </a:spcBef>
            </a:pPr>
            <a:r>
              <a:rPr lang="tr-TR" altLang="tr-TR" sz="2000" b="0" dirty="0" smtClean="0">
                <a:solidFill>
                  <a:srgbClr val="000000"/>
                </a:solidFill>
              </a:rPr>
              <a:t>T</a:t>
            </a:r>
            <a:r>
              <a:rPr lang="en-GB" altLang="tr-TR" sz="2000" b="0" dirty="0" err="1" smtClean="0">
                <a:solidFill>
                  <a:srgbClr val="000000"/>
                </a:solidFill>
              </a:rPr>
              <a:t>rade-openess</a:t>
            </a:r>
            <a:r>
              <a:rPr lang="en-GB" altLang="tr-TR" sz="2000" b="0" dirty="0">
                <a:solidFill>
                  <a:srgbClr val="000000"/>
                </a:solidFill>
              </a:rPr>
              <a:t>, market </a:t>
            </a:r>
            <a:r>
              <a:rPr lang="en-GB" altLang="tr-TR" sz="2000" b="0" dirty="0" smtClean="0">
                <a:solidFill>
                  <a:srgbClr val="000000"/>
                </a:solidFill>
              </a:rPr>
              <a:t>concentration</a:t>
            </a:r>
            <a:r>
              <a:rPr lang="tr-TR" altLang="tr-TR" sz="2000" b="0" dirty="0" smtClean="0">
                <a:solidFill>
                  <a:srgbClr val="000000"/>
                </a:solidFill>
              </a:rPr>
              <a:t>, </a:t>
            </a:r>
            <a:r>
              <a:rPr lang="tr-TR" altLang="tr-TR" sz="2000" b="0" dirty="0" err="1" smtClean="0">
                <a:solidFill>
                  <a:srgbClr val="000000"/>
                </a:solidFill>
              </a:rPr>
              <a:t>product</a:t>
            </a:r>
            <a:r>
              <a:rPr lang="tr-TR" altLang="tr-TR" sz="2000" b="0" dirty="0" smtClean="0">
                <a:solidFill>
                  <a:srgbClr val="000000"/>
                </a:solidFill>
              </a:rPr>
              <a:t> market </a:t>
            </a:r>
            <a:r>
              <a:rPr lang="tr-TR" altLang="tr-TR" sz="2000" b="0" dirty="0" err="1" smtClean="0">
                <a:solidFill>
                  <a:srgbClr val="000000"/>
                </a:solidFill>
              </a:rPr>
              <a:t>regulations</a:t>
            </a:r>
            <a:endParaRPr lang="tr-TR" altLang="tr-TR" sz="2000" b="0" dirty="0" smtClean="0">
              <a:solidFill>
                <a:srgbClr val="000000"/>
              </a:solidFill>
            </a:endParaRPr>
          </a:p>
          <a:p>
            <a:pPr>
              <a:spcBef>
                <a:spcPct val="25000"/>
              </a:spcBef>
            </a:pPr>
            <a:r>
              <a:rPr lang="tr-TR" sz="2400" b="0" dirty="0" err="1" smtClean="0"/>
              <a:t>Multinationals</a:t>
            </a:r>
            <a:r>
              <a:rPr lang="tr-TR" sz="2400" b="0" dirty="0" smtClean="0"/>
              <a:t> </a:t>
            </a:r>
            <a:r>
              <a:rPr lang="tr-TR" sz="2400" b="0" dirty="0" err="1" smtClean="0"/>
              <a:t>appear</a:t>
            </a:r>
            <a:r>
              <a:rPr lang="tr-TR" sz="2400" b="0" dirty="0" smtClean="0"/>
              <a:t> </a:t>
            </a:r>
            <a:r>
              <a:rPr lang="tr-TR" sz="2400" b="0" dirty="0" err="1" smtClean="0"/>
              <a:t>able</a:t>
            </a:r>
            <a:r>
              <a:rPr lang="tr-TR" sz="2400" b="0" dirty="0" smtClean="0"/>
              <a:t> </a:t>
            </a:r>
            <a:r>
              <a:rPr lang="tr-TR" sz="2400" b="0" dirty="0" err="1" smtClean="0"/>
              <a:t>to</a:t>
            </a:r>
            <a:r>
              <a:rPr lang="tr-TR" sz="2400" b="0" dirty="0" smtClean="0"/>
              <a:t> transport </a:t>
            </a:r>
            <a:r>
              <a:rPr lang="tr-TR" sz="2400" b="0" dirty="0" err="1" smtClean="0"/>
              <a:t>good</a:t>
            </a:r>
            <a:r>
              <a:rPr lang="tr-TR" sz="2400" b="0" dirty="0" smtClean="0"/>
              <a:t> </a:t>
            </a:r>
            <a:r>
              <a:rPr lang="tr-TR" sz="2400" b="0" dirty="0" err="1" smtClean="0"/>
              <a:t>management</a:t>
            </a:r>
            <a:r>
              <a:rPr lang="tr-TR" sz="2400" b="0" dirty="0" smtClean="0"/>
              <a:t> </a:t>
            </a:r>
            <a:r>
              <a:rPr lang="tr-TR" sz="2400" b="0" dirty="0" err="1" smtClean="0"/>
              <a:t>around</a:t>
            </a:r>
            <a:r>
              <a:rPr lang="tr-TR" sz="2400" b="0" dirty="0" smtClean="0"/>
              <a:t> the </a:t>
            </a:r>
            <a:r>
              <a:rPr lang="tr-TR" sz="2400" b="0" dirty="0" err="1" smtClean="0"/>
              <a:t>world</a:t>
            </a:r>
            <a:endParaRPr lang="tr-TR" sz="2400" b="0" dirty="0" smtClean="0"/>
          </a:p>
          <a:p>
            <a:pPr lvl="1">
              <a:spcBef>
                <a:spcPct val="25000"/>
              </a:spcBef>
            </a:pPr>
            <a:r>
              <a:rPr lang="tr-TR" altLang="tr-TR" sz="2000" b="0" dirty="0" err="1" smtClean="0">
                <a:solidFill>
                  <a:srgbClr val="000000"/>
                </a:solidFill>
              </a:rPr>
              <a:t>Liberalize</a:t>
            </a:r>
            <a:r>
              <a:rPr lang="tr-TR" altLang="tr-TR" sz="2000" b="0" dirty="0" smtClean="0">
                <a:solidFill>
                  <a:srgbClr val="000000"/>
                </a:solidFill>
              </a:rPr>
              <a:t> FDI </a:t>
            </a:r>
            <a:r>
              <a:rPr lang="tr-TR" altLang="tr-TR" sz="2000" b="0" dirty="0" err="1" smtClean="0">
                <a:solidFill>
                  <a:srgbClr val="000000"/>
                </a:solidFill>
              </a:rPr>
              <a:t>policy</a:t>
            </a:r>
            <a:r>
              <a:rPr lang="tr-TR" altLang="tr-TR" sz="2000" b="0" dirty="0" smtClean="0">
                <a:solidFill>
                  <a:srgbClr val="000000"/>
                </a:solidFill>
              </a:rPr>
              <a:t>, </a:t>
            </a:r>
            <a:r>
              <a:rPr lang="tr-TR" altLang="tr-TR" sz="2000" b="0" dirty="0" err="1" smtClean="0">
                <a:solidFill>
                  <a:srgbClr val="000000"/>
                </a:solidFill>
              </a:rPr>
              <a:t>avoid</a:t>
            </a:r>
            <a:r>
              <a:rPr lang="tr-TR" altLang="tr-TR" sz="2000" b="0" dirty="0" smtClean="0">
                <a:solidFill>
                  <a:srgbClr val="000000"/>
                </a:solidFill>
              </a:rPr>
              <a:t> </a:t>
            </a:r>
            <a:r>
              <a:rPr lang="tr-TR" altLang="tr-TR" sz="2000" b="0" dirty="0" err="1" smtClean="0">
                <a:solidFill>
                  <a:srgbClr val="000000"/>
                </a:solidFill>
              </a:rPr>
              <a:t>any</a:t>
            </a:r>
            <a:r>
              <a:rPr lang="tr-TR" altLang="tr-TR" sz="2000" b="0" dirty="0" smtClean="0">
                <a:solidFill>
                  <a:srgbClr val="000000"/>
                </a:solidFill>
              </a:rPr>
              <a:t> </a:t>
            </a:r>
            <a:r>
              <a:rPr lang="tr-TR" altLang="tr-TR" sz="2000" b="0" dirty="0" err="1" smtClean="0">
                <a:solidFill>
                  <a:srgbClr val="000000"/>
                </a:solidFill>
              </a:rPr>
              <a:t>discriminative</a:t>
            </a:r>
            <a:r>
              <a:rPr lang="tr-TR" altLang="tr-TR" sz="2000" b="0" dirty="0" smtClean="0">
                <a:solidFill>
                  <a:srgbClr val="000000"/>
                </a:solidFill>
              </a:rPr>
              <a:t> </a:t>
            </a:r>
            <a:r>
              <a:rPr lang="tr-TR" altLang="tr-TR" sz="2000" b="0" dirty="0" err="1" smtClean="0">
                <a:solidFill>
                  <a:srgbClr val="000000"/>
                </a:solidFill>
              </a:rPr>
              <a:t>practices</a:t>
            </a:r>
            <a:endParaRPr lang="tr-TR" altLang="tr-TR" sz="2000" b="0" dirty="0" smtClean="0">
              <a:solidFill>
                <a:srgbClr val="000000"/>
              </a:solidFill>
            </a:endParaRPr>
          </a:p>
          <a:p>
            <a:pPr>
              <a:spcBef>
                <a:spcPct val="25000"/>
              </a:spcBef>
            </a:pPr>
            <a:r>
              <a:rPr lang="tr-TR" altLang="tr-TR" sz="2400" b="0" dirty="0" err="1" smtClean="0">
                <a:solidFill>
                  <a:srgbClr val="000000"/>
                </a:solidFill>
              </a:rPr>
              <a:t>Flexible</a:t>
            </a:r>
            <a:r>
              <a:rPr lang="tr-TR" altLang="tr-TR" sz="2400" b="0" dirty="0" smtClean="0">
                <a:solidFill>
                  <a:srgbClr val="000000"/>
                </a:solidFill>
              </a:rPr>
              <a:t> </a:t>
            </a:r>
            <a:r>
              <a:rPr lang="tr-TR" altLang="tr-TR" sz="2400" b="0" dirty="0" err="1" smtClean="0">
                <a:solidFill>
                  <a:srgbClr val="000000"/>
                </a:solidFill>
              </a:rPr>
              <a:t>labor</a:t>
            </a:r>
            <a:r>
              <a:rPr lang="tr-TR" altLang="tr-TR" sz="2400" b="0" dirty="0" smtClean="0">
                <a:solidFill>
                  <a:srgbClr val="000000"/>
                </a:solidFill>
              </a:rPr>
              <a:t> market </a:t>
            </a:r>
            <a:r>
              <a:rPr lang="tr-TR" altLang="tr-TR" sz="2400" b="0" dirty="0" err="1" smtClean="0">
                <a:solidFill>
                  <a:srgbClr val="000000"/>
                </a:solidFill>
              </a:rPr>
              <a:t>policies</a:t>
            </a:r>
            <a:r>
              <a:rPr lang="tr-TR" altLang="tr-TR" sz="2400" b="0" dirty="0" smtClean="0">
                <a:solidFill>
                  <a:srgbClr val="000000"/>
                </a:solidFill>
              </a:rPr>
              <a:t> </a:t>
            </a:r>
            <a:r>
              <a:rPr lang="tr-TR" altLang="tr-TR" sz="2400" b="0" dirty="0" err="1" smtClean="0">
                <a:solidFill>
                  <a:srgbClr val="000000"/>
                </a:solidFill>
              </a:rPr>
              <a:t>tend</a:t>
            </a:r>
            <a:r>
              <a:rPr lang="tr-TR" altLang="tr-TR" sz="2400" b="0" dirty="0" smtClean="0">
                <a:solidFill>
                  <a:srgbClr val="000000"/>
                </a:solidFill>
              </a:rPr>
              <a:t> </a:t>
            </a:r>
            <a:r>
              <a:rPr lang="tr-TR" altLang="tr-TR" sz="2400" b="0" dirty="0" err="1" smtClean="0">
                <a:solidFill>
                  <a:srgbClr val="000000"/>
                </a:solidFill>
              </a:rPr>
              <a:t>to</a:t>
            </a:r>
            <a:r>
              <a:rPr lang="tr-TR" altLang="tr-TR" sz="2400" b="0" dirty="0" smtClean="0">
                <a:solidFill>
                  <a:srgbClr val="000000"/>
                </a:solidFill>
              </a:rPr>
              <a:t> </a:t>
            </a:r>
            <a:r>
              <a:rPr lang="tr-TR" altLang="tr-TR" sz="2400" b="0" dirty="0" err="1" smtClean="0">
                <a:solidFill>
                  <a:srgbClr val="000000"/>
                </a:solidFill>
              </a:rPr>
              <a:t>facilitate</a:t>
            </a:r>
            <a:r>
              <a:rPr lang="tr-TR" altLang="tr-TR" sz="2400" b="0" dirty="0" smtClean="0">
                <a:solidFill>
                  <a:srgbClr val="000000"/>
                </a:solidFill>
              </a:rPr>
              <a:t> </a:t>
            </a:r>
            <a:r>
              <a:rPr lang="tr-TR" altLang="tr-TR" sz="2400" b="0" dirty="0" err="1" smtClean="0">
                <a:solidFill>
                  <a:srgbClr val="000000"/>
                </a:solidFill>
              </a:rPr>
              <a:t>good</a:t>
            </a:r>
            <a:r>
              <a:rPr lang="tr-TR" altLang="tr-TR" sz="2400" b="0" dirty="0" smtClean="0">
                <a:solidFill>
                  <a:srgbClr val="000000"/>
                </a:solidFill>
              </a:rPr>
              <a:t> </a:t>
            </a:r>
            <a:r>
              <a:rPr lang="tr-TR" altLang="tr-TR" sz="2400" b="0" dirty="0" err="1" smtClean="0">
                <a:solidFill>
                  <a:srgbClr val="000000"/>
                </a:solidFill>
              </a:rPr>
              <a:t>management</a:t>
            </a:r>
            <a:r>
              <a:rPr lang="tr-TR" altLang="tr-TR" sz="2400" b="0" dirty="0" smtClean="0">
                <a:solidFill>
                  <a:srgbClr val="000000"/>
                </a:solidFill>
              </a:rPr>
              <a:t> </a:t>
            </a:r>
            <a:r>
              <a:rPr lang="tr-TR" altLang="tr-TR" sz="2400" b="0" dirty="0" err="1" smtClean="0">
                <a:solidFill>
                  <a:srgbClr val="000000"/>
                </a:solidFill>
              </a:rPr>
              <a:t>practices</a:t>
            </a:r>
            <a:r>
              <a:rPr lang="tr-TR" altLang="tr-TR" sz="2400" b="0" dirty="0" smtClean="0">
                <a:solidFill>
                  <a:srgbClr val="000000"/>
                </a:solidFill>
              </a:rPr>
              <a:t> </a:t>
            </a:r>
            <a:r>
              <a:rPr lang="tr-TR" altLang="tr-TR" sz="2400" b="0" dirty="0" err="1" smtClean="0">
                <a:solidFill>
                  <a:srgbClr val="000000"/>
                </a:solidFill>
              </a:rPr>
              <a:t>among</a:t>
            </a:r>
            <a:r>
              <a:rPr lang="tr-TR" altLang="tr-TR" sz="2400" b="0" dirty="0" smtClean="0">
                <a:solidFill>
                  <a:srgbClr val="000000"/>
                </a:solidFill>
              </a:rPr>
              <a:t> </a:t>
            </a:r>
            <a:r>
              <a:rPr lang="tr-TR" altLang="tr-TR" sz="2400" b="0" dirty="0" err="1" smtClean="0">
                <a:solidFill>
                  <a:srgbClr val="000000"/>
                </a:solidFill>
              </a:rPr>
              <a:t>firms</a:t>
            </a:r>
            <a:endParaRPr lang="tr-TR" altLang="tr-TR" sz="2400" b="0" dirty="0">
              <a:solidFill>
                <a:srgbClr val="000000"/>
              </a:solidFill>
            </a:endParaRPr>
          </a:p>
          <a:p>
            <a:pPr lvl="1">
              <a:spcBef>
                <a:spcPct val="25000"/>
              </a:spcBef>
            </a:pPr>
            <a:r>
              <a:rPr lang="tr-TR" altLang="tr-TR" sz="2000" b="0" dirty="0" err="1" smtClean="0">
                <a:solidFill>
                  <a:srgbClr val="000000"/>
                </a:solidFill>
              </a:rPr>
              <a:t>Ease</a:t>
            </a:r>
            <a:r>
              <a:rPr lang="tr-TR" altLang="tr-TR" sz="2000" b="0" dirty="0" smtClean="0">
                <a:solidFill>
                  <a:srgbClr val="000000"/>
                </a:solidFill>
              </a:rPr>
              <a:t> of </a:t>
            </a:r>
            <a:r>
              <a:rPr lang="tr-TR" altLang="tr-TR" sz="2000" b="0" dirty="0" err="1" smtClean="0">
                <a:solidFill>
                  <a:srgbClr val="000000"/>
                </a:solidFill>
              </a:rPr>
              <a:t>hiring</a:t>
            </a:r>
            <a:r>
              <a:rPr lang="tr-TR" altLang="tr-TR" sz="2000" b="0" dirty="0" smtClean="0">
                <a:solidFill>
                  <a:srgbClr val="000000"/>
                </a:solidFill>
              </a:rPr>
              <a:t> </a:t>
            </a:r>
            <a:r>
              <a:rPr lang="tr-TR" altLang="tr-TR" sz="2000" b="0" dirty="0" err="1" smtClean="0">
                <a:solidFill>
                  <a:srgbClr val="000000"/>
                </a:solidFill>
              </a:rPr>
              <a:t>and</a:t>
            </a:r>
            <a:r>
              <a:rPr lang="tr-TR" altLang="tr-TR" sz="2000" b="0" dirty="0" smtClean="0">
                <a:solidFill>
                  <a:srgbClr val="000000"/>
                </a:solidFill>
              </a:rPr>
              <a:t> </a:t>
            </a:r>
            <a:r>
              <a:rPr lang="tr-TR" altLang="tr-TR" sz="2000" b="0" dirty="0" err="1" smtClean="0">
                <a:solidFill>
                  <a:srgbClr val="000000"/>
                </a:solidFill>
              </a:rPr>
              <a:t>firing</a:t>
            </a:r>
            <a:r>
              <a:rPr lang="tr-TR" altLang="tr-TR" sz="2000" b="0" dirty="0" smtClean="0">
                <a:solidFill>
                  <a:srgbClr val="000000"/>
                </a:solidFill>
              </a:rPr>
              <a:t> is a </a:t>
            </a:r>
            <a:r>
              <a:rPr lang="tr-TR" altLang="tr-TR" sz="2000" b="0" dirty="0" err="1" smtClean="0">
                <a:solidFill>
                  <a:srgbClr val="000000"/>
                </a:solidFill>
              </a:rPr>
              <a:t>key</a:t>
            </a:r>
            <a:r>
              <a:rPr lang="tr-TR" altLang="tr-TR" sz="2000" b="0" dirty="0" smtClean="0">
                <a:solidFill>
                  <a:srgbClr val="000000"/>
                </a:solidFill>
              </a:rPr>
              <a:t> </a:t>
            </a:r>
            <a:r>
              <a:rPr lang="tr-TR" altLang="tr-TR" sz="2000" b="0" dirty="0" err="1" smtClean="0">
                <a:solidFill>
                  <a:srgbClr val="000000"/>
                </a:solidFill>
              </a:rPr>
              <a:t>attribute</a:t>
            </a:r>
            <a:r>
              <a:rPr lang="tr-TR" altLang="tr-TR" sz="2000" b="0" dirty="0" smtClean="0">
                <a:solidFill>
                  <a:srgbClr val="000000"/>
                </a:solidFill>
              </a:rPr>
              <a:t> </a:t>
            </a:r>
            <a:r>
              <a:rPr lang="tr-TR" altLang="tr-TR" sz="2000" b="0" dirty="0" err="1" smtClean="0">
                <a:solidFill>
                  <a:srgbClr val="000000"/>
                </a:solidFill>
              </a:rPr>
              <a:t>to</a:t>
            </a:r>
            <a:r>
              <a:rPr lang="tr-TR" altLang="tr-TR" sz="2000" b="0" dirty="0" smtClean="0">
                <a:solidFill>
                  <a:srgbClr val="000000"/>
                </a:solidFill>
              </a:rPr>
              <a:t> form the </a:t>
            </a:r>
            <a:r>
              <a:rPr lang="tr-TR" altLang="tr-TR" sz="2000" b="0" dirty="0" err="1" smtClean="0">
                <a:solidFill>
                  <a:srgbClr val="000000"/>
                </a:solidFill>
              </a:rPr>
              <a:t>best</a:t>
            </a:r>
            <a:r>
              <a:rPr lang="tr-TR" altLang="tr-TR" sz="2000" b="0" dirty="0" smtClean="0">
                <a:solidFill>
                  <a:srgbClr val="000000"/>
                </a:solidFill>
              </a:rPr>
              <a:t> </a:t>
            </a:r>
            <a:r>
              <a:rPr lang="tr-TR" altLang="tr-TR" sz="2000" b="0" dirty="0" err="1" smtClean="0">
                <a:solidFill>
                  <a:srgbClr val="000000"/>
                </a:solidFill>
              </a:rPr>
              <a:t>team</a:t>
            </a:r>
            <a:endParaRPr lang="en-GB" altLang="tr-TR" sz="2000" b="0" dirty="0">
              <a:solidFill>
                <a:srgbClr val="000000"/>
              </a:solidFill>
            </a:endParaRP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2400" b="0" i="0" u="none" strike="noStrike" kern="0" cap="none" spc="0" normalizeH="0" baseline="0" noProof="0" dirty="0" smtClean="0">
                <a:ln>
                  <a:noFill/>
                </a:ln>
                <a:solidFill>
                  <a:srgbClr val="000000"/>
                </a:solidFill>
                <a:effectLst/>
                <a:uLnTx/>
                <a:uFillTx/>
                <a:latin typeface="Tahoma"/>
                <a:ea typeface="+mn-ea"/>
                <a:cs typeface="Arial"/>
              </a:rPr>
              <a:t>Time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to</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rethink</a:t>
            </a:r>
            <a:r>
              <a:rPr kumimoji="0" lang="tr-TR" sz="2400" b="0" i="0" u="none" strike="noStrike" kern="0" cap="none" spc="0" normalizeH="0" noProof="0" dirty="0" smtClean="0">
                <a:ln>
                  <a:noFill/>
                </a:ln>
                <a:solidFill>
                  <a:srgbClr val="000000"/>
                </a:solidFill>
                <a:effectLst/>
                <a:uLnTx/>
                <a:uFillTx/>
                <a:latin typeface="Tahoma"/>
                <a:ea typeface="+mn-ea"/>
                <a:cs typeface="Arial"/>
              </a:rPr>
              <a:t> </a:t>
            </a:r>
            <a:r>
              <a:rPr kumimoji="0" lang="tr-TR" sz="2400" b="0" i="0" u="none" strike="noStrike" kern="0" cap="none" spc="0" normalizeH="0" noProof="0" dirty="0" err="1" smtClean="0">
                <a:ln>
                  <a:noFill/>
                </a:ln>
                <a:solidFill>
                  <a:srgbClr val="000000"/>
                </a:solidFill>
                <a:effectLst/>
                <a:uLnTx/>
                <a:uFillTx/>
                <a:latin typeface="Tahoma"/>
                <a:ea typeface="+mn-ea"/>
                <a:cs typeface="Arial"/>
              </a:rPr>
              <a:t>about</a:t>
            </a:r>
            <a:r>
              <a:rPr kumimoji="0" lang="tr-TR" sz="2400" b="0" i="0" u="none" strike="noStrike" kern="0" cap="none" spc="0" normalizeH="0" noProof="0" dirty="0" smtClean="0">
                <a:ln>
                  <a:noFill/>
                </a:ln>
                <a:solidFill>
                  <a:srgbClr val="000000"/>
                </a:solidFill>
                <a:effectLst/>
                <a:uLnTx/>
                <a:uFillTx/>
                <a:latin typeface="Tahoma"/>
                <a:ea typeface="+mn-ea"/>
                <a:cs typeface="Arial"/>
              </a:rPr>
              <a:t> the SME </a:t>
            </a:r>
            <a:r>
              <a:rPr kumimoji="0" lang="tr-TR" sz="2400" b="0" i="0" u="none" strike="noStrike" kern="0" cap="none" spc="0" normalizeH="0" noProof="0" dirty="0" err="1" smtClean="0">
                <a:ln>
                  <a:noFill/>
                </a:ln>
                <a:solidFill>
                  <a:srgbClr val="000000"/>
                </a:solidFill>
                <a:effectLst/>
                <a:uLnTx/>
                <a:uFillTx/>
                <a:latin typeface="Tahoma"/>
                <a:ea typeface="+mn-ea"/>
                <a:cs typeface="Arial"/>
              </a:rPr>
              <a:t>support</a:t>
            </a:r>
            <a:r>
              <a:rPr kumimoji="0" lang="tr-TR" sz="2400" b="0" i="0" u="none" strike="noStrike" kern="0" cap="none" spc="0" normalizeH="0" noProof="0" dirty="0" smtClean="0">
                <a:ln>
                  <a:noFill/>
                </a:ln>
                <a:solidFill>
                  <a:srgbClr val="000000"/>
                </a:solidFill>
                <a:effectLst/>
                <a:uLnTx/>
                <a:uFillTx/>
                <a:latin typeface="Tahoma"/>
                <a:ea typeface="+mn-ea"/>
                <a:cs typeface="Arial"/>
              </a:rPr>
              <a:t> </a:t>
            </a:r>
            <a:r>
              <a:rPr kumimoji="0" lang="tr-TR" sz="2400" b="0" i="0" u="none" strike="noStrike" kern="0" cap="none" spc="0" normalizeH="0" noProof="0" dirty="0" err="1" smtClean="0">
                <a:ln>
                  <a:noFill/>
                </a:ln>
                <a:solidFill>
                  <a:srgbClr val="000000"/>
                </a:solidFill>
                <a:effectLst/>
                <a:uLnTx/>
                <a:uFillTx/>
                <a:latin typeface="Tahoma"/>
                <a:ea typeface="+mn-ea"/>
                <a:cs typeface="Arial"/>
              </a:rPr>
              <a:t>schemes</a:t>
            </a:r>
            <a:r>
              <a:rPr kumimoji="0" lang="tr-TR" sz="2400" b="0" i="0" u="none" strike="noStrike" kern="0" cap="none" spc="0" normalizeH="0" noProof="0" dirty="0" smtClean="0">
                <a:ln>
                  <a:noFill/>
                </a:ln>
                <a:solidFill>
                  <a:srgbClr val="000000"/>
                </a:solidFill>
                <a:effectLst/>
                <a:uLnTx/>
                <a:uFillTx/>
                <a:latin typeface="Tahoma"/>
                <a:ea typeface="+mn-ea"/>
                <a:cs typeface="Arial"/>
              </a:rPr>
              <a:t> </a:t>
            </a:r>
            <a:r>
              <a:rPr kumimoji="0" lang="tr-TR" sz="2400" b="0" i="0" u="none" strike="noStrike" kern="0" cap="none" spc="0" normalizeH="0" noProof="0" dirty="0" err="1" smtClean="0">
                <a:ln>
                  <a:noFill/>
                </a:ln>
                <a:solidFill>
                  <a:srgbClr val="000000"/>
                </a:solidFill>
                <a:effectLst/>
                <a:uLnTx/>
                <a:uFillTx/>
                <a:latin typeface="Tahoma"/>
                <a:ea typeface="+mn-ea"/>
                <a:cs typeface="Arial"/>
              </a:rPr>
              <a:t>especially</a:t>
            </a:r>
            <a:r>
              <a:rPr kumimoji="0" lang="tr-TR" sz="2400" b="0" i="0" u="none" strike="noStrike" kern="0" cap="none" spc="0" normalizeH="0" noProof="0" dirty="0" smtClean="0">
                <a:ln>
                  <a:noFill/>
                </a:ln>
                <a:solidFill>
                  <a:srgbClr val="000000"/>
                </a:solidFill>
                <a:effectLst/>
                <a:uLnTx/>
                <a:uFillTx/>
                <a:latin typeface="Tahoma"/>
                <a:ea typeface="+mn-ea"/>
                <a:cs typeface="Arial"/>
              </a:rPr>
              <a:t> in the </a:t>
            </a:r>
            <a:r>
              <a:rPr kumimoji="0" lang="tr-TR" sz="2400" b="0" i="0" u="none" strike="noStrike" kern="0" cap="none" spc="0" normalizeH="0" noProof="0" dirty="0" err="1" smtClean="0">
                <a:ln>
                  <a:noFill/>
                </a:ln>
                <a:solidFill>
                  <a:srgbClr val="000000"/>
                </a:solidFill>
                <a:effectLst/>
                <a:uLnTx/>
                <a:uFillTx/>
                <a:latin typeface="Tahoma"/>
                <a:ea typeface="+mn-ea"/>
                <a:cs typeface="Arial"/>
              </a:rPr>
              <a:t>developing</a:t>
            </a:r>
            <a:r>
              <a:rPr kumimoji="0" lang="tr-TR" sz="2400" b="0" i="0" u="none" strike="noStrike" kern="0" cap="none" spc="0" normalizeH="0" noProof="0" dirty="0" smtClean="0">
                <a:ln>
                  <a:noFill/>
                </a:ln>
                <a:solidFill>
                  <a:srgbClr val="000000"/>
                </a:solidFill>
                <a:effectLst/>
                <a:uLnTx/>
                <a:uFillTx/>
                <a:latin typeface="Tahoma"/>
                <a:ea typeface="+mn-ea"/>
                <a:cs typeface="Arial"/>
              </a:rPr>
              <a:t> </a:t>
            </a:r>
            <a:r>
              <a:rPr kumimoji="0" lang="tr-TR" sz="2400" b="0" i="0" u="none" strike="noStrike" kern="0" cap="none" spc="0" normalizeH="0" noProof="0" dirty="0" err="1" smtClean="0">
                <a:ln>
                  <a:noFill/>
                </a:ln>
                <a:solidFill>
                  <a:srgbClr val="000000"/>
                </a:solidFill>
                <a:effectLst/>
                <a:uLnTx/>
                <a:uFillTx/>
                <a:latin typeface="Tahoma"/>
                <a:ea typeface="+mn-ea"/>
                <a:cs typeface="Arial"/>
              </a:rPr>
              <a:t>countries</a:t>
            </a:r>
            <a:endParaRPr kumimoji="0" lang="tr-TR" sz="2400" b="0" i="0" u="none" strike="noStrike" kern="0" cap="none" spc="0" normalizeH="0" noProof="0" dirty="0" smtClean="0">
              <a:ln>
                <a:noFill/>
              </a:ln>
              <a:solidFill>
                <a:srgbClr val="000000"/>
              </a:solidFill>
              <a:effectLst/>
              <a:uLnTx/>
              <a:uFillTx/>
              <a:latin typeface="Tahoma"/>
              <a:ea typeface="+mn-ea"/>
              <a:cs typeface="Arial"/>
            </a:endParaRPr>
          </a:p>
          <a:p>
            <a:pPr lvl="1"/>
            <a:r>
              <a:rPr lang="tr-TR" altLang="tr-TR" sz="2000" b="0" dirty="0" smtClean="0">
                <a:solidFill>
                  <a:srgbClr val="000000"/>
                </a:solidFill>
              </a:rPr>
              <a:t>A </a:t>
            </a:r>
            <a:r>
              <a:rPr lang="tr-TR" altLang="tr-TR" sz="2000" b="0" dirty="0" err="1" smtClean="0">
                <a:solidFill>
                  <a:srgbClr val="000000"/>
                </a:solidFill>
              </a:rPr>
              <a:t>paradigm</a:t>
            </a:r>
            <a:r>
              <a:rPr lang="tr-TR" altLang="tr-TR" sz="2000" b="0" dirty="0" smtClean="0">
                <a:solidFill>
                  <a:srgbClr val="000000"/>
                </a:solidFill>
              </a:rPr>
              <a:t> </a:t>
            </a:r>
            <a:r>
              <a:rPr lang="tr-TR" altLang="tr-TR" sz="2000" b="0" dirty="0" err="1" smtClean="0">
                <a:solidFill>
                  <a:srgbClr val="000000"/>
                </a:solidFill>
              </a:rPr>
              <a:t>shift</a:t>
            </a:r>
            <a:r>
              <a:rPr lang="tr-TR" altLang="tr-TR" sz="2000" b="0" dirty="0" smtClean="0">
                <a:solidFill>
                  <a:srgbClr val="000000"/>
                </a:solidFill>
              </a:rPr>
              <a:t> </a:t>
            </a:r>
            <a:r>
              <a:rPr lang="tr-TR" altLang="tr-TR" sz="2000" b="0" dirty="0" err="1" smtClean="0">
                <a:solidFill>
                  <a:srgbClr val="000000"/>
                </a:solidFill>
              </a:rPr>
              <a:t>from</a:t>
            </a:r>
            <a:r>
              <a:rPr lang="tr-TR" altLang="tr-TR" sz="2000" b="0" dirty="0" smtClean="0">
                <a:solidFill>
                  <a:srgbClr val="000000"/>
                </a:solidFill>
              </a:rPr>
              <a:t> </a:t>
            </a:r>
            <a:r>
              <a:rPr lang="tr-TR" altLang="tr-TR" sz="2000" b="0" dirty="0" err="1" smtClean="0">
                <a:solidFill>
                  <a:srgbClr val="000000"/>
                </a:solidFill>
              </a:rPr>
              <a:t>increasing</a:t>
            </a:r>
            <a:r>
              <a:rPr lang="tr-TR" altLang="tr-TR" sz="2000" b="0" dirty="0" smtClean="0">
                <a:solidFill>
                  <a:srgbClr val="000000"/>
                </a:solidFill>
              </a:rPr>
              <a:t> the </a:t>
            </a:r>
            <a:r>
              <a:rPr lang="tr-TR" altLang="tr-TR" sz="2000" b="0" dirty="0" err="1" smtClean="0">
                <a:solidFill>
                  <a:srgbClr val="000000"/>
                </a:solidFill>
              </a:rPr>
              <a:t>longevity</a:t>
            </a:r>
            <a:r>
              <a:rPr lang="tr-TR" altLang="tr-TR" sz="2000" b="0" dirty="0" smtClean="0">
                <a:solidFill>
                  <a:srgbClr val="000000"/>
                </a:solidFill>
              </a:rPr>
              <a:t> of SMEs </a:t>
            </a:r>
            <a:r>
              <a:rPr lang="tr-TR" altLang="tr-TR" sz="2000" b="0" dirty="0" err="1" smtClean="0">
                <a:solidFill>
                  <a:srgbClr val="000000"/>
                </a:solidFill>
              </a:rPr>
              <a:t>to</a:t>
            </a:r>
            <a:r>
              <a:rPr lang="tr-TR" altLang="tr-TR" sz="2000" b="0" dirty="0" smtClean="0">
                <a:solidFill>
                  <a:srgbClr val="000000"/>
                </a:solidFill>
              </a:rPr>
              <a:t> </a:t>
            </a:r>
            <a:r>
              <a:rPr lang="tr-TR" altLang="tr-TR" sz="2000" b="0" dirty="0" err="1" smtClean="0">
                <a:solidFill>
                  <a:srgbClr val="000000"/>
                </a:solidFill>
              </a:rPr>
              <a:t>incentivizing</a:t>
            </a:r>
            <a:r>
              <a:rPr lang="tr-TR" altLang="tr-TR" sz="2000" b="0" dirty="0" smtClean="0">
                <a:solidFill>
                  <a:srgbClr val="000000"/>
                </a:solidFill>
              </a:rPr>
              <a:t> the </a:t>
            </a:r>
            <a:r>
              <a:rPr lang="tr-TR" altLang="tr-TR" sz="2000" b="0" dirty="0" err="1" smtClean="0">
                <a:solidFill>
                  <a:srgbClr val="000000"/>
                </a:solidFill>
              </a:rPr>
              <a:t>improvement</a:t>
            </a:r>
            <a:r>
              <a:rPr lang="tr-TR" altLang="tr-TR" sz="2000" b="0" dirty="0" smtClean="0">
                <a:solidFill>
                  <a:srgbClr val="000000"/>
                </a:solidFill>
              </a:rPr>
              <a:t> of </a:t>
            </a:r>
            <a:r>
              <a:rPr lang="tr-TR" altLang="tr-TR" sz="2000" b="0" dirty="0" err="1" smtClean="0">
                <a:solidFill>
                  <a:srgbClr val="000000"/>
                </a:solidFill>
              </a:rPr>
              <a:t>good</a:t>
            </a:r>
            <a:r>
              <a:rPr lang="tr-TR" altLang="tr-TR" sz="2000" b="0" dirty="0" smtClean="0">
                <a:solidFill>
                  <a:srgbClr val="000000"/>
                </a:solidFill>
              </a:rPr>
              <a:t> </a:t>
            </a:r>
            <a:r>
              <a:rPr lang="tr-TR" altLang="tr-TR" sz="2000" b="0" dirty="0" err="1" smtClean="0">
                <a:solidFill>
                  <a:srgbClr val="000000"/>
                </a:solidFill>
              </a:rPr>
              <a:t>management</a:t>
            </a:r>
            <a:endParaRPr lang="en-GB" altLang="tr-TR" sz="2000" b="0" dirty="0">
              <a:solidFill>
                <a:srgbClr val="000000"/>
              </a:solidFill>
            </a:endParaRP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endParaRPr kumimoji="0" lang="tr-TR" sz="2400" b="0" kern="0" noProof="0" dirty="0" smtClean="0">
              <a:solidFill>
                <a:srgbClr val="000000"/>
              </a:solidFill>
              <a:latin typeface="Tahoma"/>
              <a:cs typeface="Arial"/>
            </a:endParaRPr>
          </a:p>
          <a:p>
            <a:pPr lvl="1" indent="-342900">
              <a:buClr>
                <a:srgbClr val="E60000"/>
              </a:buClr>
              <a:buSzPct val="85000"/>
              <a:buFont typeface="Wingdings" pitchFamily="2" charset="2"/>
              <a:buChar char="n"/>
            </a:pPr>
            <a:endParaRPr kumimoji="0" lang="tr-TR" sz="2000" b="0" i="0" u="none" strike="noStrike" kern="0" cap="none" spc="0" normalizeH="0" baseline="0" noProof="0" dirty="0" smtClean="0">
              <a:ln>
                <a:noFill/>
              </a:ln>
              <a:solidFill>
                <a:srgbClr val="000000"/>
              </a:solidFill>
              <a:effectLst/>
              <a:uLnTx/>
              <a:uFillTx/>
              <a:latin typeface="Tahoma"/>
              <a:ea typeface="+mn-ea"/>
              <a:cs typeface="Arial"/>
            </a:endParaRPr>
          </a:p>
        </p:txBody>
      </p:sp>
    </p:spTree>
    <p:extLst>
      <p:ext uri="{BB962C8B-B14F-4D97-AF65-F5344CB8AC3E}">
        <p14:creationId xmlns:p14="http://schemas.microsoft.com/office/powerpoint/2010/main" val="3114464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911225"/>
            <a:ext cx="8534400" cy="369332"/>
          </a:xfrm>
        </p:spPr>
        <p:txBody>
          <a:bodyPr/>
          <a:lstStyle/>
          <a:p>
            <a:pPr>
              <a:lnSpc>
                <a:spcPct val="100000"/>
              </a:lnSpc>
            </a:pPr>
            <a:r>
              <a:rPr lang="tr-TR" sz="2400" dirty="0" smtClean="0"/>
              <a:t>What </a:t>
            </a:r>
            <a:r>
              <a:rPr lang="tr-TR" sz="2400" dirty="0" err="1" smtClean="0"/>
              <a:t>happened</a:t>
            </a:r>
            <a:r>
              <a:rPr lang="tr-TR" sz="2400" dirty="0" smtClean="0"/>
              <a:t> </a:t>
            </a:r>
            <a:r>
              <a:rPr lang="tr-TR" sz="2400" dirty="0" err="1" smtClean="0"/>
              <a:t>to</a:t>
            </a:r>
            <a:r>
              <a:rPr lang="tr-TR" sz="2400" dirty="0" smtClean="0"/>
              <a:t> Mayan </a:t>
            </a:r>
            <a:r>
              <a:rPr lang="tr-TR" sz="2400" dirty="0" err="1" smtClean="0"/>
              <a:t>Civilization</a:t>
            </a:r>
            <a:r>
              <a:rPr lang="tr-TR" sz="2400" dirty="0" smtClean="0"/>
              <a:t> </a:t>
            </a:r>
            <a:r>
              <a:rPr lang="tr-TR" sz="2400" dirty="0" err="1" smtClean="0"/>
              <a:t>and</a:t>
            </a:r>
            <a:r>
              <a:rPr lang="tr-TR" sz="2400" dirty="0" smtClean="0"/>
              <a:t> </a:t>
            </a:r>
            <a:r>
              <a:rPr lang="tr-TR" sz="2400" dirty="0" err="1" smtClean="0"/>
              <a:t>Easter</a:t>
            </a:r>
            <a:r>
              <a:rPr lang="tr-TR" sz="2400" dirty="0" smtClean="0"/>
              <a:t> Island?</a:t>
            </a:r>
            <a:endParaRPr lang="tr-TR" sz="2400" dirty="0"/>
          </a:p>
        </p:txBody>
      </p:sp>
      <p:sp>
        <p:nvSpPr>
          <p:cNvPr id="5" name="İçerik Yer Tutucusu 2"/>
          <p:cNvSpPr txBox="1">
            <a:spLocks/>
          </p:cNvSpPr>
          <p:nvPr/>
        </p:nvSpPr>
        <p:spPr bwMode="auto">
          <a:xfrm>
            <a:off x="630168" y="1540363"/>
            <a:ext cx="8530661"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Mayans</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vibrant</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and</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highly</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cultured</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society</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that</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occupied</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parts</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of Central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America</a:t>
            </a:r>
            <a:endParaRPr kumimoji="0" lang="tr-TR" sz="2400" b="0" i="0" u="none" strike="noStrike" kern="0" cap="none" spc="0" normalizeH="0" baseline="0" noProof="0" dirty="0" smtClean="0">
              <a:ln>
                <a:noFill/>
              </a:ln>
              <a:solidFill>
                <a:srgbClr val="000000"/>
              </a:solidFill>
              <a:effectLst/>
              <a:uLnTx/>
              <a:uFillTx/>
              <a:latin typeface="Tahoma"/>
              <a:ea typeface="+mn-ea"/>
              <a:cs typeface="Arial"/>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Rapid</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population</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growth</a:t>
            </a:r>
            <a:r>
              <a:rPr kumimoji="0" lang="tr-TR" sz="2000" b="0" i="0" u="none" strike="noStrike" kern="0" cap="none" spc="0" normalizeH="0" baseline="0" noProof="0" dirty="0" smtClean="0">
                <a:ln>
                  <a:noFill/>
                </a:ln>
                <a:solidFill>
                  <a:srgbClr val="000000"/>
                </a:solidFill>
                <a:effectLst/>
                <a:uLnTx/>
                <a:uFillTx/>
                <a:latin typeface="Tahoma"/>
                <a:cs typeface="Arial"/>
              </a:rPr>
              <a:t> (A.D. 400)</a:t>
            </a: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sz="2000" b="0" i="0" u="none" strike="noStrike" kern="0" cap="none" spc="0" normalizeH="0" baseline="0" noProof="0" dirty="0" smtClean="0">
                <a:ln>
                  <a:noFill/>
                </a:ln>
                <a:solidFill>
                  <a:srgbClr val="000000"/>
                </a:solidFill>
                <a:effectLst/>
                <a:uLnTx/>
                <a:uFillTx/>
                <a:latin typeface="Tahoma"/>
                <a:cs typeface="Arial"/>
              </a:rPr>
              <a:t> The </a:t>
            </a:r>
            <a:r>
              <a:rPr kumimoji="0" lang="tr-TR" sz="2000" b="0" i="0" u="none" strike="noStrike" kern="0" cap="none" spc="0" normalizeH="0" baseline="0" noProof="0" dirty="0" err="1" smtClean="0">
                <a:ln>
                  <a:noFill/>
                </a:ln>
                <a:solidFill>
                  <a:srgbClr val="000000"/>
                </a:solidFill>
                <a:effectLst/>
                <a:uLnTx/>
                <a:uFillTx/>
                <a:latin typeface="Tahoma"/>
                <a:cs typeface="Arial"/>
              </a:rPr>
              <a:t>carrying</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capacity</a:t>
            </a:r>
            <a:r>
              <a:rPr kumimoji="0" lang="tr-TR" sz="2000" b="0" i="0" u="none" strike="noStrike" kern="0" cap="none" spc="0" normalizeH="0" baseline="0" noProof="0" dirty="0" smtClean="0">
                <a:ln>
                  <a:noFill/>
                </a:ln>
                <a:solidFill>
                  <a:srgbClr val="000000"/>
                </a:solidFill>
                <a:effectLst/>
                <a:uLnTx/>
                <a:uFillTx/>
                <a:latin typeface="Tahoma"/>
                <a:cs typeface="Arial"/>
              </a:rPr>
              <a:t> of </a:t>
            </a:r>
            <a:r>
              <a:rPr kumimoji="0" lang="tr-TR" sz="2000" b="0" i="0" u="none" strike="noStrike" kern="0" cap="none" spc="0" normalizeH="0" baseline="0" noProof="0" dirty="0" err="1" smtClean="0">
                <a:ln>
                  <a:noFill/>
                </a:ln>
                <a:solidFill>
                  <a:srgbClr val="000000"/>
                </a:solidFill>
                <a:effectLst/>
                <a:uLnTx/>
                <a:uFillTx/>
                <a:latin typeface="Tahoma"/>
                <a:cs typeface="Arial"/>
              </a:rPr>
              <a:t>fertile</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land</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exceeded</a:t>
            </a:r>
            <a:endParaRPr kumimoji="0" lang="tr-TR" sz="2000" b="0" i="0" u="none" strike="noStrike" kern="0" cap="none" spc="0" normalizeH="0" baseline="0" noProof="0" dirty="0" smtClean="0">
              <a:ln>
                <a:noFill/>
              </a:ln>
              <a:solidFill>
                <a:srgbClr val="000000"/>
              </a:solidFill>
              <a:effectLst/>
              <a:uLnTx/>
              <a:uFillTx/>
              <a:latin typeface="Tahoma"/>
              <a:cs typeface="Arial"/>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Major</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droughts</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occurred</a:t>
            </a:r>
            <a:r>
              <a:rPr kumimoji="0" lang="tr-TR" sz="2000" b="0" i="0" u="none" strike="noStrike" kern="0" cap="none" spc="0" normalizeH="0" baseline="0" noProof="0" dirty="0" smtClean="0">
                <a:ln>
                  <a:noFill/>
                </a:ln>
                <a:solidFill>
                  <a:srgbClr val="000000"/>
                </a:solidFill>
                <a:effectLst/>
                <a:uLnTx/>
                <a:uFillTx/>
                <a:latin typeface="Tahoma"/>
                <a:cs typeface="Arial"/>
              </a:rPr>
              <a:t> (500-800)</a:t>
            </a: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Uptick</a:t>
            </a:r>
            <a:r>
              <a:rPr kumimoji="0" lang="tr-TR" sz="2000" b="0" i="0" u="none" strike="noStrike" kern="0" cap="none" spc="0" normalizeH="0" baseline="0" noProof="0" dirty="0" smtClean="0">
                <a:ln>
                  <a:noFill/>
                </a:ln>
                <a:solidFill>
                  <a:srgbClr val="000000"/>
                </a:solidFill>
                <a:effectLst/>
                <a:uLnTx/>
                <a:uFillTx/>
                <a:latin typeface="Tahoma"/>
                <a:cs typeface="Arial"/>
              </a:rPr>
              <a:t> in </a:t>
            </a:r>
            <a:r>
              <a:rPr kumimoji="0" lang="tr-TR" sz="2000" b="0" i="0" u="none" strike="noStrike" kern="0" cap="none" spc="0" normalizeH="0" baseline="0" noProof="0" dirty="0" err="1" smtClean="0">
                <a:ln>
                  <a:noFill/>
                </a:ln>
                <a:solidFill>
                  <a:srgbClr val="000000"/>
                </a:solidFill>
                <a:effectLst/>
                <a:uLnTx/>
                <a:uFillTx/>
                <a:latin typeface="Tahoma"/>
                <a:cs typeface="Arial"/>
              </a:rPr>
              <a:t>infant</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mortality</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and</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collapse</a:t>
            </a:r>
            <a:r>
              <a:rPr kumimoji="0" lang="tr-TR" sz="2000" b="0" i="0" u="none" strike="noStrike" kern="0" cap="none" spc="0" normalizeH="0" baseline="0" noProof="0" dirty="0" smtClean="0">
                <a:ln>
                  <a:noFill/>
                </a:ln>
                <a:solidFill>
                  <a:srgbClr val="000000"/>
                </a:solidFill>
                <a:effectLst/>
                <a:uLnTx/>
                <a:uFillTx/>
                <a:latin typeface="Tahoma"/>
                <a:cs typeface="Arial"/>
              </a:rPr>
              <a:t> of the </a:t>
            </a:r>
            <a:r>
              <a:rPr kumimoji="0" lang="tr-TR" sz="2000" b="0" i="0" u="none" strike="noStrike" kern="0" cap="none" spc="0" normalizeH="0" baseline="0" noProof="0" dirty="0" err="1" smtClean="0">
                <a:ln>
                  <a:noFill/>
                </a:ln>
                <a:solidFill>
                  <a:srgbClr val="000000"/>
                </a:solidFill>
                <a:effectLst/>
                <a:uLnTx/>
                <a:uFillTx/>
                <a:latin typeface="Tahoma"/>
                <a:cs typeface="Arial"/>
              </a:rPr>
              <a:t>royal</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dynasty</a:t>
            </a:r>
            <a:r>
              <a:rPr kumimoji="0" lang="tr-TR" sz="2000" b="0" i="0" u="none" strike="noStrike" kern="0" cap="none" spc="0" normalizeH="0" baseline="0" noProof="0" dirty="0" smtClean="0">
                <a:ln>
                  <a:noFill/>
                </a:ln>
                <a:solidFill>
                  <a:srgbClr val="000000"/>
                </a:solidFill>
                <a:effectLst/>
                <a:uLnTx/>
                <a:uFillTx/>
                <a:latin typeface="Tahoma"/>
                <a:cs typeface="Arial"/>
              </a:rPr>
              <a:t> (822)</a:t>
            </a: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Easter</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Island: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Lies</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2000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miles</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off</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the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coast</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of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Chile</a:t>
            </a:r>
            <a:endParaRPr kumimoji="0" lang="tr-TR" sz="2400" b="0" i="0" u="none" strike="noStrike" kern="0" cap="none" spc="0" normalizeH="0" baseline="0" noProof="0" dirty="0" smtClean="0">
              <a:ln>
                <a:noFill/>
              </a:ln>
              <a:solidFill>
                <a:srgbClr val="000000"/>
              </a:solidFill>
              <a:effectLst/>
              <a:uLnTx/>
              <a:uFillTx/>
              <a:latin typeface="Tahoma"/>
              <a:ea typeface="+mn-ea"/>
              <a:cs typeface="Arial"/>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Rapid</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population</a:t>
            </a:r>
            <a:r>
              <a:rPr kumimoji="0" lang="tr-TR" sz="2000" b="0" i="0" u="none" strike="noStrike" kern="0" cap="none" spc="0" normalizeH="0" baseline="0" noProof="0" dirty="0" smtClean="0">
                <a:ln>
                  <a:noFill/>
                </a:ln>
                <a:solidFill>
                  <a:srgbClr val="000000"/>
                </a:solidFill>
                <a:effectLst/>
                <a:uLnTx/>
                <a:uFillTx/>
                <a:latin typeface="Tahoma"/>
                <a:cs typeface="Arial"/>
              </a:rPr>
              <a:t> Growth (16th </a:t>
            </a:r>
            <a:r>
              <a:rPr kumimoji="0" lang="tr-TR" sz="2000" b="0" i="0" u="none" strike="noStrike" kern="0" cap="none" spc="0" normalizeH="0" baseline="0" noProof="0" dirty="0" err="1" smtClean="0">
                <a:ln>
                  <a:noFill/>
                </a:ln>
                <a:solidFill>
                  <a:srgbClr val="000000"/>
                </a:solidFill>
                <a:effectLst/>
                <a:uLnTx/>
                <a:uFillTx/>
                <a:latin typeface="Tahoma"/>
                <a:cs typeface="Arial"/>
              </a:rPr>
              <a:t>century</a:t>
            </a:r>
            <a:r>
              <a:rPr kumimoji="0" lang="tr-TR" sz="2000" b="0" kern="0" dirty="0">
                <a:solidFill>
                  <a:srgbClr val="000000"/>
                </a:solidFill>
                <a:latin typeface="Tahoma"/>
                <a:cs typeface="Arial"/>
              </a:rPr>
              <a:t>)</a:t>
            </a:r>
            <a:endParaRPr kumimoji="0" lang="tr-TR" sz="2000" b="0" i="0" u="none" strike="noStrike" kern="0" cap="none" spc="0" normalizeH="0" baseline="0" noProof="0" dirty="0" smtClean="0">
              <a:ln>
                <a:noFill/>
              </a:ln>
              <a:solidFill>
                <a:srgbClr val="000000"/>
              </a:solidFill>
              <a:effectLst/>
              <a:uLnTx/>
              <a:uFillTx/>
              <a:latin typeface="Tahoma"/>
              <a:cs typeface="Arial"/>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Over-extraction</a:t>
            </a:r>
            <a:r>
              <a:rPr kumimoji="0" lang="tr-TR" sz="2000" b="0" i="0" u="none" strike="noStrike" kern="0" cap="none" spc="0" normalizeH="0" baseline="0" noProof="0" dirty="0" smtClean="0">
                <a:ln>
                  <a:noFill/>
                </a:ln>
                <a:solidFill>
                  <a:srgbClr val="000000"/>
                </a:solidFill>
                <a:effectLst/>
                <a:uLnTx/>
                <a:uFillTx/>
                <a:latin typeface="Tahoma"/>
                <a:cs typeface="Arial"/>
              </a:rPr>
              <a:t> of </a:t>
            </a:r>
            <a:r>
              <a:rPr kumimoji="0" lang="tr-TR" sz="2000" b="0" i="0" u="none" strike="noStrike" kern="0" cap="none" spc="0" normalizeH="0" baseline="0" noProof="0" dirty="0" err="1" smtClean="0">
                <a:ln>
                  <a:noFill/>
                </a:ln>
                <a:solidFill>
                  <a:srgbClr val="000000"/>
                </a:solidFill>
                <a:effectLst/>
                <a:uLnTx/>
                <a:uFillTx/>
                <a:latin typeface="Tahoma"/>
                <a:cs typeface="Arial"/>
              </a:rPr>
              <a:t>forests</a:t>
            </a:r>
            <a:endParaRPr kumimoji="0" lang="tr-TR" sz="2000" b="0" i="0" u="none" strike="noStrike" kern="0" cap="none" spc="0" normalizeH="0" baseline="0" noProof="0" dirty="0" smtClean="0">
              <a:ln>
                <a:noFill/>
              </a:ln>
              <a:solidFill>
                <a:srgbClr val="000000"/>
              </a:solidFill>
              <a:effectLst/>
              <a:uLnTx/>
              <a:uFillTx/>
              <a:latin typeface="Tahoma"/>
              <a:cs typeface="Arial"/>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Over-extraction</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contributed</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to</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soil</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erosion</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diminished</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food</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supply</a:t>
            </a:r>
            <a:endParaRPr kumimoji="0" lang="tr-TR" sz="2000" b="0" i="0" u="none" strike="noStrike" kern="0" cap="none" spc="0" normalizeH="0" baseline="0" noProof="0" dirty="0" smtClean="0">
              <a:ln>
                <a:noFill/>
              </a:ln>
              <a:solidFill>
                <a:srgbClr val="000000"/>
              </a:solidFill>
              <a:effectLst/>
              <a:uLnTx/>
              <a:uFillTx/>
              <a:latin typeface="Tahoma"/>
              <a:cs typeface="Arial"/>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Social</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response</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was</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warfare</a:t>
            </a:r>
            <a:r>
              <a:rPr kumimoji="0" lang="tr-TR" sz="2000" b="0" i="0" u="none" strike="noStrike" kern="0" cap="none" spc="0" normalizeH="0" baseline="0" noProof="0" dirty="0" smtClean="0">
                <a:ln>
                  <a:noFill/>
                </a:ln>
                <a:solidFill>
                  <a:srgbClr val="000000"/>
                </a:solidFill>
                <a:effectLst/>
                <a:uLnTx/>
                <a:uFillTx/>
                <a:latin typeface="Tahoma"/>
                <a:cs typeface="Arial"/>
              </a:rPr>
              <a:t> </a:t>
            </a:r>
            <a:r>
              <a:rPr kumimoji="0" lang="tr-TR" sz="2000" b="0" i="0" u="none" strike="noStrike" kern="0" cap="none" spc="0" normalizeH="0" baseline="0" noProof="0" dirty="0" err="1" smtClean="0">
                <a:ln>
                  <a:noFill/>
                </a:ln>
                <a:solidFill>
                  <a:srgbClr val="000000"/>
                </a:solidFill>
                <a:effectLst/>
                <a:uLnTx/>
                <a:uFillTx/>
                <a:latin typeface="Tahoma"/>
                <a:cs typeface="Arial"/>
              </a:rPr>
              <a:t>and</a:t>
            </a:r>
            <a:r>
              <a:rPr kumimoji="0" lang="tr-TR" sz="2000" b="0" i="0" u="none" strike="noStrike" kern="0" cap="none" spc="0" normalizeH="0" baseline="0" noProof="0" dirty="0" smtClean="0">
                <a:ln>
                  <a:noFill/>
                </a:ln>
                <a:solidFill>
                  <a:srgbClr val="000000"/>
                </a:solidFill>
                <a:effectLst/>
                <a:uLnTx/>
                <a:uFillTx/>
                <a:latin typeface="Tahoma"/>
                <a:cs typeface="Arial"/>
              </a:rPr>
              <a:t> self-</a:t>
            </a:r>
            <a:r>
              <a:rPr kumimoji="0" lang="tr-TR" sz="2000" b="0" i="0" u="none" strike="noStrike" kern="0" cap="none" spc="0" normalizeH="0" baseline="0" noProof="0" dirty="0" err="1" smtClean="0">
                <a:ln>
                  <a:noFill/>
                </a:ln>
                <a:solidFill>
                  <a:srgbClr val="000000"/>
                </a:solidFill>
                <a:effectLst/>
                <a:uLnTx/>
                <a:uFillTx/>
                <a:latin typeface="Tahoma"/>
                <a:cs typeface="Arial"/>
              </a:rPr>
              <a:t>destruction</a:t>
            </a:r>
            <a:r>
              <a:rPr kumimoji="0" lang="tr-TR" sz="2000" b="0" i="0" u="none" strike="noStrike" kern="0" cap="none" spc="0" normalizeH="0" baseline="0" noProof="0" dirty="0" smtClean="0">
                <a:ln>
                  <a:noFill/>
                </a:ln>
                <a:solidFill>
                  <a:srgbClr val="000000"/>
                </a:solidFill>
                <a:effectLst/>
                <a:uLnTx/>
                <a:uFillTx/>
                <a:latin typeface="Tahoma"/>
                <a:cs typeface="Arial"/>
              </a:rPr>
              <a:t> (18th </a:t>
            </a:r>
            <a:r>
              <a:rPr kumimoji="0" lang="tr-TR" sz="2000" b="0" i="0" u="none" strike="noStrike" kern="0" cap="none" spc="0" normalizeH="0" baseline="0" noProof="0" dirty="0" err="1" smtClean="0">
                <a:ln>
                  <a:noFill/>
                </a:ln>
                <a:solidFill>
                  <a:srgbClr val="000000"/>
                </a:solidFill>
                <a:effectLst/>
                <a:uLnTx/>
                <a:uFillTx/>
                <a:latin typeface="Tahoma"/>
                <a:cs typeface="Arial"/>
              </a:rPr>
              <a:t>century</a:t>
            </a:r>
            <a:r>
              <a:rPr kumimoji="0" lang="tr-TR" sz="2000" b="0" kern="0" dirty="0">
                <a:solidFill>
                  <a:srgbClr val="000000"/>
                </a:solidFill>
                <a:latin typeface="Tahoma"/>
                <a:cs typeface="Arial"/>
              </a:rPr>
              <a:t>)</a:t>
            </a:r>
            <a:endParaRPr kumimoji="0" lang="tr-TR" sz="2000" b="0" i="0" u="none" strike="noStrike" kern="0" cap="none" spc="0" normalizeH="0" baseline="0" noProof="0" dirty="0" smtClean="0">
              <a:ln>
                <a:noFill/>
              </a:ln>
              <a:solidFill>
                <a:srgbClr val="000000"/>
              </a:solidFill>
              <a:effectLst/>
              <a:uLnTx/>
              <a:uFillTx/>
              <a:latin typeface="Tahoma"/>
              <a:cs typeface="Arial"/>
            </a:endParaRP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2400" b="0" i="0" u="none" strike="noStrike" kern="0" cap="none" spc="0" normalizeH="0" baseline="0" noProof="0" dirty="0" smtClean="0">
                <a:ln>
                  <a:noFill/>
                </a:ln>
                <a:solidFill>
                  <a:srgbClr val="000000"/>
                </a:solidFill>
                <a:effectLst/>
                <a:uLnTx/>
                <a:uFillTx/>
                <a:latin typeface="Tahoma"/>
                <a:ea typeface="+mn-ea"/>
                <a:cs typeface="Arial"/>
              </a:rPr>
              <a:t>The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world</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as a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whole</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is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heading</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to</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new</a:t>
            </a:r>
            <a:r>
              <a:rPr kumimoji="0" lang="tr-TR" sz="24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2400" b="0" i="0" u="none" strike="noStrike" kern="0" cap="none" spc="0" normalizeH="0" baseline="0" noProof="0" dirty="0" err="1" smtClean="0">
                <a:ln>
                  <a:noFill/>
                </a:ln>
                <a:solidFill>
                  <a:srgbClr val="000000"/>
                </a:solidFill>
                <a:effectLst/>
                <a:uLnTx/>
                <a:uFillTx/>
                <a:latin typeface="Tahoma"/>
                <a:ea typeface="+mn-ea"/>
                <a:cs typeface="Arial"/>
              </a:rPr>
              <a:t>challenges</a:t>
            </a:r>
            <a:endParaRPr kumimoji="0" lang="tr-TR" sz="2400" b="0" i="0" u="none" strike="noStrike" kern="0" cap="none" spc="0" normalizeH="0" baseline="0" noProof="0" dirty="0" smtClean="0">
              <a:ln>
                <a:noFill/>
              </a:ln>
              <a:solidFill>
                <a:srgbClr val="000000"/>
              </a:solidFill>
              <a:effectLst/>
              <a:uLnTx/>
              <a:uFillTx/>
              <a:latin typeface="Tahoma"/>
              <a:ea typeface="+mn-ea"/>
              <a:cs typeface="Arial"/>
            </a:endParaRPr>
          </a:p>
        </p:txBody>
      </p:sp>
    </p:spTree>
    <p:extLst>
      <p:ext uri="{BB962C8B-B14F-4D97-AF65-F5344CB8AC3E}">
        <p14:creationId xmlns:p14="http://schemas.microsoft.com/office/powerpoint/2010/main" val="2981738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073908"/>
            <a:ext cx="8534400" cy="254000"/>
          </a:xfrm>
        </p:spPr>
        <p:txBody>
          <a:bodyPr/>
          <a:lstStyle/>
          <a:p>
            <a:r>
              <a:rPr lang="tr-TR" sz="3200" dirty="0" err="1"/>
              <a:t>The</a:t>
            </a:r>
            <a:r>
              <a:rPr lang="tr-TR" sz="3200" dirty="0"/>
              <a:t> </a:t>
            </a:r>
            <a:r>
              <a:rPr lang="tr-TR" sz="3200" dirty="0" err="1"/>
              <a:t>globe’s</a:t>
            </a:r>
            <a:r>
              <a:rPr lang="tr-TR" sz="3200" dirty="0"/>
              <a:t> </a:t>
            </a:r>
            <a:r>
              <a:rPr lang="tr-TR" sz="3200" dirty="0" err="1"/>
              <a:t>challenges</a:t>
            </a:r>
            <a:r>
              <a:rPr lang="tr-TR" sz="3200" dirty="0"/>
              <a:t> </a:t>
            </a:r>
            <a:r>
              <a:rPr lang="tr-TR" sz="3200" dirty="0" err="1"/>
              <a:t>are</a:t>
            </a:r>
            <a:r>
              <a:rPr lang="tr-TR" sz="3200" dirty="0"/>
              <a:t> </a:t>
            </a:r>
            <a:r>
              <a:rPr lang="tr-TR" sz="3200" dirty="0" err="1"/>
              <a:t>many</a:t>
            </a:r>
            <a:r>
              <a:rPr lang="tr-TR" sz="3200" dirty="0"/>
              <a:t> </a:t>
            </a:r>
            <a:r>
              <a:rPr lang="tr-TR" sz="3200" dirty="0" err="1"/>
              <a:t>fold</a:t>
            </a:r>
            <a:endParaRPr lang="tr-TR" sz="3200" dirty="0"/>
          </a:p>
        </p:txBody>
      </p:sp>
      <p:sp>
        <p:nvSpPr>
          <p:cNvPr id="6" name="İçerik Yer Tutucusu 2"/>
          <p:cNvSpPr txBox="1">
            <a:spLocks/>
          </p:cNvSpPr>
          <p:nvPr/>
        </p:nvSpPr>
        <p:spPr bwMode="auto">
          <a:xfrm>
            <a:off x="685800" y="1713331"/>
            <a:ext cx="8534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3200" b="0" i="0" u="none" strike="noStrike" kern="0" cap="none" spc="0" normalizeH="0" baseline="0" noProof="0" smtClean="0">
                <a:ln>
                  <a:noFill/>
                </a:ln>
                <a:solidFill>
                  <a:srgbClr val="000000"/>
                </a:solidFill>
                <a:effectLst/>
                <a:uLnTx/>
                <a:uFillTx/>
                <a:latin typeface="Tahoma"/>
                <a:ea typeface="+mn-ea"/>
                <a:cs typeface="Arial"/>
              </a:rPr>
              <a:t>Increase in greenhouse gas emissions</a:t>
            </a:r>
            <a:endParaRPr kumimoji="0" lang="tr-TR" sz="3200" b="0" i="0" u="none" strike="noStrike" kern="0" cap="none" spc="0" normalizeH="0" baseline="0" noProof="0" dirty="0">
              <a:ln>
                <a:noFill/>
              </a:ln>
              <a:solidFill>
                <a:srgbClr val="000000"/>
              </a:solidFill>
              <a:effectLst/>
              <a:uLnTx/>
              <a:uFillTx/>
              <a:latin typeface="Tahoma"/>
              <a:ea typeface="+mn-ea"/>
              <a:cs typeface="Arial"/>
            </a:endParaRPr>
          </a:p>
        </p:txBody>
      </p:sp>
    </p:spTree>
    <p:extLst>
      <p:ext uri="{BB962C8B-B14F-4D97-AF65-F5344CB8AC3E}">
        <p14:creationId xmlns:p14="http://schemas.microsoft.com/office/powerpoint/2010/main" val="1214828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ne graph of global carbon dioxide emissions from fossil fuels for 1900 through 2008. The line graph shows a slow increase from about 2,500 teragrams of carbon dioxide emissions in 1900 to about 5,000 teragrams of carbon dioxide emissions in 1950. After 1950, the increase in carbon dioxide emissions is more rapid, reaching approximately 32,000 teragrams of carbon dioxide in 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26" y="1828800"/>
            <a:ext cx="882396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81001" y="6550224"/>
            <a:ext cx="4575035" cy="307777"/>
          </a:xfrm>
          <a:prstGeom prst="rect">
            <a:avLst/>
          </a:prstGeom>
          <a:noFill/>
        </p:spPr>
        <p:txBody>
          <a:bodyPr wrap="none" rtlCol="0">
            <a:spAutoFit/>
          </a:bodyPr>
          <a:lstStyle/>
          <a:p>
            <a:r>
              <a:rPr lang="tr-TR" sz="1400" b="0" dirty="0"/>
              <a:t>Source: United </a:t>
            </a:r>
            <a:r>
              <a:rPr lang="tr-TR" sz="1400" b="0" dirty="0" err="1"/>
              <a:t>States</a:t>
            </a:r>
            <a:r>
              <a:rPr lang="tr-TR" sz="1400" b="0" dirty="0"/>
              <a:t> </a:t>
            </a:r>
            <a:r>
              <a:rPr lang="tr-TR" sz="1400" b="0" dirty="0" err="1"/>
              <a:t>Environmental</a:t>
            </a:r>
            <a:r>
              <a:rPr lang="tr-TR" sz="1400" b="0" dirty="0"/>
              <a:t> </a:t>
            </a:r>
            <a:r>
              <a:rPr lang="tr-TR" sz="1400" b="0" dirty="0" err="1"/>
              <a:t>Protection</a:t>
            </a:r>
            <a:r>
              <a:rPr lang="tr-TR" sz="1400" b="0" dirty="0"/>
              <a:t> </a:t>
            </a:r>
            <a:r>
              <a:rPr lang="tr-TR" sz="1400" b="0" dirty="0" err="1"/>
              <a:t>Agency</a:t>
            </a:r>
            <a:endParaRPr lang="tr-TR" sz="1400" b="0" dirty="0"/>
          </a:p>
        </p:txBody>
      </p:sp>
      <p:sp>
        <p:nvSpPr>
          <p:cNvPr id="7" name="8 Metin kutusu"/>
          <p:cNvSpPr txBox="1">
            <a:spLocks noChangeArrowheads="1"/>
          </p:cNvSpPr>
          <p:nvPr/>
        </p:nvSpPr>
        <p:spPr bwMode="auto">
          <a:xfrm>
            <a:off x="381000" y="1295400"/>
            <a:ext cx="9144000" cy="338554"/>
          </a:xfrm>
          <a:prstGeom prst="rect">
            <a:avLst/>
          </a:prstGeom>
          <a:solidFill>
            <a:srgbClr val="002060"/>
          </a:solidFill>
          <a:ln w="9525">
            <a:noFill/>
            <a:miter lim="800000"/>
            <a:headEnd/>
            <a:tailEnd/>
          </a:ln>
        </p:spPr>
        <p:txBody>
          <a:bodyPr wrap="square">
            <a:spAutoFit/>
          </a:bodyPr>
          <a:lstStyle/>
          <a:p>
            <a:pPr algn="ctr"/>
            <a:r>
              <a:rPr lang="en-US" sz="1600" dirty="0">
                <a:solidFill>
                  <a:schemeClr val="bg1"/>
                </a:solidFill>
              </a:rPr>
              <a:t>Global Carbon Dioxide (CO</a:t>
            </a:r>
            <a:r>
              <a:rPr lang="en-US" sz="1600" baseline="-25000" dirty="0">
                <a:solidFill>
                  <a:schemeClr val="bg1"/>
                </a:solidFill>
              </a:rPr>
              <a:t>2</a:t>
            </a:r>
            <a:r>
              <a:rPr lang="en-US" sz="1600" dirty="0">
                <a:solidFill>
                  <a:schemeClr val="bg1"/>
                </a:solidFill>
              </a:rPr>
              <a:t>) emissions from fossil-fuels 1900-2008</a:t>
            </a:r>
          </a:p>
        </p:txBody>
      </p:sp>
    </p:spTree>
    <p:extLst>
      <p:ext uri="{BB962C8B-B14F-4D97-AF65-F5344CB8AC3E}">
        <p14:creationId xmlns:p14="http://schemas.microsoft.com/office/powerpoint/2010/main" val="1241903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e chart that shows country share of greenhouse gas emissions. 23 percent comes from China; 19 percent from the United States; 13 percent from the EU-27 (excluding Estonia, Latvia, and Lithuania); 6 percent from India; 6 percent from the Russian Federation; 4 percent from Japan; 2 percent from Canada; and 28 percent from other countri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33600" y="1524000"/>
            <a:ext cx="5334000" cy="5334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8 Metin kutusu"/>
          <p:cNvSpPr txBox="1">
            <a:spLocks noChangeArrowheads="1"/>
          </p:cNvSpPr>
          <p:nvPr/>
        </p:nvSpPr>
        <p:spPr bwMode="auto">
          <a:xfrm>
            <a:off x="381000" y="1143001"/>
            <a:ext cx="9144000" cy="584775"/>
          </a:xfrm>
          <a:prstGeom prst="rect">
            <a:avLst/>
          </a:prstGeom>
          <a:solidFill>
            <a:srgbClr val="002060"/>
          </a:solidFill>
          <a:ln w="9525">
            <a:noFill/>
            <a:miter lim="800000"/>
            <a:headEnd/>
            <a:tailEnd/>
          </a:ln>
        </p:spPr>
        <p:txBody>
          <a:bodyPr wrap="square">
            <a:spAutoFit/>
          </a:bodyPr>
          <a:lstStyle/>
          <a:p>
            <a:pPr algn="ctr"/>
            <a:r>
              <a:rPr lang="en-US" sz="1600" dirty="0">
                <a:solidFill>
                  <a:schemeClr val="bg1"/>
                </a:solidFill>
              </a:rPr>
              <a:t>2008 Global CO</a:t>
            </a:r>
            <a:r>
              <a:rPr lang="en-US" sz="1600" baseline="-25000" dirty="0">
                <a:solidFill>
                  <a:schemeClr val="bg1"/>
                </a:solidFill>
              </a:rPr>
              <a:t>2</a:t>
            </a:r>
            <a:r>
              <a:rPr lang="en-US" sz="1600" dirty="0">
                <a:solidFill>
                  <a:schemeClr val="bg1"/>
                </a:solidFill>
              </a:rPr>
              <a:t> Emissions from Fossil Fuel Combustion and some Industrial Processes (million metric tons of CO</a:t>
            </a:r>
            <a:r>
              <a:rPr lang="en-US" sz="1600" baseline="-25000" dirty="0">
                <a:solidFill>
                  <a:schemeClr val="bg1"/>
                </a:solidFill>
              </a:rPr>
              <a:t>2</a:t>
            </a:r>
            <a:r>
              <a:rPr lang="en-US" sz="1600" dirty="0">
                <a:solidFill>
                  <a:schemeClr val="bg1"/>
                </a:solidFill>
              </a:rPr>
              <a:t>)</a:t>
            </a:r>
          </a:p>
        </p:txBody>
      </p:sp>
      <p:sp>
        <p:nvSpPr>
          <p:cNvPr id="7" name="Metin kutusu 6"/>
          <p:cNvSpPr txBox="1"/>
          <p:nvPr/>
        </p:nvSpPr>
        <p:spPr>
          <a:xfrm>
            <a:off x="381001" y="6550224"/>
            <a:ext cx="4575035" cy="307777"/>
          </a:xfrm>
          <a:prstGeom prst="rect">
            <a:avLst/>
          </a:prstGeom>
          <a:noFill/>
        </p:spPr>
        <p:txBody>
          <a:bodyPr wrap="none" rtlCol="0">
            <a:spAutoFit/>
          </a:bodyPr>
          <a:lstStyle/>
          <a:p>
            <a:r>
              <a:rPr lang="tr-TR" sz="1400" b="0" dirty="0"/>
              <a:t>Source: United </a:t>
            </a:r>
            <a:r>
              <a:rPr lang="tr-TR" sz="1400" b="0" dirty="0" err="1"/>
              <a:t>States</a:t>
            </a:r>
            <a:r>
              <a:rPr lang="tr-TR" sz="1400" b="0" dirty="0"/>
              <a:t> </a:t>
            </a:r>
            <a:r>
              <a:rPr lang="tr-TR" sz="1400" b="0" dirty="0" err="1"/>
              <a:t>Environmental</a:t>
            </a:r>
            <a:r>
              <a:rPr lang="tr-TR" sz="1400" b="0" dirty="0"/>
              <a:t> </a:t>
            </a:r>
            <a:r>
              <a:rPr lang="tr-TR" sz="1400" b="0" dirty="0" err="1"/>
              <a:t>Protection</a:t>
            </a:r>
            <a:r>
              <a:rPr lang="tr-TR" sz="1400" b="0" dirty="0"/>
              <a:t> </a:t>
            </a:r>
            <a:r>
              <a:rPr lang="tr-TR" sz="1400" b="0" dirty="0" err="1"/>
              <a:t>Agency</a:t>
            </a:r>
            <a:endParaRPr lang="tr-TR" sz="1400" b="0" dirty="0"/>
          </a:p>
        </p:txBody>
      </p:sp>
    </p:spTree>
    <p:extLst>
      <p:ext uri="{BB962C8B-B14F-4D97-AF65-F5344CB8AC3E}">
        <p14:creationId xmlns:p14="http://schemas.microsoft.com/office/powerpoint/2010/main" val="657785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err="1"/>
              <a:t>The</a:t>
            </a:r>
            <a:r>
              <a:rPr lang="tr-TR" sz="3200" dirty="0"/>
              <a:t> </a:t>
            </a:r>
            <a:r>
              <a:rPr lang="tr-TR" sz="3200" dirty="0" err="1"/>
              <a:t>globe’s</a:t>
            </a:r>
            <a:r>
              <a:rPr lang="tr-TR" sz="3200" dirty="0"/>
              <a:t> </a:t>
            </a:r>
            <a:r>
              <a:rPr lang="tr-TR" sz="3200" dirty="0" err="1"/>
              <a:t>challenges</a:t>
            </a:r>
            <a:r>
              <a:rPr lang="tr-TR" sz="3200" dirty="0"/>
              <a:t> </a:t>
            </a:r>
            <a:r>
              <a:rPr lang="tr-TR" sz="3200" dirty="0" err="1"/>
              <a:t>are</a:t>
            </a:r>
            <a:r>
              <a:rPr lang="tr-TR" sz="3200" dirty="0"/>
              <a:t> </a:t>
            </a:r>
            <a:r>
              <a:rPr lang="tr-TR" sz="3200" dirty="0" err="1"/>
              <a:t>many</a:t>
            </a:r>
            <a:r>
              <a:rPr lang="tr-TR" sz="3200" dirty="0"/>
              <a:t> </a:t>
            </a:r>
            <a:r>
              <a:rPr lang="tr-TR" sz="3200" dirty="0" err="1"/>
              <a:t>fold</a:t>
            </a:r>
            <a:endParaRPr lang="tr-TR" sz="3200" dirty="0"/>
          </a:p>
        </p:txBody>
      </p:sp>
      <p:sp>
        <p:nvSpPr>
          <p:cNvPr id="6" name="İçerik Yer Tutucusu 2"/>
          <p:cNvSpPr txBox="1">
            <a:spLocks/>
          </p:cNvSpPr>
          <p:nvPr/>
        </p:nvSpPr>
        <p:spPr bwMode="auto">
          <a:xfrm>
            <a:off x="607730" y="1500159"/>
            <a:ext cx="8534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3200" b="0" i="0" u="none" strike="noStrike" kern="0" cap="none" spc="0" normalizeH="0" baseline="0" noProof="0" smtClean="0">
                <a:ln>
                  <a:noFill/>
                </a:ln>
                <a:solidFill>
                  <a:srgbClr val="FFFFFF">
                    <a:lumMod val="50000"/>
                  </a:srgbClr>
                </a:solidFill>
                <a:effectLst/>
                <a:uLnTx/>
                <a:uFillTx/>
                <a:latin typeface="Tahoma"/>
                <a:ea typeface="+mn-ea"/>
                <a:cs typeface="Arial"/>
              </a:rPr>
              <a:t>Increase in greenhouse gas emissions</a:t>
            </a: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3200" b="0" i="0" u="none" strike="noStrike" kern="0" cap="none" spc="0" normalizeH="0" baseline="0" noProof="0" smtClean="0">
                <a:ln>
                  <a:noFill/>
                </a:ln>
                <a:solidFill>
                  <a:srgbClr val="000000"/>
                </a:solidFill>
                <a:effectLst/>
                <a:uLnTx/>
                <a:uFillTx/>
                <a:latin typeface="Tahoma"/>
                <a:ea typeface="+mn-ea"/>
                <a:cs typeface="Arial"/>
              </a:rPr>
              <a:t>Climate change</a:t>
            </a:r>
            <a:endParaRPr kumimoji="0" lang="tr-TR" sz="3200" b="0" i="0" u="none" strike="noStrike" kern="0" cap="none" spc="0" normalizeH="0" baseline="0" noProof="0" dirty="0">
              <a:ln>
                <a:noFill/>
              </a:ln>
              <a:solidFill>
                <a:srgbClr val="000000"/>
              </a:solidFill>
              <a:effectLst/>
              <a:uLnTx/>
              <a:uFillTx/>
              <a:latin typeface="Tahoma"/>
              <a:ea typeface="+mn-ea"/>
              <a:cs typeface="Arial"/>
            </a:endParaRPr>
          </a:p>
        </p:txBody>
      </p:sp>
    </p:spTree>
    <p:extLst>
      <p:ext uri="{BB962C8B-B14F-4D97-AF65-F5344CB8AC3E}">
        <p14:creationId xmlns:p14="http://schemas.microsoft.com/office/powerpoint/2010/main" val="1065897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Nesne 25" hidden="1"/>
          <p:cNvGraphicFramePr>
            <a:graphicFrameLocks noChangeAspect="1"/>
          </p:cNvGraphicFramePr>
          <p:nvPr>
            <p:custDataLst>
              <p:tags r:id="rId2"/>
            </p:custDataLst>
            <p:extLst>
              <p:ext uri="{D42A27DB-BD31-4B8C-83A1-F6EECF244321}">
                <p14:modId xmlns:p14="http://schemas.microsoft.com/office/powerpoint/2010/main" val="1518891242"/>
              </p:ex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69668" name="think-cell Slide" r:id="rId39" imgW="499" imgH="499" progId="TCLayout.ActiveDocument.1">
                  <p:embed/>
                </p:oleObj>
              </mc:Choice>
              <mc:Fallback>
                <p:oleObj name="think-cell Slide" r:id="rId39" imgW="499" imgH="499" progId="TCLayout.ActiveDocument.1">
                  <p:embed/>
                  <p:pic>
                    <p:nvPicPr>
                      <p:cNvPr id="0" name=""/>
                      <p:cNvPicPr/>
                      <p:nvPr/>
                    </p:nvPicPr>
                    <p:blipFill>
                      <a:blip r:embed="rId40"/>
                      <a:stretch>
                        <a:fillRect/>
                      </a:stretch>
                    </p:blipFill>
                    <p:spPr>
                      <a:xfrm>
                        <a:off x="382589" y="1589"/>
                        <a:ext cx="1587" cy="1587"/>
                      </a:xfrm>
                      <a:prstGeom prst="rect">
                        <a:avLst/>
                      </a:prstGeom>
                    </p:spPr>
                  </p:pic>
                </p:oleObj>
              </mc:Fallback>
            </mc:AlternateContent>
          </a:graphicData>
        </a:graphic>
      </p:graphicFrame>
      <p:sp>
        <p:nvSpPr>
          <p:cNvPr id="7" name="Dikdörtgen 6" hidden="1"/>
          <p:cNvSpPr/>
          <p:nvPr>
            <p:custDataLst>
              <p:tags r:id="rId3"/>
            </p:custDataLst>
          </p:nvPr>
        </p:nvSpPr>
        <p:spPr bwMode="auto">
          <a:xfrm>
            <a:off x="381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tr-TR" sz="1400" b="0" dirty="0">
              <a:solidFill>
                <a:schemeClr val="tx1"/>
              </a:solidFill>
              <a:cs typeface="+mn-cs"/>
              <a:sym typeface="+mn-lt"/>
            </a:endParaRPr>
          </a:p>
        </p:txBody>
      </p:sp>
      <p:sp>
        <p:nvSpPr>
          <p:cNvPr id="5" name="AutoShape 2" descr="data:image/png;base64,iVBORw0KGgoAAAANSUhEUgAAAk4AAAEECAYAAADecrtiAAAMvElEQVR4Xu3WMREAAAgDMerfNBZeQJg75Rh+5wgQIECAAAECBJLA0sqIAAECBAgQIEDghJMn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LCyQ8QIECAAAECBKKAcIpQZgQIECBAgAAB4eQHCBAgQIAAAQJRQDhFKDMCBAgQIECAgHDyAwQIECBAgACBKCCcIpQZAQIECBAgQEA4+QECBAgQIECAQBQQThHKjAABAgQIECAgnPwAAQIECBAgQCAKCKcIZUaAAAECBAgQEE5+gAABAgQIECAQBYRThDIjQIAAAQIECAgnP0CAAAECBAgQiALCKUKZESBAgAABAgSEkx8gQIAAAQIECEQB4RShzAgQIECAAAECwskPECBAgAABAgSigHCKUGYECBAgQIAAAeHkBwgQIECAAAECUUA4RSgzAgQIECBAgIBw8gMECBAgQIAAgSggnCKUGQECBAgQIEBAOPkBAgQIECBAgEAUEE4RyowAAQIECBAgIJz8AAECBAgQIEAgCginCGVGgAABAgQIEBBOfoAAAQIECBAgEAWEU4QyI0CAAAECBAgIJz9AgAABAgQIEIgCwilCmREgQIAAAQIEhJMf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LCyQ8QIECAAAECBKKAcIpQZgQIECBAgAAB4eQHCBAgQIAAAQJRQDhFKDMCBAgQIECAgHDyAwQIECBAgACBKCCcIpQZAQIECBAgQEA4+QECBAgQIECAQBQQThHKjAABAgQIECAgnPwAAQIECBAgQCAKCKcIZUaAAAECBAgQEE5+gAABAgQIECAQBYRThDIjQIAAAQIECAgnP0CAAAECBAgQiALCKUKZESBAgAABAgSEkx8gQIAAAQIECEQB4RShzAgQIECAAAECwskPECBAgAABAgSigHCKUGYECBAgQIAAAeHkBwgQIECAAAECUUA4RSgzAgQIECBAgIBw8gMECBAgQIAAgSggnCKUGQECBAgQIEBAOPkBAgQIECBAgEAUEE4RyowAAQIECBAgIJz8AAECBAgQIEAgCginCGVGgAABAgQIEBBOfoAAAQIECBAgEAWEU4QyI0CAAAECBAgIJz9AgAABAgQIEIgCwilCmREgQIAAAQIEhJMf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LCyQ8QIECAAAECBKKAcIpQZgQIECBAgAAB4eQHCBAgQIAAAQJRQDhFKDMCBAgQIECAgHDyAwQIECBAgACBKCCcIpQZAQIECBAgQEA4+QECBAgQIECAQBQQThHKjAABAgQIECAgnPwAAQIECBAgQCAKCKcIZUaAAAECBAgQEE5+gAABAgQIECAQBYRThDIjQIAAAQIECAgnP0CAAAECBAgQiALCKUKZESBAgAABAgSEkx8gQIAAAQIECEQB4RShzAgQIECAAAECwskPECBAgAABAgSigHCKUGYECBAgQIAAAeHkBwgQIECAAAECUUA4RSgzAgQIECBAgIBw8gMECBAgQIAAgSggnCKUGQECBAgQIEBAOPkBAgQIECBAgEAUEE4RyowAAQIECBAgIJz8AAECBAgQIEAgCginCGVGgAABAgQIEBBOfoAAAQIECBAgEAWEU4QyI0CAAAECBAgIJz9AgAABAgQIEIgCwilCmREgQIAAAQIEhJMf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LCyQ8QIECAAAECBKKAcIpQZgQIECBAgAAB4eQHCBAgQIAAAQJRQDhFKDMCBAgQIECAgHDyAwQIECBAgACBKCCcIpQZAQIECBAgQEA4+QECBAgQIECAQBQQThHKjAABAgQIECAgnPwAAQIECBAgQCAKCKcIZUaAAAECBAgQEE5+gAABAgQIECAQBYRThDIjQIAAAQIECAgnP0CAAAECBAgQiALCKUKZESBAgAABAgSEkx8gQIAAAQIECEQB4RShzAgQIECAAAECwskPECBAgAABAgSigHCKUGYECBAgQIAAAeHkBwgQIECAAAECUUA4RSgzAgQIECBAgIBw8gMECBAgQIAAgSggnCKUGQECBAgQIEBAOPkBAgQIECBAgEAUEE4RyowAAQIECBAgIJz8AAECBAgQIEAgCginCGVGgAABAgQIEBBOfoAAAQIECBAgEAWEU4QyI0CAAAECBAgIJz9AgAABAgQIEIgCwilCmREgQIAAAQIEhJMf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LCyQ8QIECAAAECBKKAcIpQZgQIECBAgAAB4eQHCBAgQIAAAQJRQDhFKDMCBAgQIECAgHDyAwQIECBAgACBKCCcIpQZAQIECBAgQEA4+QECBAgQIECAQBQQThHKjAABAgQIECAgnPwAAQIECBAgQCAKCKcIZUaAAAECBAgQEE5+gAABAgQIECAQBYRThDIjQIAAAQIECAgnP0CAAAECBAgQiALCKUKZESBAgAABAgSEkx8gQIAAAQIECEQB4RShzAgQIECAAAECwskPECBAgAABAgSigHCKUGYECBAgQIAAAeHkBwgQIECAAAECUUA4RSgzAgQIECBAgIBw8gMECBAgQIAAgSggnCKUGQECBAgQIEBAOPkBAgQIECBAgEAUEE4RyowAAQIECBAgIJz8AAECBAgQIEAgCginCGVGgAABAgQIEBBOfoAAAQIECBAgEAWEU4QyI0CAAAECBAgIJz9AgAABAgQIEIgCwilCmREgQIAAAQIEhJMf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IPAs4BBU99TkkAAAAASUVORK5CYII="/>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data:image/png;base64,iVBORw0KGgoAAAANSUhEUgAAAk4AAAEECAYAAADecrtiAAAMvElEQVR4Xu3WMREAAAgDMerfNBZeQJg75Rh+5wgQIECAAAECBJLA0sqIAAECBAgQIEDghJMn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LCyQ8QIECAAAECBKKAcIpQZgQIECBAgAAB4eQHCBAgQIAAAQJRQDhFKDMCBAgQIECAgHDyAwQIECBAgACBKCCcIpQZAQIECBAgQEA4+QECBAgQIECAQBQQThHKjAABAgQIECAgnPwAAQIECBAgQCAKCKcIZUaAAAECBAgQEE5+gAABAgQIECAQBYRThDIjQIAAAQIECAgnP0CAAAECBAgQiALCKUKZESBAgAABAgSEkx8gQIAAAQIECEQB4RShzAgQIECAAAECwskPECBAgAABAgSigHCKUGYECBAgQIAAAeHkBwgQIECAAAECUUA4RSgzAgQIECBAgIBw8gMECBAgQIAAgSggnCKUGQECBAgQIEBAOPkBAgQIECBAgEAUEE4RyowAAQIECBAgIJz8AAECBAgQIEAgCginCGVGgAABAgQIEBBOfoAAAQIECBAgEAWEU4QyI0CAAAECBAgIJz9AgAABAgQIEIgCwilCmREgQIAAAQIEhJMf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LCyQ8QIECAAAECBKKAcIpQZgQIECBAgAAB4eQHCBAgQIAAAQJRQDhFKDMCBAgQIECAgHDyAwQIECBAgACBKCCcIpQZAQIECBAgQEA4+QECBAgQIECAQBQQThHKjAABAgQIECAgnPwAAQIECBAgQCAKCKcIZUaAAAECBAgQEE5+gAABAgQIECAQBYRThDIjQIAAAQIECAgnP0CAAAECBAgQiALCKUKZESBAgAABAgSEkx8gQIAAAQIECEQB4RShzAgQIECAAAECwskPECBAgAABAgSigHCKUGYECBAgQIAAAeHkBwgQIECAAAECUUA4RSgzAgQIECBAgIBw8gMECBAgQIAAgSggnCKUGQECBAgQIEBAOPkBAgQIECBAgEAUEE4RyowAAQIECBAgIJz8AAECBAgQIEAgCginCGVGgAABAgQIEBBOfoAAAQIECBAgEAWEU4QyI0CAAAECBAgIJz9AgAABAgQIEIgCwilCmREgQIAAAQIEhJMf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LCyQ8QIECAAAECBKKAcIpQZgQIECBAgAAB4eQHCBAgQIAAAQJRQDhFKDMCBAgQIECAgHDyAwQIECBAgACBKCCcIpQZAQIECBAgQEA4+QECBAgQIECAQBQQThHKjAABAgQIECAgnPwAAQIECBAgQCAKCKcIZUaAAAECBAgQEE5+gAABAgQIECAQBYRThDIjQIAAAQIECAgnP0CAAAECBAgQiALCKUKZESBAgAABAgSEkx8gQIAAAQIECEQB4RShzAgQIECAAAECwskPECBAgAABAgSigHCKUGYECBAgQIAAAeHkBwgQIECAAAECUUA4RSgzAgQIECBAgIBw8gMECBAgQIAAgSggnCKUGQECBAgQIEBAOPkBAgQIECBAgEAUEE4RyowAAQIECBAgIJz8AAECBAgQIEAgCginCGVGgAABAgQIEBBOfoAAAQIECBAgEAWEU4QyI0CAAAECBAgIJz9AgAABAgQIEIgCwilCmREgQIAAAQIEhJMf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LCyQ8QIECAAAECBKKAcIpQZgQIECBAgAAB4eQHCBAgQIAAAQJRQDhFKDMCBAgQIECAgHDyAwQIECBAgACBKCCcIpQZAQIECBAgQEA4+QECBAgQIECAQBQQThHKjAABAgQIECAgnPwAAQIECBAgQCAKCKcIZUaAAAECBAgQEE5+gAABAgQIECAQBYRThDIjQIAAAQIECAgnP0CAAAECBAgQiALCKUKZESBAgAABAgSEkx8gQIAAAQIECEQB4RShzAgQIECAAAECwskPECBAgAABAgSigHCKUGYECBAgQIAAAeHkBwgQIECAAAECUUA4RSgzAgQIECBAgIBw8gMECBAgQIAAgSggnCKUGQECBAgQIEBAOPkBAgQIECBAgEAUEE4RyowAAQIECBAgIJz8AAECBAgQIEAgCginCGVGgAABAgQIEBBOfoAAAQIECBAgEAWEU4QyI0CAAAECBAgIJz9AgAABAgQIEIgCwilCmREgQIAAAQIEhJMf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LCyQ8QIECAAAECBKKAcIpQZgQIECBAgAAB4eQHCBAgQIAAAQJRQDhFKDMCBAgQIECAgHDyAwQIECBAgACBKCCcIpQZAQIECBAgQEA4+QECBAgQIECAQBQQThHKjAABAgQIECAgnPwAAQIECBAgQCAKCKcIZUaAAAECBAgQEE5+gAABAgQIECAQBYRThDIjQIAAAQIECAgnP0CAAAECBAgQiALCKUKZESBAgAABAgSEkx8gQIAAAQIECEQB4RShzAgQIECAAAECwskPECBAgAABAgSigHCKUGYECBAgQIAAAeHkBwgQIECAAAECUUA4RSgzAgQIECBAgIBw8gMECBAgQIAAgSggnCKUGQECBAgQIEBAOPkBAgQIECBAgEAUEE4RyowAAQIECBAgIJz8AAECBAgQIEAgCginCGVGgAABAgQIEBBOfoAAAQIECBAgEAWEU4QyI0CAAAECBAgIJz9AgAABAgQIEIgCwilCmREgQIAAAQIEhJMfIECAAAECBAhEAeEUocwIECBAgAABAsLJDxAgQIAAAQIEooBwilBmBAgQIECAAAHh5AcIECBAgAABAlFAOEUoMwIECBAgQICAcPIDBAgQIECAAIEoIJwilBkBAgQIECBAQDj5AQIECBAgQIBAFBBOEcqMAAECBAgQICCc/AABAgQIECBAIAoIpwhlRoAAAQIECBAQTn6AAAECBAgQIBAFhFOEMiNAgAABAgQICCc/QIAAAQIECBCIAsIpQpkRIECAAAECBISTHyBAgAABAgQIRAHhFKHMCBAgQIAAAQIPAs4BBU99TkkAAAAASUVORK5CYII="/>
          <p:cNvSpPr>
            <a:spLocks noChangeAspect="1" noChangeArrowheads="1"/>
          </p:cNvSpPr>
          <p:nvPr/>
        </p:nvSpPr>
        <p:spPr bwMode="auto">
          <a:xfrm>
            <a:off x="688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cxnSp>
        <p:nvCxnSpPr>
          <p:cNvPr id="645" name="Düz Bağlayıcı 644"/>
          <p:cNvCxnSpPr/>
          <p:nvPr>
            <p:custDataLst>
              <p:tags r:id="rId4"/>
            </p:custDataLst>
          </p:nvPr>
        </p:nvCxnSpPr>
        <p:spPr bwMode="auto">
          <a:xfrm>
            <a:off x="569913" y="3625850"/>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0" name="Düz Bağlayıcı 639"/>
          <p:cNvCxnSpPr/>
          <p:nvPr>
            <p:custDataLst>
              <p:tags r:id="rId5"/>
            </p:custDataLst>
          </p:nvPr>
        </p:nvCxnSpPr>
        <p:spPr bwMode="auto">
          <a:xfrm>
            <a:off x="569913" y="6216650"/>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4" name="Düz Bağlayıcı 173"/>
          <p:cNvCxnSpPr/>
          <p:nvPr>
            <p:custDataLst>
              <p:tags r:id="rId6"/>
            </p:custDataLst>
          </p:nvPr>
        </p:nvCxnSpPr>
        <p:spPr bwMode="auto">
          <a:xfrm flipV="1">
            <a:off x="628650" y="5295901"/>
            <a:ext cx="0" cy="11858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 name="Düz Bağlayıcı 176"/>
          <p:cNvCxnSpPr/>
          <p:nvPr>
            <p:custDataLst>
              <p:tags r:id="rId7"/>
            </p:custDataLst>
          </p:nvPr>
        </p:nvCxnSpPr>
        <p:spPr bwMode="auto">
          <a:xfrm>
            <a:off x="569913" y="4921250"/>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5" name="Düz Bağlayıcı 174"/>
          <p:cNvCxnSpPr/>
          <p:nvPr>
            <p:custDataLst>
              <p:tags r:id="rId8"/>
            </p:custDataLst>
          </p:nvPr>
        </p:nvCxnSpPr>
        <p:spPr bwMode="auto">
          <a:xfrm flipV="1">
            <a:off x="628650" y="2586038"/>
            <a:ext cx="0" cy="24971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1" name="Düz Bağlayıcı 640"/>
          <p:cNvCxnSpPr/>
          <p:nvPr>
            <p:custDataLst>
              <p:tags r:id="rId9"/>
            </p:custDataLst>
          </p:nvPr>
        </p:nvCxnSpPr>
        <p:spPr bwMode="auto">
          <a:xfrm>
            <a:off x="569913" y="5699125"/>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3" name="Düz Bağlayıcı 642"/>
          <p:cNvCxnSpPr/>
          <p:nvPr>
            <p:custDataLst>
              <p:tags r:id="rId10"/>
            </p:custDataLst>
          </p:nvPr>
        </p:nvCxnSpPr>
        <p:spPr bwMode="auto">
          <a:xfrm>
            <a:off x="569913" y="4662488"/>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6" name="Düz Bağlayıcı 645"/>
          <p:cNvCxnSpPr/>
          <p:nvPr>
            <p:custDataLst>
              <p:tags r:id="rId11"/>
            </p:custDataLst>
          </p:nvPr>
        </p:nvCxnSpPr>
        <p:spPr bwMode="auto">
          <a:xfrm>
            <a:off x="569913" y="3108325"/>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4" name="Düz Bağlayıcı 643"/>
          <p:cNvCxnSpPr/>
          <p:nvPr>
            <p:custDataLst>
              <p:tags r:id="rId12"/>
            </p:custDataLst>
          </p:nvPr>
        </p:nvCxnSpPr>
        <p:spPr bwMode="auto">
          <a:xfrm>
            <a:off x="569913" y="4144963"/>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2" name="Düz Bağlayıcı 641"/>
          <p:cNvCxnSpPr/>
          <p:nvPr>
            <p:custDataLst>
              <p:tags r:id="rId13"/>
            </p:custDataLst>
          </p:nvPr>
        </p:nvCxnSpPr>
        <p:spPr bwMode="auto">
          <a:xfrm>
            <a:off x="569913" y="5440363"/>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7" name="Düz Bağlayıcı 646"/>
          <p:cNvCxnSpPr/>
          <p:nvPr>
            <p:custDataLst>
              <p:tags r:id="rId14"/>
            </p:custDataLst>
          </p:nvPr>
        </p:nvCxnSpPr>
        <p:spPr bwMode="auto">
          <a:xfrm>
            <a:off x="569913" y="2590800"/>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5" name="Düz Bağlayıcı 614"/>
          <p:cNvCxnSpPr/>
          <p:nvPr>
            <p:custDataLst>
              <p:tags r:id="rId15"/>
            </p:custDataLst>
          </p:nvPr>
        </p:nvCxnSpPr>
        <p:spPr bwMode="auto">
          <a:xfrm>
            <a:off x="569913" y="2849563"/>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2" name="Düz Bağlayıcı 611"/>
          <p:cNvCxnSpPr/>
          <p:nvPr>
            <p:custDataLst>
              <p:tags r:id="rId16"/>
            </p:custDataLst>
          </p:nvPr>
        </p:nvCxnSpPr>
        <p:spPr bwMode="auto">
          <a:xfrm>
            <a:off x="569913" y="4403725"/>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3" name="Düz Bağlayıcı 612"/>
          <p:cNvCxnSpPr/>
          <p:nvPr>
            <p:custDataLst>
              <p:tags r:id="rId17"/>
            </p:custDataLst>
          </p:nvPr>
        </p:nvCxnSpPr>
        <p:spPr bwMode="auto">
          <a:xfrm>
            <a:off x="569913" y="3886200"/>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4" name="Düz Bağlayıcı 613"/>
          <p:cNvCxnSpPr/>
          <p:nvPr>
            <p:custDataLst>
              <p:tags r:id="rId18"/>
            </p:custDataLst>
          </p:nvPr>
        </p:nvCxnSpPr>
        <p:spPr bwMode="auto">
          <a:xfrm>
            <a:off x="569913" y="3367088"/>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0" name="Düz Bağlayıcı 609"/>
          <p:cNvCxnSpPr/>
          <p:nvPr>
            <p:custDataLst>
              <p:tags r:id="rId19"/>
            </p:custDataLst>
          </p:nvPr>
        </p:nvCxnSpPr>
        <p:spPr bwMode="auto">
          <a:xfrm>
            <a:off x="569913" y="6477000"/>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1" name="Düz Bağlayıcı 610"/>
          <p:cNvCxnSpPr/>
          <p:nvPr>
            <p:custDataLst>
              <p:tags r:id="rId20"/>
            </p:custDataLst>
          </p:nvPr>
        </p:nvCxnSpPr>
        <p:spPr bwMode="auto">
          <a:xfrm>
            <a:off x="569913" y="5957888"/>
            <a:ext cx="587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20" name="Nesne 19"/>
          <p:cNvGraphicFramePr>
            <a:graphicFrameLocks/>
          </p:cNvGraphicFramePr>
          <p:nvPr>
            <p:custDataLst>
              <p:tags r:id="rId21"/>
            </p:custDataLst>
            <p:extLst>
              <p:ext uri="{D42A27DB-BD31-4B8C-83A1-F6EECF244321}">
                <p14:modId xmlns:p14="http://schemas.microsoft.com/office/powerpoint/2010/main" val="1929150107"/>
              </p:ext>
            </p:extLst>
          </p:nvPr>
        </p:nvGraphicFramePr>
        <p:xfrm>
          <a:off x="304800" y="2476500"/>
          <a:ext cx="8496118" cy="4103578"/>
        </p:xfrm>
        <a:graphic>
          <a:graphicData uri="http://schemas.openxmlformats.org/presentationml/2006/ole">
            <mc:AlternateContent xmlns:mc="http://schemas.openxmlformats.org/markup-compatibility/2006">
              <mc:Choice xmlns:v="urn:schemas-microsoft-com:vml" Requires="v">
                <p:oleObj spid="_x0000_s69669" name="Çizelge" r:id="rId41" imgW="8496118" imgH="4103578" progId="MSGraph.Chart.8">
                  <p:embed followColorScheme="full"/>
                </p:oleObj>
              </mc:Choice>
              <mc:Fallback>
                <p:oleObj name="Çizelge" r:id="rId41" imgW="8496118" imgH="4103578" progId="MSGraph.Chart.8">
                  <p:embed followColorScheme="full"/>
                  <p:pic>
                    <p:nvPicPr>
                      <p:cNvPr id="0" name=""/>
                      <p:cNvPicPr/>
                      <p:nvPr/>
                    </p:nvPicPr>
                    <p:blipFill>
                      <a:blip r:embed="rId42"/>
                      <a:stretch>
                        <a:fillRect/>
                      </a:stretch>
                    </p:blipFill>
                    <p:spPr>
                      <a:xfrm>
                        <a:off x="304800" y="2476500"/>
                        <a:ext cx="8496118" cy="4103578"/>
                      </a:xfrm>
                      <a:prstGeom prst="rect">
                        <a:avLst/>
                      </a:prstGeom>
                    </p:spPr>
                  </p:pic>
                </p:oleObj>
              </mc:Fallback>
            </mc:AlternateContent>
          </a:graphicData>
        </a:graphic>
      </p:graphicFrame>
      <p:sp>
        <p:nvSpPr>
          <p:cNvPr id="8" name="Metin Yer Tutucusu 5"/>
          <p:cNvSpPr>
            <a:spLocks noGrp="1"/>
          </p:cNvSpPr>
          <p:nvPr>
            <p:custDataLst>
              <p:tags r:id="rId22"/>
            </p:custDataLst>
          </p:nvPr>
        </p:nvSpPr>
        <p:spPr bwMode="gray">
          <a:xfrm>
            <a:off x="242888" y="4814889"/>
            <a:ext cx="2460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A61E45C8-ABA9-434B-B1CD-E5B67C316E2D}" type="datetime'0'''''''''''''''''''',0'''''''''''''''''''''''''">
              <a:rPr lang="en-US" sz="1400" b="0">
                <a:solidFill>
                  <a:srgbClr val="000000"/>
                </a:solidFill>
              </a:rPr>
              <a:pPr marL="0" indent="0" algn="r">
                <a:spcBef>
                  <a:spcPct val="0"/>
                </a:spcBef>
                <a:buNone/>
              </a:pPr>
              <a:t>0,0</a:t>
            </a:fld>
            <a:endParaRPr lang="tr-TR" sz="1400" b="0" dirty="0">
              <a:solidFill>
                <a:srgbClr val="000000"/>
              </a:solidFill>
              <a:sym typeface="+mn-lt"/>
            </a:endParaRPr>
          </a:p>
        </p:txBody>
      </p:sp>
      <p:sp>
        <p:nvSpPr>
          <p:cNvPr id="636" name="Metin Yer Tutucusu 196"/>
          <p:cNvSpPr>
            <a:spLocks noGrp="1"/>
          </p:cNvSpPr>
          <p:nvPr>
            <p:custDataLst>
              <p:tags r:id="rId23"/>
            </p:custDataLst>
          </p:nvPr>
        </p:nvSpPr>
        <p:spPr bwMode="gray">
          <a:xfrm>
            <a:off x="242888" y="4038601"/>
            <a:ext cx="2460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BF9DF5CD-EE42-420D-9173-BCDB6591A90A}" type="datetime'''''''''''''''''''''''''0'',''''''''''''''''''''''''''''''3'">
              <a:rPr lang="en-US" sz="1400" b="0">
                <a:solidFill>
                  <a:srgbClr val="000000"/>
                </a:solidFill>
                <a:sym typeface="+mn-lt"/>
              </a:rPr>
              <a:pPr marL="0" indent="0" algn="r">
                <a:spcBef>
                  <a:spcPct val="0"/>
                </a:spcBef>
                <a:buNone/>
              </a:pPr>
              <a:t>0,3</a:t>
            </a:fld>
            <a:endParaRPr lang="tr-TR" sz="1400" b="0" dirty="0">
              <a:solidFill>
                <a:srgbClr val="000000"/>
              </a:solidFill>
              <a:sym typeface="+mn-lt"/>
            </a:endParaRPr>
          </a:p>
        </p:txBody>
      </p:sp>
      <p:sp>
        <p:nvSpPr>
          <p:cNvPr id="637" name="Metin Yer Tutucusu 197"/>
          <p:cNvSpPr>
            <a:spLocks noGrp="1"/>
          </p:cNvSpPr>
          <p:nvPr>
            <p:custDataLst>
              <p:tags r:id="rId24"/>
            </p:custDataLst>
          </p:nvPr>
        </p:nvSpPr>
        <p:spPr bwMode="gray">
          <a:xfrm>
            <a:off x="242888" y="3519489"/>
            <a:ext cx="2460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86D0AB86-1BE4-4B2E-B71B-5C5F0843B1E4}" type="datetime'''''''''''''''''''''''''''0'''''''''''''''''',''''''5'''''''''">
              <a:rPr lang="en-US" sz="1400" b="0">
                <a:solidFill>
                  <a:srgbClr val="000000"/>
                </a:solidFill>
                <a:sym typeface="+mn-lt"/>
              </a:rPr>
              <a:pPr marL="0" indent="0" algn="r">
                <a:spcBef>
                  <a:spcPct val="0"/>
                </a:spcBef>
                <a:buNone/>
              </a:pPr>
              <a:t>0,5</a:t>
            </a:fld>
            <a:endParaRPr lang="tr-TR" sz="1400" b="0" dirty="0">
              <a:solidFill>
                <a:srgbClr val="000000"/>
              </a:solidFill>
              <a:sym typeface="+mn-lt"/>
            </a:endParaRPr>
          </a:p>
        </p:txBody>
      </p:sp>
      <p:sp>
        <p:nvSpPr>
          <p:cNvPr id="635" name="Metin Yer Tutucusu 195"/>
          <p:cNvSpPr>
            <a:spLocks noGrp="1"/>
          </p:cNvSpPr>
          <p:nvPr>
            <p:custDataLst>
              <p:tags r:id="rId25"/>
            </p:custDataLst>
          </p:nvPr>
        </p:nvSpPr>
        <p:spPr bwMode="gray">
          <a:xfrm>
            <a:off x="242888" y="4556126"/>
            <a:ext cx="2460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9243B4A5-899C-4285-82E7-3FF3AB5F2D36}" type="datetime'''''''''''''''''''''''''''0,1'''''''''''''''''''''''''''">
              <a:rPr lang="en-US" sz="1400" b="0">
                <a:solidFill>
                  <a:srgbClr val="000000"/>
                </a:solidFill>
                <a:sym typeface="+mn-lt"/>
              </a:rPr>
              <a:pPr marL="0" indent="0" algn="r">
                <a:spcBef>
                  <a:spcPct val="0"/>
                </a:spcBef>
                <a:buNone/>
              </a:pPr>
              <a:t>0,1</a:t>
            </a:fld>
            <a:endParaRPr lang="tr-TR" sz="1400" b="0" dirty="0">
              <a:solidFill>
                <a:srgbClr val="000000"/>
              </a:solidFill>
              <a:sym typeface="+mn-lt"/>
            </a:endParaRPr>
          </a:p>
        </p:txBody>
      </p:sp>
      <p:sp>
        <p:nvSpPr>
          <p:cNvPr id="638" name="Metin Yer Tutucusu 198"/>
          <p:cNvSpPr>
            <a:spLocks noGrp="1"/>
          </p:cNvSpPr>
          <p:nvPr>
            <p:custDataLst>
              <p:tags r:id="rId26"/>
            </p:custDataLst>
          </p:nvPr>
        </p:nvSpPr>
        <p:spPr bwMode="gray">
          <a:xfrm>
            <a:off x="242888" y="3001964"/>
            <a:ext cx="2460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66C47146-7473-4807-AB11-5DE8B312BBC1}" type="datetime'''''''''''''''''''''''0'',''''''''7'">
              <a:rPr lang="en-US" sz="1400" b="0">
                <a:solidFill>
                  <a:srgbClr val="000000"/>
                </a:solidFill>
                <a:sym typeface="+mn-lt"/>
              </a:rPr>
              <a:pPr marL="0" indent="0" algn="r">
                <a:spcBef>
                  <a:spcPct val="0"/>
                </a:spcBef>
                <a:buNone/>
              </a:pPr>
              <a:t>0,7</a:t>
            </a:fld>
            <a:endParaRPr lang="tr-TR" sz="1400" b="0" dirty="0">
              <a:solidFill>
                <a:srgbClr val="000000"/>
              </a:solidFill>
              <a:sym typeface="+mn-lt"/>
            </a:endParaRPr>
          </a:p>
        </p:txBody>
      </p:sp>
      <p:sp>
        <p:nvSpPr>
          <p:cNvPr id="633" name="Metin Yer Tutucusu 193"/>
          <p:cNvSpPr>
            <a:spLocks noGrp="1"/>
          </p:cNvSpPr>
          <p:nvPr>
            <p:custDataLst>
              <p:tags r:id="rId27"/>
            </p:custDataLst>
          </p:nvPr>
        </p:nvSpPr>
        <p:spPr bwMode="gray">
          <a:xfrm>
            <a:off x="184150" y="5592764"/>
            <a:ext cx="3048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AA637B83-6EA6-4D37-BCCB-7A18A72364A9}" type="datetime'''''''''''''''''''''''''''''''-''''''''''0'',''''''''''3'">
              <a:rPr lang="en-US" sz="1400" b="0">
                <a:solidFill>
                  <a:srgbClr val="000000"/>
                </a:solidFill>
                <a:sym typeface="+mn-lt"/>
              </a:rPr>
              <a:pPr marL="0" indent="0" algn="r">
                <a:spcBef>
                  <a:spcPct val="0"/>
                </a:spcBef>
                <a:buNone/>
              </a:pPr>
              <a:t>-0,3</a:t>
            </a:fld>
            <a:endParaRPr lang="tr-TR" sz="1400" b="0" dirty="0">
              <a:solidFill>
                <a:srgbClr val="000000"/>
              </a:solidFill>
              <a:sym typeface="+mn-lt"/>
            </a:endParaRPr>
          </a:p>
        </p:txBody>
      </p:sp>
      <p:sp>
        <p:nvSpPr>
          <p:cNvPr id="632" name="Metin Yer Tutucusu 192"/>
          <p:cNvSpPr>
            <a:spLocks noGrp="1"/>
          </p:cNvSpPr>
          <p:nvPr>
            <p:custDataLst>
              <p:tags r:id="rId28"/>
            </p:custDataLst>
          </p:nvPr>
        </p:nvSpPr>
        <p:spPr bwMode="gray">
          <a:xfrm>
            <a:off x="184150" y="6110289"/>
            <a:ext cx="3048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D7637176-5A9B-479A-A019-47352F948CEC}" type="datetime'''''''''-''''''''''''''''''''0'''''',''''''''''5'''">
              <a:rPr lang="en-US" sz="1400" b="0">
                <a:solidFill>
                  <a:srgbClr val="000000"/>
                </a:solidFill>
                <a:sym typeface="+mn-lt"/>
              </a:rPr>
              <a:pPr marL="0" indent="0" algn="r">
                <a:spcBef>
                  <a:spcPct val="0"/>
                </a:spcBef>
                <a:buNone/>
              </a:pPr>
              <a:t>-0,5</a:t>
            </a:fld>
            <a:endParaRPr lang="tr-TR" sz="1400" b="0" dirty="0">
              <a:solidFill>
                <a:srgbClr val="000000"/>
              </a:solidFill>
              <a:sym typeface="+mn-lt"/>
            </a:endParaRPr>
          </a:p>
        </p:txBody>
      </p:sp>
      <p:sp>
        <p:nvSpPr>
          <p:cNvPr id="639" name="Metin Yer Tutucusu 199"/>
          <p:cNvSpPr>
            <a:spLocks noGrp="1"/>
          </p:cNvSpPr>
          <p:nvPr>
            <p:custDataLst>
              <p:tags r:id="rId29"/>
            </p:custDataLst>
          </p:nvPr>
        </p:nvSpPr>
        <p:spPr bwMode="gray">
          <a:xfrm>
            <a:off x="242888" y="2484439"/>
            <a:ext cx="2460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00ADBA0A-BB3A-49AC-A528-8407D55B6B5A}" type="datetime'''''''''''''''''''''''''''''''''''''''''0'''''''''',''''''9'">
              <a:rPr lang="en-US" sz="1400" b="0">
                <a:solidFill>
                  <a:srgbClr val="000000"/>
                </a:solidFill>
                <a:sym typeface="+mn-lt"/>
              </a:rPr>
              <a:pPr marL="0" indent="0" algn="r">
                <a:spcBef>
                  <a:spcPct val="0"/>
                </a:spcBef>
                <a:buNone/>
              </a:pPr>
              <a:t>0,9</a:t>
            </a:fld>
            <a:endParaRPr lang="tr-TR" sz="1400" b="0" dirty="0">
              <a:solidFill>
                <a:srgbClr val="000000"/>
              </a:solidFill>
              <a:sym typeface="+mn-lt"/>
            </a:endParaRPr>
          </a:p>
        </p:txBody>
      </p:sp>
      <p:sp>
        <p:nvSpPr>
          <p:cNvPr id="608" name="Metin Yer Tutucusu 175"/>
          <p:cNvSpPr>
            <a:spLocks noGrp="1"/>
          </p:cNvSpPr>
          <p:nvPr>
            <p:custDataLst>
              <p:tags r:id="rId30"/>
            </p:custDataLst>
          </p:nvPr>
        </p:nvSpPr>
        <p:spPr bwMode="gray">
          <a:xfrm>
            <a:off x="242888" y="2743201"/>
            <a:ext cx="2460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A6CC722A-EF6F-4A38-AB02-B65164CD49F6}" type="datetime'''''''''''''0'''''',''''8'''''''''''''''">
              <a:rPr lang="en-US" sz="1400" b="0">
                <a:solidFill>
                  <a:srgbClr val="000000"/>
                </a:solidFill>
                <a:sym typeface="+mn-lt"/>
              </a:rPr>
              <a:pPr marL="0" indent="0" algn="r">
                <a:spcBef>
                  <a:spcPct val="0"/>
                </a:spcBef>
                <a:buNone/>
              </a:pPr>
              <a:t>0,8</a:t>
            </a:fld>
            <a:endParaRPr lang="tr-TR" sz="1400" b="0" dirty="0">
              <a:solidFill>
                <a:srgbClr val="000000"/>
              </a:solidFill>
              <a:sym typeface="+mn-lt"/>
            </a:endParaRPr>
          </a:p>
        </p:txBody>
      </p:sp>
      <p:sp>
        <p:nvSpPr>
          <p:cNvPr id="634" name="Metin Yer Tutucusu 194"/>
          <p:cNvSpPr>
            <a:spLocks noGrp="1"/>
          </p:cNvSpPr>
          <p:nvPr>
            <p:custDataLst>
              <p:tags r:id="rId31"/>
            </p:custDataLst>
          </p:nvPr>
        </p:nvSpPr>
        <p:spPr bwMode="gray">
          <a:xfrm>
            <a:off x="184150" y="5075239"/>
            <a:ext cx="3048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7097A6FC-E655-4CD2-949F-8832305BA62D}" type="datetime'''''''-''''0'''''''''''',''''''''''''''''''''''''''''''''''1'">
              <a:rPr lang="en-US" sz="1400" b="0">
                <a:solidFill>
                  <a:srgbClr val="000000"/>
                </a:solidFill>
                <a:sym typeface="+mn-lt"/>
              </a:rPr>
              <a:pPr marL="0" indent="0" algn="r">
                <a:spcBef>
                  <a:spcPct val="0"/>
                </a:spcBef>
                <a:buNone/>
              </a:pPr>
              <a:t>-0,1</a:t>
            </a:fld>
            <a:endParaRPr lang="tr-TR" sz="1400" b="0" dirty="0">
              <a:solidFill>
                <a:srgbClr val="000000"/>
              </a:solidFill>
              <a:sym typeface="+mn-lt"/>
            </a:endParaRPr>
          </a:p>
        </p:txBody>
      </p:sp>
      <p:sp>
        <p:nvSpPr>
          <p:cNvPr id="604" name="Metin Yer Tutucusu 171"/>
          <p:cNvSpPr>
            <a:spLocks noGrp="1"/>
          </p:cNvSpPr>
          <p:nvPr>
            <p:custDataLst>
              <p:tags r:id="rId32"/>
            </p:custDataLst>
          </p:nvPr>
        </p:nvSpPr>
        <p:spPr bwMode="gray">
          <a:xfrm>
            <a:off x="184150" y="5334001"/>
            <a:ext cx="3048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3AE10A64-2D92-4A05-81DA-E0658E586A39}" type="datetime'''''-0'''''''',''''''''''''''''''''''2'''''''''''''''''''''''">
              <a:rPr lang="en-US" sz="1400" b="0">
                <a:solidFill>
                  <a:srgbClr val="000000"/>
                </a:solidFill>
                <a:sym typeface="+mn-lt"/>
              </a:rPr>
              <a:pPr marL="0" indent="0" algn="r">
                <a:spcBef>
                  <a:spcPct val="0"/>
                </a:spcBef>
                <a:buNone/>
              </a:pPr>
              <a:t>-0,2</a:t>
            </a:fld>
            <a:endParaRPr lang="tr-TR" sz="1400" b="0" dirty="0">
              <a:solidFill>
                <a:srgbClr val="000000"/>
              </a:solidFill>
              <a:sym typeface="+mn-lt"/>
            </a:endParaRPr>
          </a:p>
        </p:txBody>
      </p:sp>
      <p:sp>
        <p:nvSpPr>
          <p:cNvPr id="603" name="Metin Yer Tutucusu 170"/>
          <p:cNvSpPr>
            <a:spLocks noGrp="1"/>
          </p:cNvSpPr>
          <p:nvPr>
            <p:custDataLst>
              <p:tags r:id="rId33"/>
            </p:custDataLst>
          </p:nvPr>
        </p:nvSpPr>
        <p:spPr bwMode="gray">
          <a:xfrm>
            <a:off x="184150" y="5851526"/>
            <a:ext cx="3048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1C934AD9-D3A4-4228-82B9-B326929B3FA9}" type="datetime'''''''''''''''''''''''''''''''-''''0'''''',''''''4'''''">
              <a:rPr lang="en-US" sz="1400" b="0">
                <a:solidFill>
                  <a:srgbClr val="000000"/>
                </a:solidFill>
                <a:sym typeface="+mn-lt"/>
              </a:rPr>
              <a:pPr marL="0" indent="0" algn="r">
                <a:spcBef>
                  <a:spcPct val="0"/>
                </a:spcBef>
                <a:buNone/>
              </a:pPr>
              <a:t>-0,4</a:t>
            </a:fld>
            <a:endParaRPr lang="tr-TR" sz="1400" b="0" dirty="0">
              <a:solidFill>
                <a:srgbClr val="000000"/>
              </a:solidFill>
              <a:sym typeface="+mn-lt"/>
            </a:endParaRPr>
          </a:p>
        </p:txBody>
      </p:sp>
      <p:sp>
        <p:nvSpPr>
          <p:cNvPr id="605" name="Metin Yer Tutucusu 172"/>
          <p:cNvSpPr>
            <a:spLocks noGrp="1"/>
          </p:cNvSpPr>
          <p:nvPr>
            <p:custDataLst>
              <p:tags r:id="rId34"/>
            </p:custDataLst>
          </p:nvPr>
        </p:nvSpPr>
        <p:spPr bwMode="gray">
          <a:xfrm>
            <a:off x="242888" y="4297364"/>
            <a:ext cx="2460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537B3B9D-205F-4A1F-88F3-8808B6912B2D}" type="datetime'''0'''''''''''''''''''',''''''''''''2'''''''''''''''''">
              <a:rPr lang="en-US" sz="1400" b="0">
                <a:solidFill>
                  <a:srgbClr val="000000"/>
                </a:solidFill>
                <a:sym typeface="+mn-lt"/>
              </a:rPr>
              <a:pPr marL="0" indent="0" algn="r">
                <a:spcBef>
                  <a:spcPct val="0"/>
                </a:spcBef>
                <a:buNone/>
              </a:pPr>
              <a:t>0,2</a:t>
            </a:fld>
            <a:endParaRPr lang="tr-TR" sz="1400" b="0" dirty="0">
              <a:solidFill>
                <a:srgbClr val="000000"/>
              </a:solidFill>
              <a:sym typeface="+mn-lt"/>
            </a:endParaRPr>
          </a:p>
        </p:txBody>
      </p:sp>
      <p:sp>
        <p:nvSpPr>
          <p:cNvPr id="607" name="Metin Yer Tutucusu 174"/>
          <p:cNvSpPr>
            <a:spLocks noGrp="1"/>
          </p:cNvSpPr>
          <p:nvPr>
            <p:custDataLst>
              <p:tags r:id="rId35"/>
            </p:custDataLst>
          </p:nvPr>
        </p:nvSpPr>
        <p:spPr bwMode="gray">
          <a:xfrm>
            <a:off x="242888" y="3260726"/>
            <a:ext cx="2460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68022A4F-0186-4064-9EF0-C88D5C89BE9E}" type="datetime'''''''''''''''0'''''''''''''''''',''''''''''''6'''''''">
              <a:rPr lang="en-US" sz="1400" b="0">
                <a:solidFill>
                  <a:srgbClr val="000000"/>
                </a:solidFill>
                <a:sym typeface="+mn-lt"/>
              </a:rPr>
              <a:pPr marL="0" indent="0" algn="r">
                <a:spcBef>
                  <a:spcPct val="0"/>
                </a:spcBef>
                <a:buNone/>
              </a:pPr>
              <a:t>0,6</a:t>
            </a:fld>
            <a:endParaRPr lang="tr-TR" sz="1400" b="0" dirty="0">
              <a:solidFill>
                <a:srgbClr val="000000"/>
              </a:solidFill>
              <a:sym typeface="+mn-lt"/>
            </a:endParaRPr>
          </a:p>
        </p:txBody>
      </p:sp>
      <p:sp>
        <p:nvSpPr>
          <p:cNvPr id="606" name="Metin Yer Tutucusu 173"/>
          <p:cNvSpPr>
            <a:spLocks noGrp="1"/>
          </p:cNvSpPr>
          <p:nvPr>
            <p:custDataLst>
              <p:tags r:id="rId36"/>
            </p:custDataLst>
          </p:nvPr>
        </p:nvSpPr>
        <p:spPr bwMode="gray">
          <a:xfrm>
            <a:off x="242888" y="3779839"/>
            <a:ext cx="2460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88CE1F1E-8EA2-455C-845F-F6CA3A02C083}" type="datetime'''''''''''0,''''''''''''''''''''''''''''''''''4'''''''''''''">
              <a:rPr lang="en-US" sz="1400" b="0">
                <a:solidFill>
                  <a:srgbClr val="000000"/>
                </a:solidFill>
                <a:sym typeface="+mn-lt"/>
              </a:rPr>
              <a:pPr marL="0" indent="0" algn="r">
                <a:spcBef>
                  <a:spcPct val="0"/>
                </a:spcBef>
                <a:buNone/>
              </a:pPr>
              <a:t>0,4</a:t>
            </a:fld>
            <a:endParaRPr lang="tr-TR" sz="1400" b="0" dirty="0">
              <a:solidFill>
                <a:srgbClr val="000000"/>
              </a:solidFill>
              <a:sym typeface="+mn-lt"/>
            </a:endParaRPr>
          </a:p>
        </p:txBody>
      </p:sp>
      <p:sp>
        <p:nvSpPr>
          <p:cNvPr id="602" name="Metin Yer Tutucusu 169"/>
          <p:cNvSpPr>
            <a:spLocks noGrp="1"/>
          </p:cNvSpPr>
          <p:nvPr>
            <p:custDataLst>
              <p:tags r:id="rId37"/>
            </p:custDataLst>
          </p:nvPr>
        </p:nvSpPr>
        <p:spPr bwMode="gray">
          <a:xfrm>
            <a:off x="184150" y="6370639"/>
            <a:ext cx="3048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CB99BD8A-760C-4B6E-A3E9-72AFDE07A7B6}" type="datetime'''''''''''''''''''-0'''',''''''''''''6'''''''''''">
              <a:rPr lang="en-US" sz="1400" b="0">
                <a:solidFill>
                  <a:srgbClr val="000000"/>
                </a:solidFill>
                <a:sym typeface="+mn-lt"/>
              </a:rPr>
              <a:pPr marL="0" indent="0" algn="r">
                <a:spcBef>
                  <a:spcPct val="0"/>
                </a:spcBef>
                <a:buNone/>
              </a:pPr>
              <a:t>-0,6</a:t>
            </a:fld>
            <a:endParaRPr lang="tr-TR" sz="1400" b="0" dirty="0">
              <a:solidFill>
                <a:srgbClr val="000000"/>
              </a:solidFill>
              <a:sym typeface="+mn-lt"/>
            </a:endParaRPr>
          </a:p>
        </p:txBody>
      </p:sp>
      <p:sp>
        <p:nvSpPr>
          <p:cNvPr id="648" name="8 Metin kutusu"/>
          <p:cNvSpPr txBox="1">
            <a:spLocks noChangeArrowheads="1"/>
          </p:cNvSpPr>
          <p:nvPr/>
        </p:nvSpPr>
        <p:spPr bwMode="auto">
          <a:xfrm>
            <a:off x="381000" y="1795046"/>
            <a:ext cx="9144000" cy="338554"/>
          </a:xfrm>
          <a:prstGeom prst="rect">
            <a:avLst/>
          </a:prstGeom>
          <a:solidFill>
            <a:srgbClr val="002060"/>
          </a:solidFill>
          <a:ln w="9525">
            <a:noFill/>
            <a:miter lim="800000"/>
            <a:headEnd/>
            <a:tailEnd/>
          </a:ln>
        </p:spPr>
        <p:txBody>
          <a:bodyPr wrap="square">
            <a:spAutoFit/>
          </a:bodyPr>
          <a:lstStyle/>
          <a:p>
            <a:pPr algn="ctr"/>
            <a:r>
              <a:rPr lang="tr-TR" sz="1600" dirty="0">
                <a:solidFill>
                  <a:schemeClr val="bg1"/>
                </a:solidFill>
              </a:rPr>
              <a:t>Global </a:t>
            </a:r>
            <a:r>
              <a:rPr lang="tr-TR" sz="1600" dirty="0" err="1">
                <a:solidFill>
                  <a:schemeClr val="bg1"/>
                </a:solidFill>
              </a:rPr>
              <a:t>land</a:t>
            </a:r>
            <a:r>
              <a:rPr lang="tr-TR" sz="1600" dirty="0">
                <a:solidFill>
                  <a:schemeClr val="bg1"/>
                </a:solidFill>
              </a:rPr>
              <a:t> </a:t>
            </a:r>
            <a:r>
              <a:rPr lang="tr-TR" sz="1600" dirty="0" err="1">
                <a:solidFill>
                  <a:schemeClr val="bg1"/>
                </a:solidFill>
              </a:rPr>
              <a:t>and</a:t>
            </a:r>
            <a:r>
              <a:rPr lang="tr-TR" sz="1600" dirty="0">
                <a:solidFill>
                  <a:schemeClr val="bg1"/>
                </a:solidFill>
              </a:rPr>
              <a:t> </a:t>
            </a:r>
            <a:r>
              <a:rPr lang="tr-TR" sz="1600" dirty="0" err="1">
                <a:solidFill>
                  <a:schemeClr val="bg1"/>
                </a:solidFill>
              </a:rPr>
              <a:t>ocean</a:t>
            </a:r>
            <a:r>
              <a:rPr lang="tr-TR" sz="1600" dirty="0">
                <a:solidFill>
                  <a:schemeClr val="bg1"/>
                </a:solidFill>
              </a:rPr>
              <a:t> </a:t>
            </a:r>
            <a:r>
              <a:rPr lang="tr-TR" sz="1600" dirty="0" err="1">
                <a:solidFill>
                  <a:schemeClr val="bg1"/>
                </a:solidFill>
              </a:rPr>
              <a:t>temperature</a:t>
            </a:r>
            <a:r>
              <a:rPr lang="tr-TR" sz="1600" dirty="0">
                <a:solidFill>
                  <a:schemeClr val="bg1"/>
                </a:solidFill>
              </a:rPr>
              <a:t> </a:t>
            </a:r>
            <a:r>
              <a:rPr lang="tr-TR" sz="1600" dirty="0" err="1">
                <a:solidFill>
                  <a:schemeClr val="bg1"/>
                </a:solidFill>
              </a:rPr>
              <a:t>anomalies</a:t>
            </a:r>
            <a:r>
              <a:rPr lang="tr-TR" sz="1600" dirty="0">
                <a:solidFill>
                  <a:schemeClr val="bg1"/>
                </a:solidFill>
              </a:rPr>
              <a:t> (</a:t>
            </a:r>
            <a:r>
              <a:rPr lang="tr-TR" sz="1600" dirty="0" err="1">
                <a:solidFill>
                  <a:schemeClr val="bg1"/>
                </a:solidFill>
              </a:rPr>
              <a:t>wrt</a:t>
            </a:r>
            <a:r>
              <a:rPr lang="tr-TR" sz="1600" dirty="0">
                <a:solidFill>
                  <a:schemeClr val="bg1"/>
                </a:solidFill>
              </a:rPr>
              <a:t> 20th </a:t>
            </a:r>
            <a:r>
              <a:rPr lang="tr-TR" sz="1600" dirty="0" err="1">
                <a:solidFill>
                  <a:schemeClr val="bg1"/>
                </a:solidFill>
              </a:rPr>
              <a:t>century</a:t>
            </a:r>
            <a:r>
              <a:rPr lang="tr-TR" sz="1600" dirty="0">
                <a:solidFill>
                  <a:schemeClr val="bg1"/>
                </a:solidFill>
              </a:rPr>
              <a:t> </a:t>
            </a:r>
            <a:r>
              <a:rPr lang="tr-TR" sz="1600" dirty="0" err="1">
                <a:solidFill>
                  <a:schemeClr val="bg1"/>
                </a:solidFill>
              </a:rPr>
              <a:t>average</a:t>
            </a:r>
            <a:r>
              <a:rPr lang="tr-TR" sz="1600" dirty="0">
                <a:solidFill>
                  <a:schemeClr val="bg1"/>
                </a:solidFill>
              </a:rPr>
              <a:t>)</a:t>
            </a:r>
            <a:endParaRPr lang="en-US" sz="1600" dirty="0">
              <a:solidFill>
                <a:schemeClr val="bg1"/>
              </a:solidFill>
            </a:endParaRPr>
          </a:p>
        </p:txBody>
      </p:sp>
      <p:sp>
        <p:nvSpPr>
          <p:cNvPr id="649" name="Metin kutusu 648"/>
          <p:cNvSpPr txBox="1"/>
          <p:nvPr/>
        </p:nvSpPr>
        <p:spPr>
          <a:xfrm>
            <a:off x="381001" y="6550224"/>
            <a:ext cx="4575035" cy="307777"/>
          </a:xfrm>
          <a:prstGeom prst="rect">
            <a:avLst/>
          </a:prstGeom>
          <a:noFill/>
        </p:spPr>
        <p:txBody>
          <a:bodyPr wrap="none" rtlCol="0">
            <a:spAutoFit/>
          </a:bodyPr>
          <a:lstStyle/>
          <a:p>
            <a:r>
              <a:rPr lang="tr-TR" sz="1400" b="0" dirty="0"/>
              <a:t>Source: United </a:t>
            </a:r>
            <a:r>
              <a:rPr lang="tr-TR" sz="1400" b="0" dirty="0" err="1"/>
              <a:t>States</a:t>
            </a:r>
            <a:r>
              <a:rPr lang="tr-TR" sz="1400" b="0" dirty="0"/>
              <a:t> </a:t>
            </a:r>
            <a:r>
              <a:rPr lang="tr-TR" sz="1400" b="0" dirty="0" err="1"/>
              <a:t>Environmental</a:t>
            </a:r>
            <a:r>
              <a:rPr lang="tr-TR" sz="1400" b="0" dirty="0"/>
              <a:t> </a:t>
            </a:r>
            <a:r>
              <a:rPr lang="tr-TR" sz="1400" b="0" dirty="0" err="1"/>
              <a:t>Protection</a:t>
            </a:r>
            <a:r>
              <a:rPr lang="tr-TR" sz="1400" b="0" dirty="0"/>
              <a:t> </a:t>
            </a:r>
            <a:r>
              <a:rPr lang="tr-TR" sz="1400" b="0" dirty="0" err="1"/>
              <a:t>Agency</a:t>
            </a:r>
            <a:endParaRPr lang="tr-TR" sz="1400" b="0" dirty="0"/>
          </a:p>
        </p:txBody>
      </p:sp>
    </p:spTree>
    <p:extLst>
      <p:ext uri="{BB962C8B-B14F-4D97-AF65-F5344CB8AC3E}">
        <p14:creationId xmlns:p14="http://schemas.microsoft.com/office/powerpoint/2010/main" val="3987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000983"/>
            <a:ext cx="8534400" cy="254000"/>
          </a:xfrm>
        </p:spPr>
        <p:txBody>
          <a:bodyPr/>
          <a:lstStyle/>
          <a:p>
            <a:r>
              <a:rPr lang="tr-TR" sz="3200" dirty="0" err="1"/>
              <a:t>The</a:t>
            </a:r>
            <a:r>
              <a:rPr lang="tr-TR" sz="3200" dirty="0"/>
              <a:t> </a:t>
            </a:r>
            <a:r>
              <a:rPr lang="tr-TR" sz="3200" dirty="0" err="1"/>
              <a:t>globe’s</a:t>
            </a:r>
            <a:r>
              <a:rPr lang="tr-TR" sz="3200" dirty="0"/>
              <a:t> </a:t>
            </a:r>
            <a:r>
              <a:rPr lang="tr-TR" sz="3200" dirty="0" err="1"/>
              <a:t>challenges</a:t>
            </a:r>
            <a:r>
              <a:rPr lang="tr-TR" sz="3200" dirty="0"/>
              <a:t> </a:t>
            </a:r>
            <a:r>
              <a:rPr lang="tr-TR" sz="3200" dirty="0" err="1"/>
              <a:t>are</a:t>
            </a:r>
            <a:r>
              <a:rPr lang="tr-TR" sz="3200" dirty="0"/>
              <a:t> </a:t>
            </a:r>
            <a:r>
              <a:rPr lang="tr-TR" sz="3200" dirty="0" err="1"/>
              <a:t>many</a:t>
            </a:r>
            <a:r>
              <a:rPr lang="tr-TR" sz="3200" dirty="0"/>
              <a:t> </a:t>
            </a:r>
            <a:r>
              <a:rPr lang="tr-TR" sz="3200" dirty="0" err="1"/>
              <a:t>fold</a:t>
            </a:r>
            <a:endParaRPr lang="tr-TR" sz="3200" dirty="0"/>
          </a:p>
        </p:txBody>
      </p:sp>
      <p:sp>
        <p:nvSpPr>
          <p:cNvPr id="6" name="İçerik Yer Tutucusu 2"/>
          <p:cNvSpPr txBox="1">
            <a:spLocks/>
          </p:cNvSpPr>
          <p:nvPr/>
        </p:nvSpPr>
        <p:spPr bwMode="auto">
          <a:xfrm>
            <a:off x="612871" y="1556256"/>
            <a:ext cx="8534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Increase</a:t>
            </a:r>
            <a:r>
              <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rPr>
              <a:t> in </a:t>
            </a: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greenhouse</a:t>
            </a:r>
            <a:r>
              <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rPr>
              <a:t> </a:t>
            </a: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gas</a:t>
            </a:r>
            <a:r>
              <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rPr>
              <a:t> </a:t>
            </a: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emissions</a:t>
            </a:r>
            <a:endPar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endParaRP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Climate</a:t>
            </a:r>
            <a:r>
              <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rPr>
              <a:t> </a:t>
            </a:r>
            <a:r>
              <a:rPr kumimoji="0" lang="tr-TR" sz="3200" b="0" i="0" u="none" strike="noStrike" kern="0" cap="none" spc="0" normalizeH="0" baseline="0" noProof="0" dirty="0" err="1" smtClean="0">
                <a:ln>
                  <a:noFill/>
                </a:ln>
                <a:solidFill>
                  <a:srgbClr val="FFFFFF">
                    <a:lumMod val="50000"/>
                  </a:srgbClr>
                </a:solidFill>
                <a:effectLst/>
                <a:uLnTx/>
                <a:uFillTx/>
                <a:latin typeface="Tahoma"/>
                <a:ea typeface="+mn-ea"/>
                <a:cs typeface="Arial"/>
              </a:rPr>
              <a:t>change</a:t>
            </a:r>
            <a:endParaRPr kumimoji="0" lang="tr-TR" sz="3200" b="0" i="0" u="none" strike="noStrike" kern="0" cap="none" spc="0" normalizeH="0" baseline="0" noProof="0" dirty="0" smtClean="0">
              <a:ln>
                <a:noFill/>
              </a:ln>
              <a:solidFill>
                <a:srgbClr val="FFFFFF">
                  <a:lumMod val="50000"/>
                </a:srgbClr>
              </a:solidFill>
              <a:effectLst/>
              <a:uLnTx/>
              <a:uFillTx/>
              <a:latin typeface="Tahoma"/>
              <a:ea typeface="+mn-ea"/>
              <a:cs typeface="Arial"/>
            </a:endParaRP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3200" b="0" i="0" u="none" strike="noStrike" kern="0" cap="none" spc="0" normalizeH="0" baseline="0" noProof="0" dirty="0" err="1" smtClean="0">
                <a:ln>
                  <a:noFill/>
                </a:ln>
                <a:solidFill>
                  <a:srgbClr val="000000"/>
                </a:solidFill>
                <a:effectLst/>
                <a:uLnTx/>
                <a:uFillTx/>
                <a:latin typeface="Tahoma"/>
                <a:ea typeface="+mn-ea"/>
                <a:cs typeface="Arial"/>
              </a:rPr>
              <a:t>Water</a:t>
            </a:r>
            <a:r>
              <a:rPr kumimoji="0" lang="tr-TR" sz="3200" b="0" i="0" u="none" strike="noStrike" kern="0" cap="none" spc="0" normalizeH="0" baseline="0" noProof="0" dirty="0" smtClean="0">
                <a:ln>
                  <a:noFill/>
                </a:ln>
                <a:solidFill>
                  <a:srgbClr val="000000"/>
                </a:solidFill>
                <a:effectLst/>
                <a:uLnTx/>
                <a:uFillTx/>
                <a:latin typeface="Tahoma"/>
                <a:ea typeface="+mn-ea"/>
                <a:cs typeface="Arial"/>
              </a:rPr>
              <a:t> </a:t>
            </a:r>
            <a:r>
              <a:rPr kumimoji="0" lang="tr-TR" sz="3200" b="0" i="0" u="none" strike="noStrike" kern="0" cap="none" spc="0" normalizeH="0" baseline="0" noProof="0" dirty="0" err="1" smtClean="0">
                <a:ln>
                  <a:noFill/>
                </a:ln>
                <a:solidFill>
                  <a:srgbClr val="000000"/>
                </a:solidFill>
                <a:effectLst/>
                <a:uLnTx/>
                <a:uFillTx/>
                <a:latin typeface="Tahoma"/>
                <a:ea typeface="+mn-ea"/>
                <a:cs typeface="Arial"/>
              </a:rPr>
              <a:t>scarcity</a:t>
            </a:r>
            <a:endParaRPr kumimoji="0" lang="tr-TR" sz="3200" b="0" i="0" u="none" strike="noStrike" kern="0" cap="none" spc="0" normalizeH="0" baseline="0" noProof="0" dirty="0">
              <a:ln>
                <a:noFill/>
              </a:ln>
              <a:solidFill>
                <a:srgbClr val="000000"/>
              </a:solidFill>
              <a:effectLst/>
              <a:uLnTx/>
              <a:uFillTx/>
              <a:latin typeface="Tahoma"/>
              <a:ea typeface="+mn-ea"/>
              <a:cs typeface="Arial"/>
            </a:endParaRPr>
          </a:p>
        </p:txBody>
      </p:sp>
    </p:spTree>
    <p:extLst>
      <p:ext uri="{BB962C8B-B14F-4D97-AF65-F5344CB8AC3E}">
        <p14:creationId xmlns:p14="http://schemas.microsoft.com/office/powerpoint/2010/main" val="18323403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PaaUnWMgUWdhqqI2lx7U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ngwOTjIXRrClEsbx7HSwF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jlM0U5IHQMGIbGNy0bZC5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qY.4mEhQ1OQLGVb7Z20p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CikN4kanRiqnExmi4uJz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PtwEL8FzTT.HtzNUCtPvQ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87DsuTVKTt6reeT10JQWT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uNFUWa8YSS2J_40wnCEc5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azNK5vntTIC6j6KqJ6qTO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qperBjkRxiKS_h6p03_G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O7ONpqnTjapYDYD3lcE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9bt7zPYRECc0281cwu33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Xrk2UtbPRpWcvI.2ZkTR0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cDHCJ0kTWOaicxk.zSLi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xoSJRSYYRCiJOR0MOCGjL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o5hGPrQMC0Sgk.V7114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caD46OJSACnfjvaf806i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7Bt9lLSiRhySKlndd6HXi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xBHHfh6XTT.fHanJC2hiy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j65qK.LzSDaUV7N7KQkE4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_kCM6IEpRoi0Lx9GSSyFs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LO6O8c0xQt.5w5SMO7xy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PSQ_r0JkKlgqGwulx7E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NQOkYxqrR1KMI6qrXSiKq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DuFh7MKTMqE75KprvSdP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AH.ouFcKQSuu6aEqOxBuF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dZW8sy5eRgOfxvMldiPRf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jBqRjUGQUiaWSg2CzbPY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VwtDQVEaT2SB.7mO7P.v9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HV3ac60RaCzU8nmtLqKv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QPXcD5_sQvamLnaNaLn3o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GnHpLAgRCSvv08ca1agh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VrpEWMjRg.aNuwZhKheW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XRiv0KMH0KZUOeANbnbV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i_IuGxG8QHSPv954LlIS0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NRu1vaQEQZix7SoDoZ6y8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i6u8cmlNRLel0kUFpT_dM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wBkt2fkvRnqePxGm9Dfhx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U9NHl1tRLqfWezvV_u3j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wyaRMeQFS76bwIRQQgCBe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SvLAX6IS_mNdKcwkmG5E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U43DpUTJSU.pXfb2U8O27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5EqsdnVKSMWppoQ1x1LrB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EEczZd.aEijDGBFli._2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DCTeEQkXSLijNHe9AF2Br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tZzQ4q.1ToGpkilyvl2ut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Lehs8HTfQf.Xw0F6vprxz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IQV8Zk4KR6ar3IkuiAcfd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8cx_HQetTECr9jYY_ayJH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mUZGy3C1RoqrAZaJuK9Vf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8Xn2yt22RJifxmnhSbtQe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eCu99LAQSM2QwyM_WC9Qn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n.ksJE4PQgeWrYUUtolWf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jMH3TjtQTc6mmKK7PRviG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6uoAgjW5EGHW_HFg0tDo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FwTUhPeORF69AjXrOLCDI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KpoN9BECRMyxyj9W27YOr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6Hm6xZK6SOu6P1GDBAOM2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2vTM.M7YTFyGgMgiaTrUg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BtIceNZGS1Og70UqXZbfZ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7q_PlxJVQTicCd9XBlFb9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qYflBlKT1K4lBx03ZAgO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5h8LjhxCRd2BEAMOp8e2d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ZChpVMHuTlaQI0Bzm7lfF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t12Htq7CTFmNdqljt6QtF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4bBfK2dPNkeUdq3jUSMhH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fhE12P0GR8K8RlHdZVzhz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9L61NjgkTJCtTu5KjIi.E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Wsj0neJ_TlKhhq7emKbdO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5Os8NcN2THKBp5J.ACmhP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i5uev6BzR825LOsWjTfvL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xoPWB3.GQMGmf8C1cwdkC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26jAsjHrSkeIV_Go3c6Aq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e.CvzVpoQXymRj9CGXmbM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sWTioqWLS1OcSAmkCKm.u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rJi.CH4qRxWqQd2YKISs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PQa1rOE1UeDf9qmIZMo4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spwjb58dS7Wrssu8ZJoly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v0oDripbTq6NKA0Y5W6e4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csjt0fY0TWaBlKw8ZBrFs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aybjSpHHR0qnJdk4Ot2v1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q4nWwYLSui6DyJkusQQU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NKS2OzZ.Q7KarBRo7Lo5j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4XN4BIzQTvmsR4YzTuhSo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6bT6EiJSSnC26FuPd5X_I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Xu1qNzIQfuiZpujOG.7M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gnJ1kRGvSrKUEBVp5Hc5a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PlXDGi9wEWyU3CFfUh3T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mGQ7.Pd9QEWDJgcenMyqV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W7kgmjwDRCuIq1Fku88LH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4wmc72pfRpuz21jzP2RQu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qpEPX.9DQTeVtmsWrQu_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VS99HBSNQe2iQLhim5c8T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6n1hCV_R86PnE3iC2MKm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QGY6U1YdTSS2BnfT.9S7m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YZlcU_8gQUK00N06wuH9A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7cd.4xWuTOieEXg1j..GA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M2q_xaS_QKujbx.tWG5lv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cl9lUjYxk.DD3UFveOS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7Y2.SQNkkKehcPrWpRjj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fdDiDVSIkqzEeafrw09Y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MUgRynwzU2ftwJ6PaKFK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NfCm55qUEywnVkcHCGel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i_SlSkfEkmYQqgcwv4g9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8pUGFM_kmBSoQUv0Eih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ISlHicwo0uJFMwzHYEov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_Ja0Ysl1ZkWC558WUv7rA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9dBKWPesvESTAaw0et20e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uvurgu_skqu7uGFNXz8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TXFD2FXckiVam9z1Oxm_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QjMNY9x0aki0NTWJZpFl6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78w2vHNEDUWL68xYyOE9B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lsCq333xUOeOIC6GCtvw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bRf1aJgJCU.AO_TRHfIQq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Ay6n2vXmkKXMv7amMHT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XrpHMuWFUeyrewEgbwgs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0du5emwrCUysUyOar20Mc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ZmxTGbLrEq7D_n.iYMd5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rEtYM1JOEirertnw6Ix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C2CbLyX5E.uxJtgp6hMQ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IEb3ynuSzaph8N9eJDPH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sSKY6eSSIWozCQLJoT0d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cD26vc.IQuaiINe.8enJX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Z8LDGlESC2EIXG95uPqZ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8S90cqGTzutrOkchUji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1qc96AyTu6FRgLh7WxD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Rz30pxqGT1KDcEzrOS51J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YoAgOpWSn2xvfMwmDKk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2.xTT6qQkGmPLtK8J95b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2cEInoI3QsKliu6aB9Hr3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zeNRm9VSYu_P0hXta.Bh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wG3R6LzHRPm.gwR.ep76Z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SNApNakRfO0BWgELKVpX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REYiMV_Q3m7OQ7t4kTBw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l8LVnNtSNScyboLH3yXb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ulmgLX1TfyaFdIakuOao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1Ts9ThYTvCNpMFfyOr4q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Wf3FDhvaTKi7hBwnsZRg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R7waCr8A0OFsq7duwY36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YVAilrKS9qaqWpcv66Kv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FVffqX3QqagwT8fX0iv4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OX7IaFxwQI6m_.3tq_uSP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ip5ntGjTc.04PkeWTX1t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fahexMxRMS0Ib_zDopqV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BAkba0LRxeQSD2_FtXFo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ZKWUVebQTAehKZTQB7.ss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5WHUhoCAT8KJgVVk_B6MR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tpmTHmn8RM646ht9C.e7n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5OiJmfkRTufsOjqN8jv0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qR9OmJj2U6qNajOGTUad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qmqys8XSOiicmHZ8IOwh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aLZeJyXbSGukB7AfBzg34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SZNvoiwRVKrg8pF0VsmX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PaVuyovT8agd6mxb4GBe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4_YRwSd6S461IyCrxpaTI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jEt5S3hQ0GgWp07zBeNv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rPW1ZTHxRbOEmf0LUiBsY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NpSn4kCSMqoV8aftkARe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DzxKrWzTvag6jAxh1pyU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mf_TUR_Q6mMGN.z.oJMC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Nq983WqGE.CcDxL3ezLo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aXcfjxXSNCffF.OXy1vc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Q9Uv9Le7RMKhAGY7wVwzR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IiGs5UmQDy7nga2WSxYH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u.KMxdZQSFawyVrGjHw9k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9lEmohE9Qr.pb1XjIqZH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7kcyayYLQlyWNLg.svvWH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6lGtEqwnRliXU71Vh5YX8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JJpqjSISZOk_L.Wt38Dl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gXFopLHRrm96Or93lpQ5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JI7_BuswSpqFSqy9xS.Tb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kciNK0wjdEeCrK3CdeKz8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_tDCcWDRimX6SPntva52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m3zEES4RSleFvJ5n_Fd56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ZtbdHTgT0ulZ2Mee6W4S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Su6S5zTuTmqdavIzLjnrZ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RaYUt9LNTcWv9AQUb625o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46JSzLDMRaiQB_5BNl7V0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WDeDyBOSSsyFGFzFzinyF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nPNN9EdVRD2.1RxNPAF7V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dQk0MIMTTAe.aBd2NDeUfA"/>
</p:tagLst>
</file>

<file path=ppt/theme/theme1.xml><?xml version="1.0" encoding="utf-8"?>
<a:theme xmlns:a="http://schemas.openxmlformats.org/drawingml/2006/main" name="ls_quer_D">
  <a:themeElements>
    <a:clrScheme name="">
      <a:dk1>
        <a:srgbClr val="000000"/>
      </a:dk1>
      <a:lt1>
        <a:srgbClr val="FFFFFF"/>
      </a:lt1>
      <a:dk2>
        <a:srgbClr val="000000"/>
      </a:dk2>
      <a:lt2>
        <a:srgbClr val="777777"/>
      </a:lt2>
      <a:accent1>
        <a:srgbClr val="FFFFFF"/>
      </a:accent1>
      <a:accent2>
        <a:srgbClr val="DDDDDD"/>
      </a:accent2>
      <a:accent3>
        <a:srgbClr val="FFFFFF"/>
      </a:accent3>
      <a:accent4>
        <a:srgbClr val="000000"/>
      </a:accent4>
      <a:accent5>
        <a:srgbClr val="FFFFFF"/>
      </a:accent5>
      <a:accent6>
        <a:srgbClr val="C8C8C8"/>
      </a:accent6>
      <a:hlink>
        <a:srgbClr val="777777"/>
      </a:hlink>
      <a:folHlink>
        <a:srgbClr val="AAAAAA"/>
      </a:folHlink>
    </a:clrScheme>
    <a:fontScheme name="ls_quer_D">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ts val="1400"/>
          </a:lnSpc>
          <a:spcBef>
            <a:spcPct val="0"/>
          </a:spcBef>
          <a:spcAft>
            <a:spcPct val="0"/>
          </a:spcAft>
          <a:buClrTx/>
          <a:buSzTx/>
          <a:buFontTx/>
          <a:buNone/>
          <a:tabLst/>
          <a:defRPr kumimoji="1" lang="en-US" altLang="tr-TR" sz="12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ts val="1400"/>
          </a:lnSpc>
          <a:spcBef>
            <a:spcPct val="0"/>
          </a:spcBef>
          <a:spcAft>
            <a:spcPct val="0"/>
          </a:spcAft>
          <a:buClrTx/>
          <a:buSzTx/>
          <a:buFontTx/>
          <a:buNone/>
          <a:tabLst/>
          <a:defRPr kumimoji="1" lang="en-US" altLang="tr-TR" sz="1200" b="1" i="0" u="none" strike="noStrike" cap="none" normalizeH="0" baseline="0" smtClean="0">
            <a:ln>
              <a:noFill/>
            </a:ln>
            <a:solidFill>
              <a:srgbClr val="000000"/>
            </a:solidFill>
            <a:effectLst/>
            <a:latin typeface="Arial" charset="0"/>
          </a:defRPr>
        </a:defPPr>
      </a:lstStyle>
    </a:lnDef>
  </a:objectDefaults>
  <a:extraClrSchemeLst>
    <a:extraClrScheme>
      <a:clrScheme name="ls_quer_D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ls_quer_D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ls_quer_D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s_quer_D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
      <a:clrScheme name="ls_quer_D 5">
        <a:dk1>
          <a:srgbClr val="000000"/>
        </a:dk1>
        <a:lt1>
          <a:srgbClr val="FFFFFF"/>
        </a:lt1>
        <a:dk2>
          <a:srgbClr val="000000"/>
        </a:dk2>
        <a:lt2>
          <a:srgbClr val="777777"/>
        </a:lt2>
        <a:accent1>
          <a:srgbClr val="FFFFFF"/>
        </a:accent1>
        <a:accent2>
          <a:srgbClr val="DDDDDD"/>
        </a:accent2>
        <a:accent3>
          <a:srgbClr val="FFFFFF"/>
        </a:accent3>
        <a:accent4>
          <a:srgbClr val="000000"/>
        </a:accent4>
        <a:accent5>
          <a:srgbClr val="FFFFFF"/>
        </a:accent5>
        <a:accent6>
          <a:srgbClr val="C8C8C8"/>
        </a:accent6>
        <a:hlink>
          <a:srgbClr val="77777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\\MUC-SERVER-3\Personal\Grafix\Grafix-Workgroup\ZENZ\Editing\Vorlagen\ls_quer_D.pot</Template>
  <TotalTime>32648</TotalTime>
  <Words>1274</Words>
  <Application>Microsoft Office PowerPoint</Application>
  <PresentationFormat>A4 Kağıt (210x297 mm)</PresentationFormat>
  <Paragraphs>336</Paragraphs>
  <Slides>29</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2</vt:i4>
      </vt:variant>
      <vt:variant>
        <vt:lpstr>Slayt Başlıkları</vt:lpstr>
      </vt:variant>
      <vt:variant>
        <vt:i4>29</vt:i4>
      </vt:variant>
    </vt:vector>
  </HeadingPairs>
  <TitlesOfParts>
    <vt:vector size="37" baseType="lpstr">
      <vt:lpstr>Arial</vt:lpstr>
      <vt:lpstr>Calibri</vt:lpstr>
      <vt:lpstr>Tahoma</vt:lpstr>
      <vt:lpstr>Times New Roman</vt:lpstr>
      <vt:lpstr>Wingdings</vt:lpstr>
      <vt:lpstr>ls_quer_D</vt:lpstr>
      <vt:lpstr>think-cell Slide</vt:lpstr>
      <vt:lpstr>Microsoft Graph Grafiği</vt:lpstr>
      <vt:lpstr>The Sustainable Development Agenda and the role of SMEs   13 February 2017 Muscat</vt:lpstr>
      <vt:lpstr>Agenda</vt:lpstr>
      <vt:lpstr>What happened to Mayan Civilization and Easter Island?</vt:lpstr>
      <vt:lpstr>The globe’s challenges are many fold</vt:lpstr>
      <vt:lpstr>PowerPoint Sunusu</vt:lpstr>
      <vt:lpstr>PowerPoint Sunusu</vt:lpstr>
      <vt:lpstr>The globe’s challenges are many fold</vt:lpstr>
      <vt:lpstr>PowerPoint Sunusu</vt:lpstr>
      <vt:lpstr>The globe’s challenges are many fold</vt:lpstr>
      <vt:lpstr>PowerPoint Sunusu</vt:lpstr>
      <vt:lpstr>The globe’s challenges are many fold</vt:lpstr>
      <vt:lpstr>PowerPoint Sunusu</vt:lpstr>
      <vt:lpstr>PowerPoint Sunusu</vt:lpstr>
      <vt:lpstr>The Millenium Development Goals were supposed to be reached by 2015 </vt:lpstr>
      <vt:lpstr>From the Millenium Development Goals to the Sustainable Development Goals. What is the difference btw the two?</vt:lpstr>
      <vt:lpstr>Goal 8 establishes a direct link between SMEs and sustainable development…</vt:lpstr>
      <vt:lpstr>… there are other goals that could be supported by a vibrant and productive SME sector</vt:lpstr>
      <vt:lpstr>Growth performance of the least developing countries accelerated for a time but has slowed down in the last couple of years</vt:lpstr>
      <vt:lpstr>2016 is the fifth consecutive year with global growth below long-term average</vt:lpstr>
      <vt:lpstr>Rich countries are rich because of a vibrant SME sector</vt:lpstr>
      <vt:lpstr>Developing country SMEs have lower levels of productivity relative to their developed country counterparts The typical case of Turkey</vt:lpstr>
      <vt:lpstr>Within country productivity differentials are also substantial</vt:lpstr>
      <vt:lpstr>SMEs have significant disadvantages vis-a-vis large enterprises </vt:lpstr>
      <vt:lpstr>A new strand of the economics literature: Understanding the basics of good firm management and its macroeconomic consequences</vt:lpstr>
      <vt:lpstr>Companies in developed countries are on average managed better than companies in developing countries</vt:lpstr>
      <vt:lpstr>Countries with a higher average firm management score tend to grow faster</vt:lpstr>
      <vt:lpstr>Firm managers are got to selfscore their companies’ management performance at the end of the interviews They generally over-score their firm’s management. But more in some countries</vt:lpstr>
      <vt:lpstr>A case in point: Well managed firms are more energy efficient  One of the main pillars of SDGs: environmental sustainability </vt:lpstr>
      <vt:lpstr>Some policy takeaways for improving management performace and achieving SDGs</vt:lpstr>
    </vt:vector>
  </TitlesOfParts>
  <Company>Roland Berger &amp; Partner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SK</dc:creator>
  <cp:lastModifiedBy>Ozan ACAR</cp:lastModifiedBy>
  <cp:revision>349</cp:revision>
  <cp:lastPrinted>1999-10-18T12:29:32Z</cp:lastPrinted>
  <dcterms:created xsi:type="dcterms:W3CDTF">1999-03-10T16:23:23Z</dcterms:created>
  <dcterms:modified xsi:type="dcterms:W3CDTF">2017-02-12T23:27:15Z</dcterms:modified>
</cp:coreProperties>
</file>