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70" r:id="rId1"/>
  </p:sldMasterIdLst>
  <p:notesMasterIdLst>
    <p:notesMasterId r:id="rId22"/>
  </p:notesMasterIdLst>
  <p:handoutMasterIdLst>
    <p:handoutMasterId r:id="rId23"/>
  </p:handoutMasterIdLst>
  <p:sldIdLst>
    <p:sldId id="257" r:id="rId2"/>
    <p:sldId id="352" r:id="rId3"/>
    <p:sldId id="263" r:id="rId4"/>
    <p:sldId id="346" r:id="rId5"/>
    <p:sldId id="370" r:id="rId6"/>
    <p:sldId id="349" r:id="rId7"/>
    <p:sldId id="374" r:id="rId8"/>
    <p:sldId id="377" r:id="rId9"/>
    <p:sldId id="339" r:id="rId10"/>
    <p:sldId id="358" r:id="rId11"/>
    <p:sldId id="335" r:id="rId12"/>
    <p:sldId id="361" r:id="rId13"/>
    <p:sldId id="360" r:id="rId14"/>
    <p:sldId id="310" r:id="rId15"/>
    <p:sldId id="315" r:id="rId16"/>
    <p:sldId id="369" r:id="rId17"/>
    <p:sldId id="364" r:id="rId18"/>
    <p:sldId id="367" r:id="rId19"/>
    <p:sldId id="338" r:id="rId20"/>
    <p:sldId id="337" r:id="rId21"/>
  </p:sldIdLst>
  <p:sldSz cx="9144000" cy="6858000" type="screen4x3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8520" autoAdjust="0"/>
  </p:normalViewPr>
  <p:slideViewPr>
    <p:cSldViewPr>
      <p:cViewPr>
        <p:scale>
          <a:sx n="88" d="100"/>
          <a:sy n="88" d="100"/>
        </p:scale>
        <p:origin x="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Users\CBKUO2447\Desktop\Copy%20there\Oman%20SME%20Conference\Kuwait%20SME%20Experiance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BKUO2447\Desktop\Copy%20there\Oman%20SME%20Conference\Kuwait%20SME%20Experiance\Book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Nizamuddin\3%20Teaching%20Training\Seminars%20&amp;%20Lectures\SME%20Conference%20Oman-Feb17\SME%20data-27%20J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shad\Desktop\Conf\SME%20data-26%20J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shad\Desktop\Conf\SME%20data-26%20J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shad\Desktop\Oman%20SME%20Conference\SME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shad\Desktop\Conf\SME%20data-26%20J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'Q8'!$B$4</c:f>
              <c:strCache>
                <c:ptCount val="1"/>
                <c:pt idx="0">
                  <c:v>Large Enterprises (20+)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'Q8'!$C$3:$J$3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'Q8'!$C$4:$J$4</c:f>
              <c:numCache>
                <c:formatCode>General</c:formatCode>
                <c:ptCount val="8"/>
                <c:pt idx="0">
                  <c:v>68</c:v>
                </c:pt>
                <c:pt idx="1">
                  <c:v>69</c:v>
                </c:pt>
                <c:pt idx="2">
                  <c:v>71</c:v>
                </c:pt>
                <c:pt idx="3">
                  <c:v>73</c:v>
                </c:pt>
                <c:pt idx="4">
                  <c:v>75</c:v>
                </c:pt>
                <c:pt idx="5">
                  <c:v>76</c:v>
                </c:pt>
                <c:pt idx="6">
                  <c:v>73.5</c:v>
                </c:pt>
                <c:pt idx="7">
                  <c:v>77</c:v>
                </c:pt>
              </c:numCache>
            </c:numRef>
          </c:val>
        </c:ser>
        <c:ser>
          <c:idx val="1"/>
          <c:order val="1"/>
          <c:tx>
            <c:strRef>
              <c:f>'Q8'!$B$5</c:f>
              <c:strCache>
                <c:ptCount val="1"/>
                <c:pt idx="0">
                  <c:v>Mediuam Enterprises (11-20)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'Q8'!$C$3:$J$3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'Q8'!$C$5:$J$5</c:f>
              <c:numCache>
                <c:formatCode>General</c:formatCode>
                <c:ptCount val="8"/>
                <c:pt idx="0">
                  <c:v>28</c:v>
                </c:pt>
                <c:pt idx="1">
                  <c:v>27</c:v>
                </c:pt>
                <c:pt idx="2">
                  <c:v>25</c:v>
                </c:pt>
                <c:pt idx="3">
                  <c:v>22.5</c:v>
                </c:pt>
                <c:pt idx="4">
                  <c:v>21</c:v>
                </c:pt>
                <c:pt idx="5">
                  <c:v>19</c:v>
                </c:pt>
                <c:pt idx="6">
                  <c:v>22</c:v>
                </c:pt>
                <c:pt idx="7">
                  <c:v>19</c:v>
                </c:pt>
              </c:numCache>
            </c:numRef>
          </c:val>
        </c:ser>
        <c:ser>
          <c:idx val="2"/>
          <c:order val="2"/>
          <c:tx>
            <c:strRef>
              <c:f>'Q8'!$B$6</c:f>
              <c:strCache>
                <c:ptCount val="1"/>
                <c:pt idx="0">
                  <c:v>Small Enterprises (1-10)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'Q8'!$C$3:$J$3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'Q8'!$C$6:$J$6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4.5</c:v>
                </c:pt>
                <c:pt idx="4">
                  <c:v>4</c:v>
                </c:pt>
                <c:pt idx="5">
                  <c:v>5</c:v>
                </c:pt>
                <c:pt idx="6">
                  <c:v>4.5</c:v>
                </c:pt>
                <c:pt idx="7">
                  <c:v>4</c:v>
                </c:pt>
              </c:numCache>
            </c:numRef>
          </c:val>
        </c:ser>
        <c:dLbls/>
        <c:overlap val="100"/>
        <c:axId val="54667520"/>
        <c:axId val="54689792"/>
      </c:barChart>
      <c:catAx>
        <c:axId val="54667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89792"/>
        <c:crosses val="autoZero"/>
        <c:auto val="1"/>
        <c:lblAlgn val="ctr"/>
        <c:lblOffset val="100"/>
      </c:catAx>
      <c:valAx>
        <c:axId val="5468979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75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71606384955052E-2"/>
          <c:y val="0.81906202070751355"/>
          <c:w val="0.89524843877273963"/>
          <c:h val="0.1611428099372789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'Q82'!$B$9</c:f>
              <c:strCache>
                <c:ptCount val="1"/>
                <c:pt idx="0">
                  <c:v>Kuwaitis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'Q82'!$C$8:$E$8</c:f>
              <c:numCache>
                <c:formatCode>General</c:formatCode>
                <c:ptCount val="3"/>
                <c:pt idx="0">
                  <c:v>1985</c:v>
                </c:pt>
                <c:pt idx="1">
                  <c:v>2005</c:v>
                </c:pt>
                <c:pt idx="2">
                  <c:v>2011</c:v>
                </c:pt>
              </c:numCache>
            </c:numRef>
          </c:cat>
          <c:val>
            <c:numRef>
              <c:f>'Q82'!$C$9:$E$9</c:f>
              <c:numCache>
                <c:formatCode>0%</c:formatCode>
                <c:ptCount val="3"/>
                <c:pt idx="0">
                  <c:v>2.1000000000000012E-2</c:v>
                </c:pt>
                <c:pt idx="1">
                  <c:v>3.0000000000000092E-3</c:v>
                </c:pt>
                <c:pt idx="2">
                  <c:v>1.2E-2</c:v>
                </c:pt>
              </c:numCache>
            </c:numRef>
          </c:val>
        </c:ser>
        <c:ser>
          <c:idx val="1"/>
          <c:order val="1"/>
          <c:tx>
            <c:strRef>
              <c:f>'Q82'!$B$10</c:f>
              <c:strCache>
                <c:ptCount val="1"/>
                <c:pt idx="0">
                  <c:v>Non-Kuwaitis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'Q82'!$C$8:$E$8</c:f>
              <c:numCache>
                <c:formatCode>General</c:formatCode>
                <c:ptCount val="3"/>
                <c:pt idx="0">
                  <c:v>1985</c:v>
                </c:pt>
                <c:pt idx="1">
                  <c:v>2005</c:v>
                </c:pt>
                <c:pt idx="2">
                  <c:v>2011</c:v>
                </c:pt>
              </c:numCache>
            </c:numRef>
          </c:cat>
          <c:val>
            <c:numRef>
              <c:f>'Q82'!$C$10:$E$10</c:f>
              <c:numCache>
                <c:formatCode>0%</c:formatCode>
                <c:ptCount val="3"/>
                <c:pt idx="0">
                  <c:v>4.9000000000000113E-2</c:v>
                </c:pt>
                <c:pt idx="1">
                  <c:v>1.4999999999999998E-2</c:v>
                </c:pt>
                <c:pt idx="2">
                  <c:v>1.7000000000000001E-2</c:v>
                </c:pt>
              </c:numCache>
            </c:numRef>
          </c:val>
        </c:ser>
        <c:dLbls/>
        <c:gapWidth val="219"/>
        <c:overlap val="-27"/>
        <c:axId val="54715136"/>
        <c:axId val="54716672"/>
      </c:barChart>
      <c:catAx>
        <c:axId val="54715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16672"/>
        <c:crosses val="autoZero"/>
        <c:auto val="1"/>
        <c:lblAlgn val="ctr"/>
        <c:lblOffset val="100"/>
      </c:catAx>
      <c:valAx>
        <c:axId val="54716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1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600" b="0"/>
              <a:t>Ease of Doing Business-2017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4141294838145114E-2"/>
          <c:y val="0.19480351414406533"/>
          <c:w val="0.87696981627296644"/>
          <c:h val="0.6678075012610396"/>
        </c:manualLayout>
      </c:layout>
      <c:barChart>
        <c:barDir val="col"/>
        <c:grouping val="clustered"/>
        <c:ser>
          <c:idx val="0"/>
          <c:order val="0"/>
          <c:dPt>
            <c:idx val="4"/>
            <c:spPr>
              <a:solidFill>
                <a:srgbClr val="00B0F0"/>
              </a:solidFill>
            </c:spPr>
          </c:dPt>
          <c:cat>
            <c:strRef>
              <c:f>'ease of doing bus'!$B$4:$B$9</c:f>
              <c:strCache>
                <c:ptCount val="6"/>
                <c:pt idx="0">
                  <c:v>Bahrain</c:v>
                </c:pt>
                <c:pt idx="1">
                  <c:v>Oman</c:v>
                </c:pt>
                <c:pt idx="2">
                  <c:v>Qatar</c:v>
                </c:pt>
                <c:pt idx="3">
                  <c:v>Saudi Arabia</c:v>
                </c:pt>
                <c:pt idx="4">
                  <c:v>Kuwait</c:v>
                </c:pt>
                <c:pt idx="5">
                  <c:v>MENA</c:v>
                </c:pt>
              </c:strCache>
            </c:strRef>
          </c:cat>
          <c:val>
            <c:numRef>
              <c:f>'ease of doing bus'!$C$4:$C$9</c:f>
              <c:numCache>
                <c:formatCode>General</c:formatCode>
                <c:ptCount val="6"/>
                <c:pt idx="0">
                  <c:v>68.440000000000026</c:v>
                </c:pt>
                <c:pt idx="1">
                  <c:v>67.73</c:v>
                </c:pt>
                <c:pt idx="2">
                  <c:v>63.660000000000011</c:v>
                </c:pt>
                <c:pt idx="3">
                  <c:v>61.11</c:v>
                </c:pt>
                <c:pt idx="4">
                  <c:v>59.55</c:v>
                </c:pt>
                <c:pt idx="5">
                  <c:v>56.36</c:v>
                </c:pt>
              </c:numCache>
            </c:numRef>
          </c:val>
        </c:ser>
        <c:dLbls/>
        <c:axId val="54257152"/>
        <c:axId val="54258688"/>
      </c:barChart>
      <c:lineChart>
        <c:grouping val="standard"/>
        <c:ser>
          <c:idx val="1"/>
          <c:order val="1"/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'ease of doing bus'!$B$4:$B$9</c:f>
              <c:strCache>
                <c:ptCount val="6"/>
                <c:pt idx="0">
                  <c:v>Bahrain</c:v>
                </c:pt>
                <c:pt idx="1">
                  <c:v>Oman</c:v>
                </c:pt>
                <c:pt idx="2">
                  <c:v>Qatar</c:v>
                </c:pt>
                <c:pt idx="3">
                  <c:v>Saudi Arabia</c:v>
                </c:pt>
                <c:pt idx="4">
                  <c:v>Kuwait</c:v>
                </c:pt>
                <c:pt idx="5">
                  <c:v>MENA</c:v>
                </c:pt>
              </c:strCache>
            </c:strRef>
          </c:cat>
          <c:val>
            <c:numRef>
              <c:f>'ease of doing bus'!$D$4:$D$9</c:f>
              <c:numCache>
                <c:formatCode>General</c:formatCode>
                <c:ptCount val="6"/>
                <c:pt idx="0">
                  <c:v>63</c:v>
                </c:pt>
                <c:pt idx="1">
                  <c:v>66</c:v>
                </c:pt>
                <c:pt idx="2">
                  <c:v>83</c:v>
                </c:pt>
                <c:pt idx="3">
                  <c:v>94</c:v>
                </c:pt>
                <c:pt idx="4">
                  <c:v>102</c:v>
                </c:pt>
              </c:numCache>
            </c:numRef>
          </c:val>
        </c:ser>
        <c:dLbls/>
        <c:marker val="1"/>
        <c:axId val="54082176"/>
        <c:axId val="54080640"/>
      </c:lineChart>
      <c:catAx>
        <c:axId val="542571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258688"/>
        <c:crosses val="autoZero"/>
        <c:auto val="1"/>
        <c:lblAlgn val="ctr"/>
        <c:lblOffset val="100"/>
      </c:catAx>
      <c:valAx>
        <c:axId val="5425868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Distance to frontier</a:t>
                </a:r>
                <a:endParaRPr lang="en-US" sz="1200" b="0" dirty="0"/>
              </a:p>
            </c:rich>
          </c:tx>
          <c:layout>
            <c:manualLayout>
              <c:xMode val="edge"/>
              <c:yMode val="edge"/>
              <c:x val="3.6797092671108436E-2"/>
              <c:y val="0.12072552214318563"/>
            </c:manualLayout>
          </c:layout>
        </c:title>
        <c:numFmt formatCode="General" sourceLinked="1"/>
        <c:tickLblPos val="nextTo"/>
        <c:crossAx val="54257152"/>
        <c:crosses val="autoZero"/>
        <c:crossBetween val="between"/>
      </c:valAx>
      <c:valAx>
        <c:axId val="54080640"/>
        <c:scaling>
          <c:orientation val="minMax"/>
        </c:scaling>
        <c:axPos val="r"/>
        <c:numFmt formatCode="General" sourceLinked="1"/>
        <c:tickLblPos val="nextTo"/>
        <c:crossAx val="54082176"/>
        <c:crosses val="max"/>
        <c:crossBetween val="between"/>
      </c:valAx>
      <c:catAx>
        <c:axId val="54082176"/>
        <c:scaling>
          <c:orientation val="minMax"/>
        </c:scaling>
        <c:delete val="1"/>
        <c:axPos val="b"/>
        <c:numFmt formatCode="General" sourceLinked="1"/>
        <c:tickLblPos val="none"/>
        <c:crossAx val="54080640"/>
        <c:crosses val="autoZero"/>
        <c:auto val="1"/>
        <c:lblAlgn val="ctr"/>
        <c:lblOffset val="100"/>
      </c:cat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filled"/>
        <c:ser>
          <c:idx val="0"/>
          <c:order val="0"/>
          <c:cat>
            <c:strRef>
              <c:f>'ease of..'!$B$3:$B$12</c:f>
              <c:strCache>
                <c:ptCount val="10"/>
                <c:pt idx="0">
                  <c:v>starting a business</c:v>
                </c:pt>
                <c:pt idx="1">
                  <c:v>dealing with construction permits</c:v>
                </c:pt>
                <c:pt idx="2">
                  <c:v>getting electricity </c:v>
                </c:pt>
                <c:pt idx="3">
                  <c:v>registaring property </c:v>
                </c:pt>
                <c:pt idx="4">
                  <c:v>getting credit</c:v>
                </c:pt>
                <c:pt idx="5">
                  <c:v>protecting minority investors</c:v>
                </c:pt>
                <c:pt idx="6">
                  <c:v>paying taxes</c:v>
                </c:pt>
                <c:pt idx="7">
                  <c:v>trading across borders</c:v>
                </c:pt>
                <c:pt idx="8">
                  <c:v>enforcingn contracts</c:v>
                </c:pt>
                <c:pt idx="9">
                  <c:v>resolving insolvency </c:v>
                </c:pt>
              </c:strCache>
            </c:strRef>
          </c:cat>
          <c:val>
            <c:numRef>
              <c:f>'ease of..'!$C$3:$C$12</c:f>
              <c:numCache>
                <c:formatCode>General</c:formatCode>
                <c:ptCount val="10"/>
                <c:pt idx="0">
                  <c:v>173</c:v>
                </c:pt>
                <c:pt idx="1">
                  <c:v>144</c:v>
                </c:pt>
                <c:pt idx="2">
                  <c:v>115</c:v>
                </c:pt>
                <c:pt idx="3">
                  <c:v>67</c:v>
                </c:pt>
                <c:pt idx="4">
                  <c:v>118</c:v>
                </c:pt>
                <c:pt idx="5">
                  <c:v>81</c:v>
                </c:pt>
                <c:pt idx="6">
                  <c:v>6</c:v>
                </c:pt>
                <c:pt idx="7">
                  <c:v>157</c:v>
                </c:pt>
                <c:pt idx="8">
                  <c:v>66</c:v>
                </c:pt>
                <c:pt idx="9">
                  <c:v>108</c:v>
                </c:pt>
              </c:numCache>
            </c:numRef>
          </c:val>
        </c:ser>
        <c:ser>
          <c:idx val="2"/>
          <c:order val="1"/>
          <c:spPr>
            <a:noFill/>
            <a:ln w="19050">
              <a:solidFill>
                <a:srgbClr val="FF0000"/>
              </a:solidFill>
            </a:ln>
          </c:spPr>
          <c:cat>
            <c:strRef>
              <c:f>'ease of..'!$B$3:$B$12</c:f>
              <c:strCache>
                <c:ptCount val="10"/>
                <c:pt idx="0">
                  <c:v>starting a business</c:v>
                </c:pt>
                <c:pt idx="1">
                  <c:v>dealing with construction permits</c:v>
                </c:pt>
                <c:pt idx="2">
                  <c:v>getting electricity </c:v>
                </c:pt>
                <c:pt idx="3">
                  <c:v>registaring property </c:v>
                </c:pt>
                <c:pt idx="4">
                  <c:v>getting credit</c:v>
                </c:pt>
                <c:pt idx="5">
                  <c:v>protecting minority investors</c:v>
                </c:pt>
                <c:pt idx="6">
                  <c:v>paying taxes</c:v>
                </c:pt>
                <c:pt idx="7">
                  <c:v>trading across borders</c:v>
                </c:pt>
                <c:pt idx="8">
                  <c:v>enforcingn contracts</c:v>
                </c:pt>
                <c:pt idx="9">
                  <c:v>resolving insolvency </c:v>
                </c:pt>
              </c:strCache>
            </c:strRef>
          </c:cat>
          <c:val>
            <c:numRef>
              <c:f>'ease of..'!$E$3:$E$12</c:f>
              <c:numCache>
                <c:formatCode>General</c:formatCode>
                <c:ptCount val="10"/>
                <c:pt idx="0">
                  <c:v>190</c:v>
                </c:pt>
                <c:pt idx="1">
                  <c:v>190</c:v>
                </c:pt>
                <c:pt idx="2">
                  <c:v>190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  <c:pt idx="6">
                  <c:v>190</c:v>
                </c:pt>
                <c:pt idx="7">
                  <c:v>190</c:v>
                </c:pt>
                <c:pt idx="8">
                  <c:v>190</c:v>
                </c:pt>
                <c:pt idx="9">
                  <c:v>190</c:v>
                </c:pt>
              </c:numCache>
            </c:numRef>
          </c:val>
        </c:ser>
        <c:dLbls/>
        <c:axId val="54122752"/>
        <c:axId val="54128640"/>
      </c:radarChart>
      <c:catAx>
        <c:axId val="54122752"/>
        <c:scaling>
          <c:orientation val="minMax"/>
        </c:scaling>
        <c:axPos val="b"/>
        <c:majorGridlines/>
        <c:numFmt formatCode="#,##0" sourceLinked="0"/>
        <c:tickLblPos val="nextTo"/>
        <c:crossAx val="54128640"/>
        <c:crosses val="autoZero"/>
        <c:auto val="1"/>
        <c:lblAlgn val="ctr"/>
        <c:lblOffset val="100"/>
      </c:catAx>
      <c:valAx>
        <c:axId val="54128640"/>
        <c:scaling>
          <c:orientation val="minMax"/>
          <c:max val="200"/>
          <c:min val="0"/>
        </c:scaling>
        <c:axPos val="l"/>
        <c:majorGridlines/>
        <c:numFmt formatCode="General" sourceLinked="1"/>
        <c:majorTickMark val="cross"/>
        <c:tickLblPos val="nextTo"/>
        <c:crossAx val="54122752"/>
        <c:crosses val="autoZero"/>
        <c:crossBetween val="between"/>
        <c:majorUnit val="50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filled"/>
        <c:ser>
          <c:idx val="0"/>
          <c:order val="0"/>
          <c:cat>
            <c:strRef>
              <c:f>'ease of..'!$B$23:$B$32</c:f>
              <c:strCache>
                <c:ptCount val="10"/>
                <c:pt idx="0">
                  <c:v>starting a business</c:v>
                </c:pt>
                <c:pt idx="1">
                  <c:v>dealing with construction permits</c:v>
                </c:pt>
                <c:pt idx="2">
                  <c:v>getting electricity </c:v>
                </c:pt>
                <c:pt idx="3">
                  <c:v>registaring property </c:v>
                </c:pt>
                <c:pt idx="4">
                  <c:v>getting credit</c:v>
                </c:pt>
                <c:pt idx="5">
                  <c:v>protecting minority investors</c:v>
                </c:pt>
                <c:pt idx="6">
                  <c:v>paying taxes</c:v>
                </c:pt>
                <c:pt idx="7">
                  <c:v>trading across borders</c:v>
                </c:pt>
                <c:pt idx="8">
                  <c:v>enforcingn contracts</c:v>
                </c:pt>
                <c:pt idx="9">
                  <c:v>resolving insolvency </c:v>
                </c:pt>
              </c:strCache>
            </c:strRef>
          </c:cat>
          <c:val>
            <c:numRef>
              <c:f>'ease of..'!$C$23:$C$32</c:f>
              <c:numCache>
                <c:formatCode>General</c:formatCode>
                <c:ptCount val="10"/>
                <c:pt idx="0">
                  <c:v>66.7</c:v>
                </c:pt>
                <c:pt idx="1">
                  <c:v>60.7</c:v>
                </c:pt>
                <c:pt idx="2">
                  <c:v>61.5</c:v>
                </c:pt>
                <c:pt idx="3">
                  <c:v>68.400000000000006</c:v>
                </c:pt>
                <c:pt idx="4">
                  <c:v>40</c:v>
                </c:pt>
                <c:pt idx="5">
                  <c:v>55</c:v>
                </c:pt>
                <c:pt idx="6">
                  <c:v>92.5</c:v>
                </c:pt>
                <c:pt idx="7">
                  <c:v>50.6</c:v>
                </c:pt>
                <c:pt idx="8">
                  <c:v>60.5</c:v>
                </c:pt>
                <c:pt idx="9">
                  <c:v>39.6</c:v>
                </c:pt>
              </c:numCache>
            </c:numRef>
          </c:val>
        </c:ser>
        <c:ser>
          <c:idx val="2"/>
          <c:order val="1"/>
          <c:spPr>
            <a:noFill/>
            <a:ln w="22225">
              <a:solidFill>
                <a:srgbClr val="7030A0"/>
              </a:solidFill>
            </a:ln>
          </c:spPr>
          <c:cat>
            <c:strRef>
              <c:f>'ease of..'!$B$3:$B$12</c:f>
              <c:strCache>
                <c:ptCount val="10"/>
                <c:pt idx="0">
                  <c:v>starting a business</c:v>
                </c:pt>
                <c:pt idx="1">
                  <c:v>dealing with construction permits</c:v>
                </c:pt>
                <c:pt idx="2">
                  <c:v>getting electricity </c:v>
                </c:pt>
                <c:pt idx="3">
                  <c:v>registaring property </c:v>
                </c:pt>
                <c:pt idx="4">
                  <c:v>getting credit</c:v>
                </c:pt>
                <c:pt idx="5">
                  <c:v>protecting minority investors</c:v>
                </c:pt>
                <c:pt idx="6">
                  <c:v>paying taxes</c:v>
                </c:pt>
                <c:pt idx="7">
                  <c:v>trading across borders</c:v>
                </c:pt>
                <c:pt idx="8">
                  <c:v>enforcingn contracts</c:v>
                </c:pt>
                <c:pt idx="9">
                  <c:v>resolving insolvency </c:v>
                </c:pt>
              </c:strCache>
            </c:strRef>
          </c:cat>
          <c:val>
            <c:numRef>
              <c:f>'ease of..'!$D$23:$D$32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/>
        <c:axId val="57312000"/>
        <c:axId val="57313536"/>
      </c:radarChart>
      <c:catAx>
        <c:axId val="57312000"/>
        <c:scaling>
          <c:orientation val="minMax"/>
        </c:scaling>
        <c:axPos val="b"/>
        <c:majorGridlines/>
        <c:numFmt formatCode="General" sourceLinked="0"/>
        <c:tickLblPos val="nextTo"/>
        <c:crossAx val="57313536"/>
        <c:crosses val="autoZero"/>
        <c:auto val="1"/>
        <c:lblAlgn val="ctr"/>
        <c:lblOffset val="100"/>
      </c:catAx>
      <c:valAx>
        <c:axId val="57313536"/>
        <c:scaling>
          <c:orientation val="minMax"/>
          <c:max val="100"/>
          <c:min val="0"/>
        </c:scaling>
        <c:axPos val="l"/>
        <c:majorGridlines/>
        <c:numFmt formatCode="General" sourceLinked="1"/>
        <c:majorTickMark val="cross"/>
        <c:tickLblPos val="nextTo"/>
        <c:crossAx val="57312000"/>
        <c:crosses val="autoZero"/>
        <c:crossBetween val="between"/>
        <c:majorUnit val="25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/>
              <a:t>SME loans as % of total loans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Sheet1!$B$5:$B$7</c:f>
              <c:strCache>
                <c:ptCount val="3"/>
                <c:pt idx="0">
                  <c:v>Kuwait</c:v>
                </c:pt>
                <c:pt idx="1">
                  <c:v>Developed Countries</c:v>
                </c:pt>
                <c:pt idx="2">
                  <c:v>Developing Countries</c:v>
                </c:pt>
              </c:strCache>
            </c:strRef>
          </c:cat>
          <c:val>
            <c:numRef>
              <c:f>Sheet1!$C$5:$C$7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0.13</c:v>
                </c:pt>
                <c:pt idx="2">
                  <c:v>0.26</c:v>
                </c:pt>
              </c:numCache>
            </c:numRef>
          </c:val>
        </c:ser>
        <c:dLbls/>
        <c:axId val="57358976"/>
        <c:axId val="57373056"/>
      </c:barChart>
      <c:catAx>
        <c:axId val="57358976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73056"/>
        <c:crosses val="autoZero"/>
        <c:auto val="1"/>
        <c:lblAlgn val="ctr"/>
        <c:lblOffset val="100"/>
      </c:catAx>
      <c:valAx>
        <c:axId val="57373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5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n-US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Sheet2!$C$5:$C$8</c:f>
              <c:strCache>
                <c:ptCount val="4"/>
                <c:pt idx="0">
                  <c:v>Commercial </c:v>
                </c:pt>
                <c:pt idx="1">
                  <c:v>Services </c:v>
                </c:pt>
                <c:pt idx="2">
                  <c:v>Light manuf</c:v>
                </c:pt>
                <c:pt idx="3">
                  <c:v>Agri</c:v>
                </c:pt>
              </c:strCache>
            </c:strRef>
          </c:cat>
          <c:val>
            <c:numRef>
              <c:f>Sheet2!$D$5:$D$8</c:f>
              <c:numCache>
                <c:formatCode>General</c:formatCode>
                <c:ptCount val="4"/>
                <c:pt idx="0">
                  <c:v>0.41000000000000031</c:v>
                </c:pt>
                <c:pt idx="1">
                  <c:v>0.36000000000000032</c:v>
                </c:pt>
                <c:pt idx="2">
                  <c:v>0.2</c:v>
                </c:pt>
                <c:pt idx="3">
                  <c:v>3.0000000000000002E-2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BC46A-7D4E-4764-80E6-921EFFD907DF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581D32-A322-4CA2-8B28-A19ABD179DBA}">
      <dgm:prSet phldrT="[Text]" custT="1"/>
      <dgm:spPr/>
      <dgm:t>
        <a:bodyPr/>
        <a:lstStyle/>
        <a:p>
          <a:r>
            <a:rPr lang="en-US" sz="2000" dirty="0" smtClean="0"/>
            <a:t>Helping diversify the economy </a:t>
          </a:r>
          <a:endParaRPr lang="en-US" sz="2000" dirty="0"/>
        </a:p>
      </dgm:t>
    </dgm:pt>
    <dgm:pt modelId="{4D5C53A8-A7C6-44EA-AB0B-4BCAAC84E254}" type="sibTrans" cxnId="{519D6CF8-CE87-4D6A-B5BC-85B25A971777}">
      <dgm:prSet/>
      <dgm:spPr/>
      <dgm:t>
        <a:bodyPr/>
        <a:lstStyle/>
        <a:p>
          <a:endParaRPr lang="en-US"/>
        </a:p>
      </dgm:t>
    </dgm:pt>
    <dgm:pt modelId="{78E3640E-8A7F-4011-BBBD-DE54FE035A32}" type="parTrans" cxnId="{519D6CF8-CE87-4D6A-B5BC-85B25A971777}">
      <dgm:prSet/>
      <dgm:spPr/>
      <dgm:t>
        <a:bodyPr/>
        <a:lstStyle/>
        <a:p>
          <a:endParaRPr lang="en-US"/>
        </a:p>
      </dgm:t>
    </dgm:pt>
    <dgm:pt modelId="{27D6E4F9-A226-4408-9257-073A7F484959}">
      <dgm:prSet phldrT="[Text]" custT="1"/>
      <dgm:spPr/>
      <dgm:t>
        <a:bodyPr/>
        <a:lstStyle/>
        <a:p>
          <a:r>
            <a:rPr lang="en-US" sz="2000" dirty="0" smtClean="0"/>
            <a:t>Covering the otherwise 'missing middle’</a:t>
          </a:r>
          <a:endParaRPr lang="en-US" sz="2000" dirty="0"/>
        </a:p>
      </dgm:t>
    </dgm:pt>
    <dgm:pt modelId="{E9A4EF45-C4D8-4061-B7ED-097F6D147546}" type="sibTrans" cxnId="{830DBA66-59FE-4F7B-B44A-4C1BC5B27483}">
      <dgm:prSet/>
      <dgm:spPr/>
      <dgm:t>
        <a:bodyPr/>
        <a:lstStyle/>
        <a:p>
          <a:endParaRPr lang="en-US"/>
        </a:p>
      </dgm:t>
    </dgm:pt>
    <dgm:pt modelId="{14F10862-EF4F-4B3F-B561-AE9A75D4457F}" type="parTrans" cxnId="{830DBA66-59FE-4F7B-B44A-4C1BC5B27483}">
      <dgm:prSet/>
      <dgm:spPr/>
      <dgm:t>
        <a:bodyPr/>
        <a:lstStyle/>
        <a:p>
          <a:endParaRPr lang="en-US"/>
        </a:p>
      </dgm:t>
    </dgm:pt>
    <dgm:pt modelId="{22CE864A-B8C1-451B-967C-60AA9CF73B6D}">
      <dgm:prSet custT="1"/>
      <dgm:spPr/>
      <dgm:t>
        <a:bodyPr/>
        <a:lstStyle/>
        <a:p>
          <a:r>
            <a:rPr lang="en-US" sz="2000" dirty="0" smtClean="0"/>
            <a:t>Promoting economic dynamism</a:t>
          </a:r>
          <a:endParaRPr lang="en-US" sz="2000" dirty="0"/>
        </a:p>
      </dgm:t>
    </dgm:pt>
    <dgm:pt modelId="{46028BEE-D80A-4BF1-B962-2F2132E3F68B}" type="sibTrans" cxnId="{17D60F6A-C1A5-417E-B0CB-50A2BB178329}">
      <dgm:prSet/>
      <dgm:spPr/>
      <dgm:t>
        <a:bodyPr/>
        <a:lstStyle/>
        <a:p>
          <a:endParaRPr lang="en-US"/>
        </a:p>
      </dgm:t>
    </dgm:pt>
    <dgm:pt modelId="{D817352A-248C-4493-8B62-26E40387E68D}" type="parTrans" cxnId="{17D60F6A-C1A5-417E-B0CB-50A2BB178329}">
      <dgm:prSet/>
      <dgm:spPr/>
      <dgm:t>
        <a:bodyPr/>
        <a:lstStyle/>
        <a:p>
          <a:endParaRPr lang="en-US"/>
        </a:p>
      </dgm:t>
    </dgm:pt>
    <dgm:pt modelId="{6138A927-D499-4BD3-8507-305D9823AED4}">
      <dgm:prSet custT="1"/>
      <dgm:spPr/>
      <dgm:t>
        <a:bodyPr/>
        <a:lstStyle/>
        <a:p>
          <a:r>
            <a:rPr lang="en-US" sz="2000" dirty="0" smtClean="0"/>
            <a:t>Creating job opportunities in the private sector</a:t>
          </a:r>
          <a:endParaRPr lang="en-US" sz="2000" dirty="0"/>
        </a:p>
      </dgm:t>
    </dgm:pt>
    <dgm:pt modelId="{49C538DF-EDEE-4258-AB41-3B5AE99CE2AD}" type="parTrans" cxnId="{7FA47666-5CF5-4403-AFE9-0D79273B8160}">
      <dgm:prSet/>
      <dgm:spPr/>
      <dgm:t>
        <a:bodyPr/>
        <a:lstStyle/>
        <a:p>
          <a:endParaRPr lang="en-US"/>
        </a:p>
      </dgm:t>
    </dgm:pt>
    <dgm:pt modelId="{BB8DD71B-F9F1-46A0-8198-82796512AA06}" type="sibTrans" cxnId="{7FA47666-5CF5-4403-AFE9-0D79273B8160}">
      <dgm:prSet/>
      <dgm:spPr/>
      <dgm:t>
        <a:bodyPr/>
        <a:lstStyle/>
        <a:p>
          <a:endParaRPr lang="en-US"/>
        </a:p>
      </dgm:t>
    </dgm:pt>
    <dgm:pt modelId="{B6A7BEA8-50B1-43C0-B564-1CE57CCBF62D}" type="pres">
      <dgm:prSet presAssocID="{6A0BC46A-7D4E-4764-80E6-921EFFD907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D82E3D-782C-4EC1-85D0-61FCD2E66F19}" type="pres">
      <dgm:prSet presAssocID="{6138A927-D499-4BD3-8507-305D9823AED4}" presName="circle1" presStyleLbl="node1" presStyleIdx="0" presStyleCnt="4"/>
      <dgm:spPr/>
      <dgm:t>
        <a:bodyPr/>
        <a:lstStyle/>
        <a:p>
          <a:endParaRPr lang="en-US"/>
        </a:p>
      </dgm:t>
    </dgm:pt>
    <dgm:pt modelId="{3220592A-1141-4D49-997E-257EC4AEF7C6}" type="pres">
      <dgm:prSet presAssocID="{6138A927-D499-4BD3-8507-305D9823AED4}" presName="space" presStyleCnt="0"/>
      <dgm:spPr/>
      <dgm:t>
        <a:bodyPr/>
        <a:lstStyle/>
        <a:p>
          <a:endParaRPr lang="en-US"/>
        </a:p>
      </dgm:t>
    </dgm:pt>
    <dgm:pt modelId="{A11255DA-FDE6-4C62-A9D9-E164F033E76E}" type="pres">
      <dgm:prSet presAssocID="{6138A927-D499-4BD3-8507-305D9823AED4}" presName="rect1" presStyleLbl="alignAcc1" presStyleIdx="0" presStyleCnt="4"/>
      <dgm:spPr/>
      <dgm:t>
        <a:bodyPr/>
        <a:lstStyle/>
        <a:p>
          <a:endParaRPr lang="en-US"/>
        </a:p>
      </dgm:t>
    </dgm:pt>
    <dgm:pt modelId="{BE4509D6-8E8A-4EDD-81DD-0EFB7F642E42}" type="pres">
      <dgm:prSet presAssocID="{22CE864A-B8C1-451B-967C-60AA9CF73B6D}" presName="vertSpace2" presStyleLbl="node1" presStyleIdx="0" presStyleCnt="4"/>
      <dgm:spPr/>
      <dgm:t>
        <a:bodyPr/>
        <a:lstStyle/>
        <a:p>
          <a:endParaRPr lang="en-US"/>
        </a:p>
      </dgm:t>
    </dgm:pt>
    <dgm:pt modelId="{2012A371-FFCE-453A-9CE4-ABE5644F2586}" type="pres">
      <dgm:prSet presAssocID="{22CE864A-B8C1-451B-967C-60AA9CF73B6D}" presName="circle2" presStyleLbl="node1" presStyleIdx="1" presStyleCnt="4"/>
      <dgm:spPr/>
      <dgm:t>
        <a:bodyPr/>
        <a:lstStyle/>
        <a:p>
          <a:endParaRPr lang="en-US"/>
        </a:p>
      </dgm:t>
    </dgm:pt>
    <dgm:pt modelId="{71BB8F5A-098C-40A0-BFEB-CAA34EDBE831}" type="pres">
      <dgm:prSet presAssocID="{22CE864A-B8C1-451B-967C-60AA9CF73B6D}" presName="rect2" presStyleLbl="alignAcc1" presStyleIdx="1" presStyleCnt="4"/>
      <dgm:spPr/>
      <dgm:t>
        <a:bodyPr/>
        <a:lstStyle/>
        <a:p>
          <a:endParaRPr lang="en-US"/>
        </a:p>
      </dgm:t>
    </dgm:pt>
    <dgm:pt modelId="{8A8815E0-DD3C-4BD6-9C69-C25F38F05560}" type="pres">
      <dgm:prSet presAssocID="{27D6E4F9-A226-4408-9257-073A7F484959}" presName="vertSpace3" presStyleLbl="node1" presStyleIdx="1" presStyleCnt="4"/>
      <dgm:spPr/>
      <dgm:t>
        <a:bodyPr/>
        <a:lstStyle/>
        <a:p>
          <a:endParaRPr lang="en-US"/>
        </a:p>
      </dgm:t>
    </dgm:pt>
    <dgm:pt modelId="{2DECDEE4-7355-478B-ACB2-3F2D3A59EBA6}" type="pres">
      <dgm:prSet presAssocID="{27D6E4F9-A226-4408-9257-073A7F484959}" presName="circle3" presStyleLbl="node1" presStyleIdx="2" presStyleCnt="4"/>
      <dgm:spPr/>
      <dgm:t>
        <a:bodyPr/>
        <a:lstStyle/>
        <a:p>
          <a:endParaRPr lang="en-US"/>
        </a:p>
      </dgm:t>
    </dgm:pt>
    <dgm:pt modelId="{72660E86-19DD-4039-83F1-88CB679DE908}" type="pres">
      <dgm:prSet presAssocID="{27D6E4F9-A226-4408-9257-073A7F484959}" presName="rect3" presStyleLbl="alignAcc1" presStyleIdx="2" presStyleCnt="4"/>
      <dgm:spPr/>
      <dgm:t>
        <a:bodyPr/>
        <a:lstStyle/>
        <a:p>
          <a:endParaRPr lang="en-US"/>
        </a:p>
      </dgm:t>
    </dgm:pt>
    <dgm:pt modelId="{00C1B6D0-B93F-46BA-84DF-8E59D1F0B5BC}" type="pres">
      <dgm:prSet presAssocID="{BE581D32-A322-4CA2-8B28-A19ABD179DBA}" presName="vertSpace4" presStyleLbl="node1" presStyleIdx="2" presStyleCnt="4"/>
      <dgm:spPr/>
      <dgm:t>
        <a:bodyPr/>
        <a:lstStyle/>
        <a:p>
          <a:endParaRPr lang="en-US"/>
        </a:p>
      </dgm:t>
    </dgm:pt>
    <dgm:pt modelId="{C3ADFAAD-123F-4B8B-B31C-15C46B586B6E}" type="pres">
      <dgm:prSet presAssocID="{BE581D32-A322-4CA2-8B28-A19ABD179DBA}" presName="circle4" presStyleLbl="node1" presStyleIdx="3" presStyleCnt="4"/>
      <dgm:spPr/>
      <dgm:t>
        <a:bodyPr/>
        <a:lstStyle/>
        <a:p>
          <a:endParaRPr lang="en-US"/>
        </a:p>
      </dgm:t>
    </dgm:pt>
    <dgm:pt modelId="{DE378383-623D-4408-AD67-4EAB5590CFB6}" type="pres">
      <dgm:prSet presAssocID="{BE581D32-A322-4CA2-8B28-A19ABD179DBA}" presName="rect4" presStyleLbl="alignAcc1" presStyleIdx="3" presStyleCnt="4"/>
      <dgm:spPr/>
      <dgm:t>
        <a:bodyPr/>
        <a:lstStyle/>
        <a:p>
          <a:endParaRPr lang="en-US"/>
        </a:p>
      </dgm:t>
    </dgm:pt>
    <dgm:pt modelId="{B6EE7A91-D6B8-46E4-8BC5-5B50526A65B4}" type="pres">
      <dgm:prSet presAssocID="{6138A927-D499-4BD3-8507-305D9823AED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9EE73-6471-465E-82A7-4F4995F8D67C}" type="pres">
      <dgm:prSet presAssocID="{22CE864A-B8C1-451B-967C-60AA9CF73B6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51DF4-2B45-49C8-AF3C-11EBE6143614}" type="pres">
      <dgm:prSet presAssocID="{27D6E4F9-A226-4408-9257-073A7F48495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EA6BD-0E35-4CD7-A900-9E40F75F89FA}" type="pres">
      <dgm:prSet presAssocID="{BE581D32-A322-4CA2-8B28-A19ABD179DB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65E51-9202-410B-BFB1-3F256D712ABB}" type="presOf" srcId="{27D6E4F9-A226-4408-9257-073A7F484959}" destId="{5D351DF4-2B45-49C8-AF3C-11EBE6143614}" srcOrd="1" destOrd="0" presId="urn:microsoft.com/office/officeart/2005/8/layout/target3"/>
    <dgm:cxn modelId="{D62B9B50-4F8C-41AB-8247-0FD850E32A39}" type="presOf" srcId="{6138A927-D499-4BD3-8507-305D9823AED4}" destId="{A11255DA-FDE6-4C62-A9D9-E164F033E76E}" srcOrd="0" destOrd="0" presId="urn:microsoft.com/office/officeart/2005/8/layout/target3"/>
    <dgm:cxn modelId="{17D60F6A-C1A5-417E-B0CB-50A2BB178329}" srcId="{6A0BC46A-7D4E-4764-80E6-921EFFD907DF}" destId="{22CE864A-B8C1-451B-967C-60AA9CF73B6D}" srcOrd="1" destOrd="0" parTransId="{D817352A-248C-4493-8B62-26E40387E68D}" sibTransId="{46028BEE-D80A-4BF1-B962-2F2132E3F68B}"/>
    <dgm:cxn modelId="{14941561-10E2-4348-9F17-6B13B9C6A0BF}" type="presOf" srcId="{6138A927-D499-4BD3-8507-305D9823AED4}" destId="{B6EE7A91-D6B8-46E4-8BC5-5B50526A65B4}" srcOrd="1" destOrd="0" presId="urn:microsoft.com/office/officeart/2005/8/layout/target3"/>
    <dgm:cxn modelId="{15079735-14A7-4FE3-8C23-0673B41E908B}" type="presOf" srcId="{22CE864A-B8C1-451B-967C-60AA9CF73B6D}" destId="{71BB8F5A-098C-40A0-BFEB-CAA34EDBE831}" srcOrd="0" destOrd="0" presId="urn:microsoft.com/office/officeart/2005/8/layout/target3"/>
    <dgm:cxn modelId="{3324CB5C-3AF2-4451-B6A8-9D6E5BEAC87E}" type="presOf" srcId="{BE581D32-A322-4CA2-8B28-A19ABD179DBA}" destId="{92DEA6BD-0E35-4CD7-A900-9E40F75F89FA}" srcOrd="1" destOrd="0" presId="urn:microsoft.com/office/officeart/2005/8/layout/target3"/>
    <dgm:cxn modelId="{A517F132-3FD3-4D04-9BEB-333B5B76A3DF}" type="presOf" srcId="{22CE864A-B8C1-451B-967C-60AA9CF73B6D}" destId="{7739EE73-6471-465E-82A7-4F4995F8D67C}" srcOrd="1" destOrd="0" presId="urn:microsoft.com/office/officeart/2005/8/layout/target3"/>
    <dgm:cxn modelId="{7E9BF51C-C49E-428A-9415-9DD13A9BA681}" type="presOf" srcId="{6A0BC46A-7D4E-4764-80E6-921EFFD907DF}" destId="{B6A7BEA8-50B1-43C0-B564-1CE57CCBF62D}" srcOrd="0" destOrd="0" presId="urn:microsoft.com/office/officeart/2005/8/layout/target3"/>
    <dgm:cxn modelId="{830DBA66-59FE-4F7B-B44A-4C1BC5B27483}" srcId="{6A0BC46A-7D4E-4764-80E6-921EFFD907DF}" destId="{27D6E4F9-A226-4408-9257-073A7F484959}" srcOrd="2" destOrd="0" parTransId="{14F10862-EF4F-4B3F-B561-AE9A75D4457F}" sibTransId="{E9A4EF45-C4D8-4061-B7ED-097F6D147546}"/>
    <dgm:cxn modelId="{0BD43C1D-36E9-4EDE-AB15-28E45DF12AC8}" type="presOf" srcId="{27D6E4F9-A226-4408-9257-073A7F484959}" destId="{72660E86-19DD-4039-83F1-88CB679DE908}" srcOrd="0" destOrd="0" presId="urn:microsoft.com/office/officeart/2005/8/layout/target3"/>
    <dgm:cxn modelId="{7D231515-8A31-41EE-93BE-2F409C08C770}" type="presOf" srcId="{BE581D32-A322-4CA2-8B28-A19ABD179DBA}" destId="{DE378383-623D-4408-AD67-4EAB5590CFB6}" srcOrd="0" destOrd="0" presId="urn:microsoft.com/office/officeart/2005/8/layout/target3"/>
    <dgm:cxn modelId="{7FA47666-5CF5-4403-AFE9-0D79273B8160}" srcId="{6A0BC46A-7D4E-4764-80E6-921EFFD907DF}" destId="{6138A927-D499-4BD3-8507-305D9823AED4}" srcOrd="0" destOrd="0" parTransId="{49C538DF-EDEE-4258-AB41-3B5AE99CE2AD}" sibTransId="{BB8DD71B-F9F1-46A0-8198-82796512AA06}"/>
    <dgm:cxn modelId="{519D6CF8-CE87-4D6A-B5BC-85B25A971777}" srcId="{6A0BC46A-7D4E-4764-80E6-921EFFD907DF}" destId="{BE581D32-A322-4CA2-8B28-A19ABD179DBA}" srcOrd="3" destOrd="0" parTransId="{78E3640E-8A7F-4011-BBBD-DE54FE035A32}" sibTransId="{4D5C53A8-A7C6-44EA-AB0B-4BCAAC84E254}"/>
    <dgm:cxn modelId="{481F261F-C1A1-4C54-AF5A-AC4D335679D6}" type="presParOf" srcId="{B6A7BEA8-50B1-43C0-B564-1CE57CCBF62D}" destId="{98D82E3D-782C-4EC1-85D0-61FCD2E66F19}" srcOrd="0" destOrd="0" presId="urn:microsoft.com/office/officeart/2005/8/layout/target3"/>
    <dgm:cxn modelId="{4B54B341-BEBC-434C-A83D-76889EA73FFB}" type="presParOf" srcId="{B6A7BEA8-50B1-43C0-B564-1CE57CCBF62D}" destId="{3220592A-1141-4D49-997E-257EC4AEF7C6}" srcOrd="1" destOrd="0" presId="urn:microsoft.com/office/officeart/2005/8/layout/target3"/>
    <dgm:cxn modelId="{F6AA4615-70BC-498C-AA39-CBA751235821}" type="presParOf" srcId="{B6A7BEA8-50B1-43C0-B564-1CE57CCBF62D}" destId="{A11255DA-FDE6-4C62-A9D9-E164F033E76E}" srcOrd="2" destOrd="0" presId="urn:microsoft.com/office/officeart/2005/8/layout/target3"/>
    <dgm:cxn modelId="{EE5BE8BC-A75D-471A-982C-5FF07EF18566}" type="presParOf" srcId="{B6A7BEA8-50B1-43C0-B564-1CE57CCBF62D}" destId="{BE4509D6-8E8A-4EDD-81DD-0EFB7F642E42}" srcOrd="3" destOrd="0" presId="urn:microsoft.com/office/officeart/2005/8/layout/target3"/>
    <dgm:cxn modelId="{B41266E9-DF22-41F1-BB31-281B9FBB7A68}" type="presParOf" srcId="{B6A7BEA8-50B1-43C0-B564-1CE57CCBF62D}" destId="{2012A371-FFCE-453A-9CE4-ABE5644F2586}" srcOrd="4" destOrd="0" presId="urn:microsoft.com/office/officeart/2005/8/layout/target3"/>
    <dgm:cxn modelId="{1F8394AE-96BC-44C9-BFBC-E821E7112A6D}" type="presParOf" srcId="{B6A7BEA8-50B1-43C0-B564-1CE57CCBF62D}" destId="{71BB8F5A-098C-40A0-BFEB-CAA34EDBE831}" srcOrd="5" destOrd="0" presId="urn:microsoft.com/office/officeart/2005/8/layout/target3"/>
    <dgm:cxn modelId="{4C3C1732-FB92-45B8-9490-03481D2C3D33}" type="presParOf" srcId="{B6A7BEA8-50B1-43C0-B564-1CE57CCBF62D}" destId="{8A8815E0-DD3C-4BD6-9C69-C25F38F05560}" srcOrd="6" destOrd="0" presId="urn:microsoft.com/office/officeart/2005/8/layout/target3"/>
    <dgm:cxn modelId="{ECAFFA6E-3A03-403B-9EE5-18D4AE130C5E}" type="presParOf" srcId="{B6A7BEA8-50B1-43C0-B564-1CE57CCBF62D}" destId="{2DECDEE4-7355-478B-ACB2-3F2D3A59EBA6}" srcOrd="7" destOrd="0" presId="urn:microsoft.com/office/officeart/2005/8/layout/target3"/>
    <dgm:cxn modelId="{DA8AFA2C-884C-4AD6-A76B-0CA701ECFD34}" type="presParOf" srcId="{B6A7BEA8-50B1-43C0-B564-1CE57CCBF62D}" destId="{72660E86-19DD-4039-83F1-88CB679DE908}" srcOrd="8" destOrd="0" presId="urn:microsoft.com/office/officeart/2005/8/layout/target3"/>
    <dgm:cxn modelId="{5F33532A-4948-4EA1-89D1-3DFAAA85B5BF}" type="presParOf" srcId="{B6A7BEA8-50B1-43C0-B564-1CE57CCBF62D}" destId="{00C1B6D0-B93F-46BA-84DF-8E59D1F0B5BC}" srcOrd="9" destOrd="0" presId="urn:microsoft.com/office/officeart/2005/8/layout/target3"/>
    <dgm:cxn modelId="{F5A5F010-AEF5-4789-83AF-9B3900E37AA7}" type="presParOf" srcId="{B6A7BEA8-50B1-43C0-B564-1CE57CCBF62D}" destId="{C3ADFAAD-123F-4B8B-B31C-15C46B586B6E}" srcOrd="10" destOrd="0" presId="urn:microsoft.com/office/officeart/2005/8/layout/target3"/>
    <dgm:cxn modelId="{E1582220-6BAD-4B71-8CF7-D7648A00C2F7}" type="presParOf" srcId="{B6A7BEA8-50B1-43C0-B564-1CE57CCBF62D}" destId="{DE378383-623D-4408-AD67-4EAB5590CFB6}" srcOrd="11" destOrd="0" presId="urn:microsoft.com/office/officeart/2005/8/layout/target3"/>
    <dgm:cxn modelId="{706A89E0-BDC6-4DCB-ACF7-B492164084CF}" type="presParOf" srcId="{B6A7BEA8-50B1-43C0-B564-1CE57CCBF62D}" destId="{B6EE7A91-D6B8-46E4-8BC5-5B50526A65B4}" srcOrd="12" destOrd="0" presId="urn:microsoft.com/office/officeart/2005/8/layout/target3"/>
    <dgm:cxn modelId="{18DE8FF2-9D51-45D4-9CEC-AA4E8A3ECA48}" type="presParOf" srcId="{B6A7BEA8-50B1-43C0-B564-1CE57CCBF62D}" destId="{7739EE73-6471-465E-82A7-4F4995F8D67C}" srcOrd="13" destOrd="0" presId="urn:microsoft.com/office/officeart/2005/8/layout/target3"/>
    <dgm:cxn modelId="{5785ABAB-B1AA-453B-9370-D74CEE58BEF5}" type="presParOf" srcId="{B6A7BEA8-50B1-43C0-B564-1CE57CCBF62D}" destId="{5D351DF4-2B45-49C8-AF3C-11EBE6143614}" srcOrd="14" destOrd="0" presId="urn:microsoft.com/office/officeart/2005/8/layout/target3"/>
    <dgm:cxn modelId="{960B65BF-3184-49A2-A645-CA26D295C36E}" type="presParOf" srcId="{B6A7BEA8-50B1-43C0-B564-1CE57CCBF62D}" destId="{92DEA6BD-0E35-4CD7-A900-9E40F75F89F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763B01-ACBD-4F3C-9B53-E032DE3A3EC2}" type="doc">
      <dgm:prSet loTypeId="urn:microsoft.com/office/officeart/2005/8/layout/hList2#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223E1A-572B-4C7C-B965-54A9F4313621}">
      <dgm:prSet phldrT="[Text]"/>
      <dgm:spPr/>
      <dgm:t>
        <a:bodyPr/>
        <a:lstStyle/>
        <a:p>
          <a:r>
            <a:rPr lang="en-US" dirty="0" smtClean="0"/>
            <a:t>Toolkit</a:t>
          </a:r>
          <a:endParaRPr lang="en-US" dirty="0"/>
        </a:p>
      </dgm:t>
    </dgm:pt>
    <dgm:pt modelId="{4AAE227F-5538-4AE8-A876-A974FDE9378A}" type="parTrans" cxnId="{74D4802A-87D6-4353-A4C9-D7D645AF216D}">
      <dgm:prSet/>
      <dgm:spPr/>
      <dgm:t>
        <a:bodyPr/>
        <a:lstStyle/>
        <a:p>
          <a:endParaRPr lang="en-US"/>
        </a:p>
      </dgm:t>
    </dgm:pt>
    <dgm:pt modelId="{71966325-EEB6-4AA9-8702-B0FD129ECE83}" type="sibTrans" cxnId="{74D4802A-87D6-4353-A4C9-D7D645AF216D}">
      <dgm:prSet/>
      <dgm:spPr/>
      <dgm:t>
        <a:bodyPr/>
        <a:lstStyle/>
        <a:p>
          <a:endParaRPr lang="en-US"/>
        </a:p>
      </dgm:t>
    </dgm:pt>
    <dgm:pt modelId="{34C3A13E-CB15-4483-84E2-7CE01B052523}">
      <dgm:prSet phldrT="[Text]"/>
      <dgm:spPr/>
      <dgm:t>
        <a:bodyPr/>
        <a:lstStyle/>
        <a:p>
          <a:r>
            <a:rPr lang="en-US" dirty="0" smtClean="0"/>
            <a:t>Dev. Entrepreneurial culture </a:t>
          </a:r>
          <a:endParaRPr lang="en-US" dirty="0"/>
        </a:p>
      </dgm:t>
    </dgm:pt>
    <dgm:pt modelId="{2D6B2770-9D1F-43DE-94E0-BB22B19A460E}" type="parTrans" cxnId="{C45F87B8-D09B-447A-9007-EA02F792A36E}">
      <dgm:prSet/>
      <dgm:spPr/>
      <dgm:t>
        <a:bodyPr/>
        <a:lstStyle/>
        <a:p>
          <a:endParaRPr lang="en-US"/>
        </a:p>
      </dgm:t>
    </dgm:pt>
    <dgm:pt modelId="{A20A93C6-71EA-45C6-B70D-F2D5308B4728}" type="sibTrans" cxnId="{C45F87B8-D09B-447A-9007-EA02F792A36E}">
      <dgm:prSet/>
      <dgm:spPr/>
      <dgm:t>
        <a:bodyPr/>
        <a:lstStyle/>
        <a:p>
          <a:endParaRPr lang="en-US"/>
        </a:p>
      </dgm:t>
    </dgm:pt>
    <dgm:pt modelId="{23B961A6-0D9A-4E30-99DA-065032106252}">
      <dgm:prSet phldrT="[Text]"/>
      <dgm:spPr/>
      <dgm:t>
        <a:bodyPr/>
        <a:lstStyle/>
        <a:p>
          <a:r>
            <a:rPr lang="en-US" dirty="0" smtClean="0"/>
            <a:t>Financial Services</a:t>
          </a:r>
          <a:endParaRPr lang="en-US" dirty="0"/>
        </a:p>
      </dgm:t>
    </dgm:pt>
    <dgm:pt modelId="{D5FB099B-877E-4C25-9A08-B7A2D81A45B1}" type="parTrans" cxnId="{2CDBB2A4-93F6-4DE4-AD7F-27753E46FE1B}">
      <dgm:prSet/>
      <dgm:spPr/>
      <dgm:t>
        <a:bodyPr/>
        <a:lstStyle/>
        <a:p>
          <a:endParaRPr lang="en-US"/>
        </a:p>
      </dgm:t>
    </dgm:pt>
    <dgm:pt modelId="{6D1EE5F3-2DF4-4268-8E94-CB031E8D3721}" type="sibTrans" cxnId="{2CDBB2A4-93F6-4DE4-AD7F-27753E46FE1B}">
      <dgm:prSet/>
      <dgm:spPr/>
      <dgm:t>
        <a:bodyPr/>
        <a:lstStyle/>
        <a:p>
          <a:endParaRPr lang="en-US"/>
        </a:p>
      </dgm:t>
    </dgm:pt>
    <dgm:pt modelId="{0A875D30-9BD3-4967-97E9-DFC798A80323}">
      <dgm:prSet/>
      <dgm:spPr/>
      <dgm:t>
        <a:bodyPr/>
        <a:lstStyle/>
        <a:p>
          <a:r>
            <a:rPr lang="en-US" dirty="0" smtClean="0"/>
            <a:t>SME Toolkit: collaboration with IFC</a:t>
          </a:r>
          <a:endParaRPr lang="en-US" dirty="0"/>
        </a:p>
      </dgm:t>
    </dgm:pt>
    <dgm:pt modelId="{8961FDA0-BDC2-4743-960A-CCD2AC5980F4}" type="parTrans" cxnId="{174EBB98-B26D-4663-9820-07DF361F48B8}">
      <dgm:prSet/>
      <dgm:spPr/>
      <dgm:t>
        <a:bodyPr/>
        <a:lstStyle/>
        <a:p>
          <a:endParaRPr lang="en-US"/>
        </a:p>
      </dgm:t>
    </dgm:pt>
    <dgm:pt modelId="{B30EAA4E-4594-403C-A2BA-BA0645B6AC97}" type="sibTrans" cxnId="{174EBB98-B26D-4663-9820-07DF361F48B8}">
      <dgm:prSet/>
      <dgm:spPr/>
      <dgm:t>
        <a:bodyPr/>
        <a:lstStyle/>
        <a:p>
          <a:endParaRPr lang="en-US"/>
        </a:p>
      </dgm:t>
    </dgm:pt>
    <dgm:pt modelId="{730BEE4E-71EC-4181-A913-09E0B9793AB1}">
      <dgm:prSet/>
      <dgm:spPr/>
      <dgm:t>
        <a:bodyPr/>
        <a:lstStyle/>
        <a:p>
          <a:r>
            <a:rPr lang="en-US" dirty="0" smtClean="0"/>
            <a:t>Start a new business</a:t>
          </a:r>
          <a:endParaRPr lang="en-US" dirty="0"/>
        </a:p>
      </dgm:t>
    </dgm:pt>
    <dgm:pt modelId="{5882E14D-2DDC-4302-8692-173C2569288B}" type="parTrans" cxnId="{092BB909-F8AC-4A5D-8F66-447CF807C223}">
      <dgm:prSet/>
      <dgm:spPr/>
      <dgm:t>
        <a:bodyPr/>
        <a:lstStyle/>
        <a:p>
          <a:endParaRPr lang="en-US"/>
        </a:p>
      </dgm:t>
    </dgm:pt>
    <dgm:pt modelId="{3E131D10-99C9-4A5F-9051-28FE3C52AAC7}" type="sibTrans" cxnId="{092BB909-F8AC-4A5D-8F66-447CF807C223}">
      <dgm:prSet/>
      <dgm:spPr/>
      <dgm:t>
        <a:bodyPr/>
        <a:lstStyle/>
        <a:p>
          <a:endParaRPr lang="en-US"/>
        </a:p>
      </dgm:t>
    </dgm:pt>
    <dgm:pt modelId="{D5D81043-9C29-4060-8108-E21923193136}">
      <dgm:prSet/>
      <dgm:spPr/>
      <dgm:t>
        <a:bodyPr/>
        <a:lstStyle/>
        <a:p>
          <a:r>
            <a:rPr lang="en-US" dirty="0" smtClean="0"/>
            <a:t>Create a business plan </a:t>
          </a:r>
          <a:endParaRPr lang="en-US" dirty="0"/>
        </a:p>
      </dgm:t>
    </dgm:pt>
    <dgm:pt modelId="{63F4CD94-9201-4ACE-A72D-744F875E6807}" type="parTrans" cxnId="{7635B7CA-79D2-4151-B797-7098F3E916B8}">
      <dgm:prSet/>
      <dgm:spPr/>
      <dgm:t>
        <a:bodyPr/>
        <a:lstStyle/>
        <a:p>
          <a:endParaRPr lang="en-US"/>
        </a:p>
      </dgm:t>
    </dgm:pt>
    <dgm:pt modelId="{952C788E-8C7E-4BD8-B976-93CF083F263F}" type="sibTrans" cxnId="{7635B7CA-79D2-4151-B797-7098F3E916B8}">
      <dgm:prSet/>
      <dgm:spPr/>
      <dgm:t>
        <a:bodyPr/>
        <a:lstStyle/>
        <a:p>
          <a:endParaRPr lang="en-US"/>
        </a:p>
      </dgm:t>
    </dgm:pt>
    <dgm:pt modelId="{13A3D9A2-9F7F-41A1-A8BE-9D257D82CCCA}">
      <dgm:prSet/>
      <dgm:spPr/>
      <dgm:t>
        <a:bodyPr/>
        <a:lstStyle/>
        <a:p>
          <a:r>
            <a:rPr lang="en-US" dirty="0" smtClean="0"/>
            <a:t>Managing financials </a:t>
          </a:r>
          <a:endParaRPr lang="en-US" dirty="0"/>
        </a:p>
      </dgm:t>
    </dgm:pt>
    <dgm:pt modelId="{69045632-597C-4AFF-A757-A1DCAC1E75A9}" type="parTrans" cxnId="{35739777-19C7-4195-B64D-3DED402F9925}">
      <dgm:prSet/>
      <dgm:spPr/>
      <dgm:t>
        <a:bodyPr/>
        <a:lstStyle/>
        <a:p>
          <a:endParaRPr lang="en-US"/>
        </a:p>
      </dgm:t>
    </dgm:pt>
    <dgm:pt modelId="{224A5F3F-B202-4744-A3BA-6729F058C300}" type="sibTrans" cxnId="{35739777-19C7-4195-B64D-3DED402F9925}">
      <dgm:prSet/>
      <dgm:spPr/>
      <dgm:t>
        <a:bodyPr/>
        <a:lstStyle/>
        <a:p>
          <a:endParaRPr lang="en-US"/>
        </a:p>
      </dgm:t>
    </dgm:pt>
    <dgm:pt modelId="{3DBA29BD-620F-45AA-A528-EBFF371554D9}">
      <dgm:prSet phldrT="[Text]"/>
      <dgm:spPr/>
      <dgm:t>
        <a:bodyPr/>
        <a:lstStyle/>
        <a:p>
          <a:r>
            <a:rPr lang="en-US" dirty="0" smtClean="0"/>
            <a:t>Story telling platform</a:t>
          </a:r>
          <a:endParaRPr lang="en-US" dirty="0"/>
        </a:p>
      </dgm:t>
    </dgm:pt>
    <dgm:pt modelId="{35F092C9-62EF-4778-B8CF-DFD9923091F5}" type="parTrans" cxnId="{4C00D24F-3008-43F3-AB14-AB9B6E2A3C74}">
      <dgm:prSet/>
      <dgm:spPr/>
      <dgm:t>
        <a:bodyPr/>
        <a:lstStyle/>
        <a:p>
          <a:endParaRPr lang="en-US"/>
        </a:p>
      </dgm:t>
    </dgm:pt>
    <dgm:pt modelId="{3D3317EE-8967-4FD8-8F0B-8A4641E7DCC3}" type="sibTrans" cxnId="{4C00D24F-3008-43F3-AB14-AB9B6E2A3C74}">
      <dgm:prSet/>
      <dgm:spPr/>
      <dgm:t>
        <a:bodyPr/>
        <a:lstStyle/>
        <a:p>
          <a:endParaRPr lang="en-US"/>
        </a:p>
      </dgm:t>
    </dgm:pt>
    <dgm:pt modelId="{94ECCA12-D7EC-47CC-90A0-D5411C6A355D}">
      <dgm:prSet phldrT="[Text]"/>
      <dgm:spPr/>
      <dgm:t>
        <a:bodyPr/>
        <a:lstStyle/>
        <a:p>
          <a:endParaRPr lang="en-US" dirty="0"/>
        </a:p>
      </dgm:t>
    </dgm:pt>
    <dgm:pt modelId="{217D73FD-0E04-4ABD-A7D6-DFF91F479F69}" type="parTrans" cxnId="{5AA52D82-4DE4-4D8A-A8D3-B4D45D13DE03}">
      <dgm:prSet/>
      <dgm:spPr/>
      <dgm:t>
        <a:bodyPr/>
        <a:lstStyle/>
        <a:p>
          <a:endParaRPr lang="en-US"/>
        </a:p>
      </dgm:t>
    </dgm:pt>
    <dgm:pt modelId="{439C3E89-5371-4462-B50B-AD7AD955F903}" type="sibTrans" cxnId="{5AA52D82-4DE4-4D8A-A8D3-B4D45D13DE03}">
      <dgm:prSet/>
      <dgm:spPr/>
      <dgm:t>
        <a:bodyPr/>
        <a:lstStyle/>
        <a:p>
          <a:endParaRPr lang="en-US"/>
        </a:p>
      </dgm:t>
    </dgm:pt>
    <dgm:pt modelId="{A3BAD97E-F129-403F-800A-D95C0F071DE0}">
      <dgm:prSet phldrT="[Text]"/>
      <dgm:spPr/>
      <dgm:t>
        <a:bodyPr/>
        <a:lstStyle/>
        <a:p>
          <a:endParaRPr lang="en-US" dirty="0"/>
        </a:p>
      </dgm:t>
    </dgm:pt>
    <dgm:pt modelId="{3C2B0FE9-82E5-400B-85EB-BC2F131F119E}" type="parTrans" cxnId="{FB97DCFA-FAF4-4840-A3D4-9FF41857B75A}">
      <dgm:prSet/>
      <dgm:spPr/>
      <dgm:t>
        <a:bodyPr/>
        <a:lstStyle/>
        <a:p>
          <a:endParaRPr lang="en-US"/>
        </a:p>
      </dgm:t>
    </dgm:pt>
    <dgm:pt modelId="{A6502481-5980-4FE6-A1E2-9B54EC71ECF5}" type="sibTrans" cxnId="{FB97DCFA-FAF4-4840-A3D4-9FF41857B75A}">
      <dgm:prSet/>
      <dgm:spPr/>
      <dgm:t>
        <a:bodyPr/>
        <a:lstStyle/>
        <a:p>
          <a:endParaRPr lang="en-US"/>
        </a:p>
      </dgm:t>
    </dgm:pt>
    <dgm:pt modelId="{02BF3EFE-82F5-4D9F-A70F-FD1825080F51}">
      <dgm:prSet phldrT="[Text]"/>
      <dgm:spPr/>
      <dgm:t>
        <a:bodyPr/>
        <a:lstStyle/>
        <a:p>
          <a:endParaRPr lang="en-US" dirty="0"/>
        </a:p>
      </dgm:t>
    </dgm:pt>
    <dgm:pt modelId="{6431A6FA-C3E2-4E8B-8310-79649D93F130}" type="parTrans" cxnId="{A229D374-1F1B-4BF0-8FEF-B1C777089EA6}">
      <dgm:prSet/>
      <dgm:spPr/>
      <dgm:t>
        <a:bodyPr/>
        <a:lstStyle/>
        <a:p>
          <a:endParaRPr lang="en-US"/>
        </a:p>
      </dgm:t>
    </dgm:pt>
    <dgm:pt modelId="{736F5D45-BF9F-4F36-9D69-28B0B2F1674D}" type="sibTrans" cxnId="{A229D374-1F1B-4BF0-8FEF-B1C777089EA6}">
      <dgm:prSet/>
      <dgm:spPr/>
      <dgm:t>
        <a:bodyPr/>
        <a:lstStyle/>
        <a:p>
          <a:endParaRPr lang="en-US"/>
        </a:p>
      </dgm:t>
    </dgm:pt>
    <dgm:pt modelId="{F833EFEE-5E62-465D-BAD4-DC883E2C3177}">
      <dgm:prSet phldrT="[Text]"/>
      <dgm:spPr/>
      <dgm:t>
        <a:bodyPr/>
        <a:lstStyle/>
        <a:p>
          <a:endParaRPr lang="en-US" dirty="0"/>
        </a:p>
      </dgm:t>
    </dgm:pt>
    <dgm:pt modelId="{FF16B141-7EE4-491C-A338-DEB755ABFB2F}" type="parTrans" cxnId="{1DB12265-4087-4FEF-A25C-ED57DD53861E}">
      <dgm:prSet/>
      <dgm:spPr/>
      <dgm:t>
        <a:bodyPr/>
        <a:lstStyle/>
        <a:p>
          <a:endParaRPr lang="en-US"/>
        </a:p>
      </dgm:t>
    </dgm:pt>
    <dgm:pt modelId="{58E38FA8-83B0-440F-83A1-5C53C3024D7D}" type="sibTrans" cxnId="{1DB12265-4087-4FEF-A25C-ED57DD53861E}">
      <dgm:prSet/>
      <dgm:spPr/>
      <dgm:t>
        <a:bodyPr/>
        <a:lstStyle/>
        <a:p>
          <a:endParaRPr lang="en-US"/>
        </a:p>
      </dgm:t>
    </dgm:pt>
    <dgm:pt modelId="{C95A8441-4E90-40D8-9C1B-19AB4E6656B9}">
      <dgm:prSet phldrT="[Text]"/>
      <dgm:spPr/>
      <dgm:t>
        <a:bodyPr/>
        <a:lstStyle/>
        <a:p>
          <a:r>
            <a:rPr lang="en-US" dirty="0" smtClean="0"/>
            <a:t>Mix N’ Mentor: Kuwait Edition </a:t>
          </a:r>
          <a:endParaRPr lang="en-US" dirty="0"/>
        </a:p>
      </dgm:t>
    </dgm:pt>
    <dgm:pt modelId="{ED6D6CD7-AE28-49D3-BB39-095C7300DA06}" type="parTrans" cxnId="{316F7A06-BA93-4A98-97C2-C763C35A630C}">
      <dgm:prSet/>
      <dgm:spPr/>
      <dgm:t>
        <a:bodyPr/>
        <a:lstStyle/>
        <a:p>
          <a:endParaRPr lang="en-US"/>
        </a:p>
      </dgm:t>
    </dgm:pt>
    <dgm:pt modelId="{2D3104C3-D2F4-4890-A1A8-040D74E180C7}" type="sibTrans" cxnId="{316F7A06-BA93-4A98-97C2-C763C35A630C}">
      <dgm:prSet/>
      <dgm:spPr/>
      <dgm:t>
        <a:bodyPr/>
        <a:lstStyle/>
        <a:p>
          <a:endParaRPr lang="en-US"/>
        </a:p>
      </dgm:t>
    </dgm:pt>
    <dgm:pt modelId="{2AC6F9AC-9C57-4BEF-9D29-ECE820075E7E}">
      <dgm:prSet phldrT="[Text]"/>
      <dgm:spPr/>
      <dgm:t>
        <a:bodyPr/>
        <a:lstStyle/>
        <a:p>
          <a:r>
            <a:rPr lang="en-US" dirty="0" smtClean="0"/>
            <a:t>59 projects approved</a:t>
          </a:r>
          <a:endParaRPr lang="en-US" dirty="0"/>
        </a:p>
      </dgm:t>
    </dgm:pt>
    <dgm:pt modelId="{FFDC25AE-2679-4CB1-B6ED-26DE5DD34814}" type="parTrans" cxnId="{9F9B1309-F181-4EC1-9EE3-D2A2F4849957}">
      <dgm:prSet/>
      <dgm:spPr/>
      <dgm:t>
        <a:bodyPr/>
        <a:lstStyle/>
        <a:p>
          <a:endParaRPr lang="en-US"/>
        </a:p>
      </dgm:t>
    </dgm:pt>
    <dgm:pt modelId="{D2E3A534-B9DA-4BF1-963A-EB38C60E1B71}" type="sibTrans" cxnId="{9F9B1309-F181-4EC1-9EE3-D2A2F4849957}">
      <dgm:prSet/>
      <dgm:spPr/>
      <dgm:t>
        <a:bodyPr/>
        <a:lstStyle/>
        <a:p>
          <a:endParaRPr lang="en-US"/>
        </a:p>
      </dgm:t>
    </dgm:pt>
    <dgm:pt modelId="{AE8DB224-1CB3-4682-9753-002C3AC876CF}">
      <dgm:prSet/>
      <dgm:spPr/>
      <dgm:t>
        <a:bodyPr/>
        <a:lstStyle/>
        <a:p>
          <a:endParaRPr lang="en-US" dirty="0"/>
        </a:p>
      </dgm:t>
    </dgm:pt>
    <dgm:pt modelId="{D94F4A8C-D81E-4815-8FD1-35F76F8CE1C4}" type="parTrans" cxnId="{8E92E087-CE60-44C9-BE2D-5395B34AFA0F}">
      <dgm:prSet/>
      <dgm:spPr/>
    </dgm:pt>
    <dgm:pt modelId="{CCBF33F6-C770-46C2-A1A3-358132E4B452}" type="sibTrans" cxnId="{8E92E087-CE60-44C9-BE2D-5395B34AFA0F}">
      <dgm:prSet/>
      <dgm:spPr/>
    </dgm:pt>
    <dgm:pt modelId="{57C36A92-7366-474B-AFFC-74E1A444C49B}" type="pres">
      <dgm:prSet presAssocID="{4F763B01-ACBD-4F3C-9B53-E032DE3A3EC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EA390C-7460-4AA7-AD5F-498F3D0C3E46}" type="pres">
      <dgm:prSet presAssocID="{99223E1A-572B-4C7C-B965-54A9F4313621}" presName="compositeNode" presStyleCnt="0">
        <dgm:presLayoutVars>
          <dgm:bulletEnabled val="1"/>
        </dgm:presLayoutVars>
      </dgm:prSet>
      <dgm:spPr/>
    </dgm:pt>
    <dgm:pt modelId="{96AEBEE4-1C95-48FC-94C4-8E9329ECB812}" type="pres">
      <dgm:prSet presAssocID="{99223E1A-572B-4C7C-B965-54A9F4313621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5057F32-E1EC-4DEE-B702-A1216D22DCB1}" type="pres">
      <dgm:prSet presAssocID="{99223E1A-572B-4C7C-B965-54A9F43136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E82E2-C2CA-43C5-B197-A8161DB17375}" type="pres">
      <dgm:prSet presAssocID="{99223E1A-572B-4C7C-B965-54A9F431362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78E0D-AC11-4691-87FE-2D3140AF2C7D}" type="pres">
      <dgm:prSet presAssocID="{71966325-EEB6-4AA9-8702-B0FD129ECE83}" presName="sibTrans" presStyleCnt="0"/>
      <dgm:spPr/>
    </dgm:pt>
    <dgm:pt modelId="{4DD103F3-1189-457B-B3C0-019E90BFF13E}" type="pres">
      <dgm:prSet presAssocID="{34C3A13E-CB15-4483-84E2-7CE01B052523}" presName="compositeNode" presStyleCnt="0">
        <dgm:presLayoutVars>
          <dgm:bulletEnabled val="1"/>
        </dgm:presLayoutVars>
      </dgm:prSet>
      <dgm:spPr/>
    </dgm:pt>
    <dgm:pt modelId="{D5D58DE8-2500-4B12-A9AF-FEDE3B767191}" type="pres">
      <dgm:prSet presAssocID="{34C3A13E-CB15-4483-84E2-7CE01B052523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421DEB-C70C-40BA-836E-E915C399C16F}" type="pres">
      <dgm:prSet presAssocID="{34C3A13E-CB15-4483-84E2-7CE01B05252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ECE13-67E0-4952-AD12-0C09CFAB8AD8}" type="pres">
      <dgm:prSet presAssocID="{34C3A13E-CB15-4483-84E2-7CE01B05252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AEA9F-6B34-4267-B0BF-01F692E054A7}" type="pres">
      <dgm:prSet presAssocID="{A20A93C6-71EA-45C6-B70D-F2D5308B4728}" presName="sibTrans" presStyleCnt="0"/>
      <dgm:spPr/>
    </dgm:pt>
    <dgm:pt modelId="{F3C5D46B-3639-464D-AC61-0E3F7032B8CF}" type="pres">
      <dgm:prSet presAssocID="{23B961A6-0D9A-4E30-99DA-065032106252}" presName="compositeNode" presStyleCnt="0">
        <dgm:presLayoutVars>
          <dgm:bulletEnabled val="1"/>
        </dgm:presLayoutVars>
      </dgm:prSet>
      <dgm:spPr/>
    </dgm:pt>
    <dgm:pt modelId="{66FE8215-7198-4892-AECC-E026A98B046B}" type="pres">
      <dgm:prSet presAssocID="{23B961A6-0D9A-4E30-99DA-065032106252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ED3CDC-07D4-4905-9D75-4C69B82A5445}" type="pres">
      <dgm:prSet presAssocID="{23B961A6-0D9A-4E30-99DA-06503210625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152FD-1AA3-4EE9-AC41-DE4353F28692}" type="pres">
      <dgm:prSet presAssocID="{23B961A6-0D9A-4E30-99DA-06503210625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7DCFA-FAF4-4840-A3D4-9FF41857B75A}" srcId="{34C3A13E-CB15-4483-84E2-7CE01B052523}" destId="{A3BAD97E-F129-403F-800A-D95C0F071DE0}" srcOrd="2" destOrd="0" parTransId="{3C2B0FE9-82E5-400B-85EB-BC2F131F119E}" sibTransId="{A6502481-5980-4FE6-A1E2-9B54EC71ECF5}"/>
    <dgm:cxn modelId="{EDE2DC1D-9303-4EAF-AF8D-B696D6874202}" type="presOf" srcId="{F833EFEE-5E62-465D-BAD4-DC883E2C3177}" destId="{1F421DEB-C70C-40BA-836E-E915C399C16F}" srcOrd="0" destOrd="4" presId="urn:microsoft.com/office/officeart/2005/8/layout/hList2#4"/>
    <dgm:cxn modelId="{E7FC81F0-487F-482D-8307-FDF3A9B130A2}" type="presOf" srcId="{AE8DB224-1CB3-4682-9753-002C3AC876CF}" destId="{D5057F32-E1EC-4DEE-B702-A1216D22DCB1}" srcOrd="0" destOrd="1" presId="urn:microsoft.com/office/officeart/2005/8/layout/hList2#4"/>
    <dgm:cxn modelId="{1B86CE91-CA90-4DDF-84AC-74EE389C1094}" type="presOf" srcId="{23B961A6-0D9A-4E30-99DA-065032106252}" destId="{808152FD-1AA3-4EE9-AC41-DE4353F28692}" srcOrd="0" destOrd="0" presId="urn:microsoft.com/office/officeart/2005/8/layout/hList2#4"/>
    <dgm:cxn modelId="{27027DBF-E591-4124-AB9D-DE66CEACEF81}" type="presOf" srcId="{4F763B01-ACBD-4F3C-9B53-E032DE3A3EC2}" destId="{57C36A92-7366-474B-AFFC-74E1A444C49B}" srcOrd="0" destOrd="0" presId="urn:microsoft.com/office/officeart/2005/8/layout/hList2#4"/>
    <dgm:cxn modelId="{C2AE9B38-6A53-4694-9C35-CBCBE6857E1E}" type="presOf" srcId="{34C3A13E-CB15-4483-84E2-7CE01B052523}" destId="{49DECE13-67E0-4952-AD12-0C09CFAB8AD8}" srcOrd="0" destOrd="0" presId="urn:microsoft.com/office/officeart/2005/8/layout/hList2#4"/>
    <dgm:cxn modelId="{8E92E087-CE60-44C9-BE2D-5395B34AFA0F}" srcId="{99223E1A-572B-4C7C-B965-54A9F4313621}" destId="{AE8DB224-1CB3-4682-9753-002C3AC876CF}" srcOrd="1" destOrd="0" parTransId="{D94F4A8C-D81E-4815-8FD1-35F76F8CE1C4}" sibTransId="{CCBF33F6-C770-46C2-A1A3-358132E4B452}"/>
    <dgm:cxn modelId="{25FA0620-94D3-4233-8857-46A7F3533DAC}" type="presOf" srcId="{94ECCA12-D7EC-47CC-90A0-D5411C6A355D}" destId="{1F421DEB-C70C-40BA-836E-E915C399C16F}" srcOrd="0" destOrd="1" presId="urn:microsoft.com/office/officeart/2005/8/layout/hList2#4"/>
    <dgm:cxn modelId="{DF26E831-7976-41FF-9070-2E541A9544D9}" type="presOf" srcId="{0A875D30-9BD3-4967-97E9-DFC798A80323}" destId="{D5057F32-E1EC-4DEE-B702-A1216D22DCB1}" srcOrd="0" destOrd="0" presId="urn:microsoft.com/office/officeart/2005/8/layout/hList2#4"/>
    <dgm:cxn modelId="{A229D374-1F1B-4BF0-8FEF-B1C777089EA6}" srcId="{34C3A13E-CB15-4483-84E2-7CE01B052523}" destId="{02BF3EFE-82F5-4D9F-A70F-FD1825080F51}" srcOrd="3" destOrd="0" parTransId="{6431A6FA-C3E2-4E8B-8310-79649D93F130}" sibTransId="{736F5D45-BF9F-4F36-9D69-28B0B2F1674D}"/>
    <dgm:cxn modelId="{C22E256B-7AA8-4862-BA33-76ADDFFCF60C}" type="presOf" srcId="{99223E1A-572B-4C7C-B965-54A9F4313621}" destId="{E98E82E2-C2CA-43C5-B197-A8161DB17375}" srcOrd="0" destOrd="0" presId="urn:microsoft.com/office/officeart/2005/8/layout/hList2#4"/>
    <dgm:cxn modelId="{174EBB98-B26D-4663-9820-07DF361F48B8}" srcId="{99223E1A-572B-4C7C-B965-54A9F4313621}" destId="{0A875D30-9BD3-4967-97E9-DFC798A80323}" srcOrd="0" destOrd="0" parTransId="{8961FDA0-BDC2-4743-960A-CCD2AC5980F4}" sibTransId="{B30EAA4E-4594-403C-A2BA-BA0645B6AC97}"/>
    <dgm:cxn modelId="{AD51ECA1-5434-42F1-AF5B-B839D1B8B65A}" type="presOf" srcId="{D5D81043-9C29-4060-8108-E21923193136}" destId="{D5057F32-E1EC-4DEE-B702-A1216D22DCB1}" srcOrd="0" destOrd="3" presId="urn:microsoft.com/office/officeart/2005/8/layout/hList2#4"/>
    <dgm:cxn modelId="{74D4802A-87D6-4353-A4C9-D7D645AF216D}" srcId="{4F763B01-ACBD-4F3C-9B53-E032DE3A3EC2}" destId="{99223E1A-572B-4C7C-B965-54A9F4313621}" srcOrd="0" destOrd="0" parTransId="{4AAE227F-5538-4AE8-A876-A974FDE9378A}" sibTransId="{71966325-EEB6-4AA9-8702-B0FD129ECE83}"/>
    <dgm:cxn modelId="{C45F87B8-D09B-447A-9007-EA02F792A36E}" srcId="{4F763B01-ACBD-4F3C-9B53-E032DE3A3EC2}" destId="{34C3A13E-CB15-4483-84E2-7CE01B052523}" srcOrd="1" destOrd="0" parTransId="{2D6B2770-9D1F-43DE-94E0-BB22B19A460E}" sibTransId="{A20A93C6-71EA-45C6-B70D-F2D5308B4728}"/>
    <dgm:cxn modelId="{4BC39045-2A39-413B-BE03-FBC39D1F79B2}" type="presOf" srcId="{C95A8441-4E90-40D8-9C1B-19AB4E6656B9}" destId="{1F421DEB-C70C-40BA-836E-E915C399C16F}" srcOrd="0" destOrd="5" presId="urn:microsoft.com/office/officeart/2005/8/layout/hList2#4"/>
    <dgm:cxn modelId="{79721186-F54E-429E-AFB1-4C051EB61BBB}" type="presOf" srcId="{2AC6F9AC-9C57-4BEF-9D29-ECE820075E7E}" destId="{AFED3CDC-07D4-4905-9D75-4C69B82A5445}" srcOrd="0" destOrd="0" presId="urn:microsoft.com/office/officeart/2005/8/layout/hList2#4"/>
    <dgm:cxn modelId="{5AA52D82-4DE4-4D8A-A8D3-B4D45D13DE03}" srcId="{34C3A13E-CB15-4483-84E2-7CE01B052523}" destId="{94ECCA12-D7EC-47CC-90A0-D5411C6A355D}" srcOrd="1" destOrd="0" parTransId="{217D73FD-0E04-4ABD-A7D6-DFF91F479F69}" sibTransId="{439C3E89-5371-4462-B50B-AD7AD955F903}"/>
    <dgm:cxn modelId="{2CDBB2A4-93F6-4DE4-AD7F-27753E46FE1B}" srcId="{4F763B01-ACBD-4F3C-9B53-E032DE3A3EC2}" destId="{23B961A6-0D9A-4E30-99DA-065032106252}" srcOrd="2" destOrd="0" parTransId="{D5FB099B-877E-4C25-9A08-B7A2D81A45B1}" sibTransId="{6D1EE5F3-2DF4-4268-8E94-CB031E8D3721}"/>
    <dgm:cxn modelId="{092BB909-F8AC-4A5D-8F66-447CF807C223}" srcId="{99223E1A-572B-4C7C-B965-54A9F4313621}" destId="{730BEE4E-71EC-4181-A913-09E0B9793AB1}" srcOrd="2" destOrd="0" parTransId="{5882E14D-2DDC-4302-8692-173C2569288B}" sibTransId="{3E131D10-99C9-4A5F-9051-28FE3C52AAC7}"/>
    <dgm:cxn modelId="{316F7A06-BA93-4A98-97C2-C763C35A630C}" srcId="{34C3A13E-CB15-4483-84E2-7CE01B052523}" destId="{C95A8441-4E90-40D8-9C1B-19AB4E6656B9}" srcOrd="5" destOrd="0" parTransId="{ED6D6CD7-AE28-49D3-BB39-095C7300DA06}" sibTransId="{2D3104C3-D2F4-4890-A1A8-040D74E180C7}"/>
    <dgm:cxn modelId="{1DB12265-4087-4FEF-A25C-ED57DD53861E}" srcId="{34C3A13E-CB15-4483-84E2-7CE01B052523}" destId="{F833EFEE-5E62-465D-BAD4-DC883E2C3177}" srcOrd="4" destOrd="0" parTransId="{FF16B141-7EE4-491C-A338-DEB755ABFB2F}" sibTransId="{58E38FA8-83B0-440F-83A1-5C53C3024D7D}"/>
    <dgm:cxn modelId="{4C00D24F-3008-43F3-AB14-AB9B6E2A3C74}" srcId="{34C3A13E-CB15-4483-84E2-7CE01B052523}" destId="{3DBA29BD-620F-45AA-A528-EBFF371554D9}" srcOrd="0" destOrd="0" parTransId="{35F092C9-62EF-4778-B8CF-DFD9923091F5}" sibTransId="{3D3317EE-8967-4FD8-8F0B-8A4641E7DCC3}"/>
    <dgm:cxn modelId="{72F4907F-7700-4E53-8A42-69D5A729C664}" type="presOf" srcId="{3DBA29BD-620F-45AA-A528-EBFF371554D9}" destId="{1F421DEB-C70C-40BA-836E-E915C399C16F}" srcOrd="0" destOrd="0" presId="urn:microsoft.com/office/officeart/2005/8/layout/hList2#4"/>
    <dgm:cxn modelId="{B24A0F5B-D3C1-40C9-8270-D14C0A317032}" type="presOf" srcId="{A3BAD97E-F129-403F-800A-D95C0F071DE0}" destId="{1F421DEB-C70C-40BA-836E-E915C399C16F}" srcOrd="0" destOrd="2" presId="urn:microsoft.com/office/officeart/2005/8/layout/hList2#4"/>
    <dgm:cxn modelId="{6B952730-FC88-4F33-9762-B3802DCFBCFC}" type="presOf" srcId="{730BEE4E-71EC-4181-A913-09E0B9793AB1}" destId="{D5057F32-E1EC-4DEE-B702-A1216D22DCB1}" srcOrd="0" destOrd="2" presId="urn:microsoft.com/office/officeart/2005/8/layout/hList2#4"/>
    <dgm:cxn modelId="{9D32578D-026C-414D-B285-54C3C6E7CC33}" type="presOf" srcId="{13A3D9A2-9F7F-41A1-A8BE-9D257D82CCCA}" destId="{D5057F32-E1EC-4DEE-B702-A1216D22DCB1}" srcOrd="0" destOrd="4" presId="urn:microsoft.com/office/officeart/2005/8/layout/hList2#4"/>
    <dgm:cxn modelId="{7635B7CA-79D2-4151-B797-7098F3E916B8}" srcId="{99223E1A-572B-4C7C-B965-54A9F4313621}" destId="{D5D81043-9C29-4060-8108-E21923193136}" srcOrd="3" destOrd="0" parTransId="{63F4CD94-9201-4ACE-A72D-744F875E6807}" sibTransId="{952C788E-8C7E-4BD8-B976-93CF083F263F}"/>
    <dgm:cxn modelId="{35739777-19C7-4195-B64D-3DED402F9925}" srcId="{99223E1A-572B-4C7C-B965-54A9F4313621}" destId="{13A3D9A2-9F7F-41A1-A8BE-9D257D82CCCA}" srcOrd="4" destOrd="0" parTransId="{69045632-597C-4AFF-A757-A1DCAC1E75A9}" sibTransId="{224A5F3F-B202-4744-A3BA-6729F058C300}"/>
    <dgm:cxn modelId="{7D6F4193-AAB1-43DD-8340-7591E37B3E8F}" type="presOf" srcId="{02BF3EFE-82F5-4D9F-A70F-FD1825080F51}" destId="{1F421DEB-C70C-40BA-836E-E915C399C16F}" srcOrd="0" destOrd="3" presId="urn:microsoft.com/office/officeart/2005/8/layout/hList2#4"/>
    <dgm:cxn modelId="{9F9B1309-F181-4EC1-9EE3-D2A2F4849957}" srcId="{23B961A6-0D9A-4E30-99DA-065032106252}" destId="{2AC6F9AC-9C57-4BEF-9D29-ECE820075E7E}" srcOrd="0" destOrd="0" parTransId="{FFDC25AE-2679-4CB1-B6ED-26DE5DD34814}" sibTransId="{D2E3A534-B9DA-4BF1-963A-EB38C60E1B71}"/>
    <dgm:cxn modelId="{81D7BE7B-BE7A-40DB-B0C6-5474DA51A273}" type="presParOf" srcId="{57C36A92-7366-474B-AFFC-74E1A444C49B}" destId="{6EEA390C-7460-4AA7-AD5F-498F3D0C3E46}" srcOrd="0" destOrd="0" presId="urn:microsoft.com/office/officeart/2005/8/layout/hList2#4"/>
    <dgm:cxn modelId="{E6FD5441-7183-4CB0-B25B-EF4E6EE299EC}" type="presParOf" srcId="{6EEA390C-7460-4AA7-AD5F-498F3D0C3E46}" destId="{96AEBEE4-1C95-48FC-94C4-8E9329ECB812}" srcOrd="0" destOrd="0" presId="urn:microsoft.com/office/officeart/2005/8/layout/hList2#4"/>
    <dgm:cxn modelId="{CF999597-21A6-4F90-BC58-666420C8AF4C}" type="presParOf" srcId="{6EEA390C-7460-4AA7-AD5F-498F3D0C3E46}" destId="{D5057F32-E1EC-4DEE-B702-A1216D22DCB1}" srcOrd="1" destOrd="0" presId="urn:microsoft.com/office/officeart/2005/8/layout/hList2#4"/>
    <dgm:cxn modelId="{EB1D1D83-9B94-4C0F-81CC-D5C7D00A85DD}" type="presParOf" srcId="{6EEA390C-7460-4AA7-AD5F-498F3D0C3E46}" destId="{E98E82E2-C2CA-43C5-B197-A8161DB17375}" srcOrd="2" destOrd="0" presId="urn:microsoft.com/office/officeart/2005/8/layout/hList2#4"/>
    <dgm:cxn modelId="{ED5019C6-ABAC-4ECD-BBDB-7021901ED204}" type="presParOf" srcId="{57C36A92-7366-474B-AFFC-74E1A444C49B}" destId="{59F78E0D-AC11-4691-87FE-2D3140AF2C7D}" srcOrd="1" destOrd="0" presId="urn:microsoft.com/office/officeart/2005/8/layout/hList2#4"/>
    <dgm:cxn modelId="{D1965FFE-AFF5-4E16-8CD6-30E8BADA62B9}" type="presParOf" srcId="{57C36A92-7366-474B-AFFC-74E1A444C49B}" destId="{4DD103F3-1189-457B-B3C0-019E90BFF13E}" srcOrd="2" destOrd="0" presId="urn:microsoft.com/office/officeart/2005/8/layout/hList2#4"/>
    <dgm:cxn modelId="{668C9876-9DB1-4854-819A-20FE57F36E2D}" type="presParOf" srcId="{4DD103F3-1189-457B-B3C0-019E90BFF13E}" destId="{D5D58DE8-2500-4B12-A9AF-FEDE3B767191}" srcOrd="0" destOrd="0" presId="urn:microsoft.com/office/officeart/2005/8/layout/hList2#4"/>
    <dgm:cxn modelId="{FF0311E8-4D76-483A-BB72-FCF9C21C4AA2}" type="presParOf" srcId="{4DD103F3-1189-457B-B3C0-019E90BFF13E}" destId="{1F421DEB-C70C-40BA-836E-E915C399C16F}" srcOrd="1" destOrd="0" presId="urn:microsoft.com/office/officeart/2005/8/layout/hList2#4"/>
    <dgm:cxn modelId="{A76F7BDF-FF50-4709-9B18-D9EE72FFD762}" type="presParOf" srcId="{4DD103F3-1189-457B-B3C0-019E90BFF13E}" destId="{49DECE13-67E0-4952-AD12-0C09CFAB8AD8}" srcOrd="2" destOrd="0" presId="urn:microsoft.com/office/officeart/2005/8/layout/hList2#4"/>
    <dgm:cxn modelId="{8E5C76BF-E9AF-47AD-A081-D75ADF801D41}" type="presParOf" srcId="{57C36A92-7366-474B-AFFC-74E1A444C49B}" destId="{FD4AEA9F-6B34-4267-B0BF-01F692E054A7}" srcOrd="3" destOrd="0" presId="urn:microsoft.com/office/officeart/2005/8/layout/hList2#4"/>
    <dgm:cxn modelId="{4B520D8F-08EE-4058-AD92-B93BE822B449}" type="presParOf" srcId="{57C36A92-7366-474B-AFFC-74E1A444C49B}" destId="{F3C5D46B-3639-464D-AC61-0E3F7032B8CF}" srcOrd="4" destOrd="0" presId="urn:microsoft.com/office/officeart/2005/8/layout/hList2#4"/>
    <dgm:cxn modelId="{EC40818C-FE9A-4B88-A253-9D295ABC94A0}" type="presParOf" srcId="{F3C5D46B-3639-464D-AC61-0E3F7032B8CF}" destId="{66FE8215-7198-4892-AECC-E026A98B046B}" srcOrd="0" destOrd="0" presId="urn:microsoft.com/office/officeart/2005/8/layout/hList2#4"/>
    <dgm:cxn modelId="{946E0E9C-EB93-4089-9E34-DFD8A250F68A}" type="presParOf" srcId="{F3C5D46B-3639-464D-AC61-0E3F7032B8CF}" destId="{AFED3CDC-07D4-4905-9D75-4C69B82A5445}" srcOrd="1" destOrd="0" presId="urn:microsoft.com/office/officeart/2005/8/layout/hList2#4"/>
    <dgm:cxn modelId="{D2271FF3-87EE-4CC2-9A93-992781114956}" type="presParOf" srcId="{F3C5D46B-3639-464D-AC61-0E3F7032B8CF}" destId="{808152FD-1AA3-4EE9-AC41-DE4353F28692}" srcOrd="2" destOrd="0" presId="urn:microsoft.com/office/officeart/2005/8/layout/hList2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64D0BE-E8DB-49A9-A3A2-50A73D29A2C6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1E3871F2-9A2E-4448-956B-7705EF5A7D98}">
      <dgm:prSet phldrT="[Text]"/>
      <dgm:spPr/>
      <dgm:t>
        <a:bodyPr/>
        <a:lstStyle/>
        <a:p>
          <a:r>
            <a:rPr lang="en-US" dirty="0" smtClean="0"/>
            <a:t>What is next?</a:t>
          </a:r>
          <a:endParaRPr lang="en-US" dirty="0"/>
        </a:p>
      </dgm:t>
    </dgm:pt>
    <dgm:pt modelId="{ADF5993B-703B-4441-BFF5-3960388B4926}" type="parTrans" cxnId="{8856780B-C8CD-42E0-8A47-CF6124755484}">
      <dgm:prSet/>
      <dgm:spPr/>
      <dgm:t>
        <a:bodyPr/>
        <a:lstStyle/>
        <a:p>
          <a:endParaRPr lang="en-US"/>
        </a:p>
      </dgm:t>
    </dgm:pt>
    <dgm:pt modelId="{3E322009-74D6-4A1B-A31A-F4BE7D1115A6}" type="sibTrans" cxnId="{8856780B-C8CD-42E0-8A47-CF6124755484}">
      <dgm:prSet/>
      <dgm:spPr/>
      <dgm:t>
        <a:bodyPr/>
        <a:lstStyle/>
        <a:p>
          <a:endParaRPr lang="en-US"/>
        </a:p>
      </dgm:t>
    </dgm:pt>
    <dgm:pt modelId="{4BB894DB-F93C-44B4-AA2F-F341986F870E}">
      <dgm:prSet phldrT="[Text]"/>
      <dgm:spPr/>
      <dgm:t>
        <a:bodyPr/>
        <a:lstStyle/>
        <a:p>
          <a:r>
            <a:rPr lang="en-US" dirty="0" smtClean="0"/>
            <a:t>Holistically facilitating SMEs through NF</a:t>
          </a:r>
          <a:endParaRPr lang="en-US" dirty="0"/>
        </a:p>
      </dgm:t>
    </dgm:pt>
    <dgm:pt modelId="{4FC3723E-F962-42C2-B8C7-65E40DF07633}" type="parTrans" cxnId="{9BCB05B1-BE1D-4D8A-8216-1BC4F346AB3C}">
      <dgm:prSet/>
      <dgm:spPr/>
      <dgm:t>
        <a:bodyPr/>
        <a:lstStyle/>
        <a:p>
          <a:endParaRPr lang="en-US"/>
        </a:p>
      </dgm:t>
    </dgm:pt>
    <dgm:pt modelId="{8C689D4E-64CD-408C-92F8-CD8A1DE1A3DA}" type="sibTrans" cxnId="{9BCB05B1-BE1D-4D8A-8216-1BC4F346AB3C}">
      <dgm:prSet/>
      <dgm:spPr/>
      <dgm:t>
        <a:bodyPr/>
        <a:lstStyle/>
        <a:p>
          <a:endParaRPr lang="en-US"/>
        </a:p>
      </dgm:t>
    </dgm:pt>
    <dgm:pt modelId="{7BFC0C31-E530-4F24-8D62-94789AF07E4D}">
      <dgm:prSet phldrT="[Text]"/>
      <dgm:spPr/>
      <dgm:t>
        <a:bodyPr/>
        <a:lstStyle/>
        <a:p>
          <a:r>
            <a:rPr lang="en-US" dirty="0" smtClean="0"/>
            <a:t>Encouraging banks to lend</a:t>
          </a:r>
          <a:endParaRPr lang="en-US" dirty="0"/>
        </a:p>
      </dgm:t>
    </dgm:pt>
    <dgm:pt modelId="{73CBA255-2841-40F1-A1A6-827DD32CAFAE}" type="parTrans" cxnId="{890D8489-88BA-4F50-9D42-E999A1661B5F}">
      <dgm:prSet/>
      <dgm:spPr/>
      <dgm:t>
        <a:bodyPr/>
        <a:lstStyle/>
        <a:p>
          <a:endParaRPr lang="en-US"/>
        </a:p>
      </dgm:t>
    </dgm:pt>
    <dgm:pt modelId="{8B221D12-5C49-461E-A2FB-B6A9CF941237}" type="sibTrans" cxnId="{890D8489-88BA-4F50-9D42-E999A1661B5F}">
      <dgm:prSet/>
      <dgm:spPr/>
      <dgm:t>
        <a:bodyPr/>
        <a:lstStyle/>
        <a:p>
          <a:endParaRPr lang="en-US"/>
        </a:p>
      </dgm:t>
    </dgm:pt>
    <dgm:pt modelId="{2A79BA3B-02BE-4488-9FE4-B098C9D5E15C}" type="pres">
      <dgm:prSet presAssocID="{FE64D0BE-E8DB-49A9-A3A2-50A73D29A2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01DC22-5717-43A4-8AA2-93D591CD1598}" type="pres">
      <dgm:prSet presAssocID="{1E3871F2-9A2E-4448-956B-7705EF5A7D9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04121-8ECA-4246-BC8F-DC92FBFCFACF}" type="pres">
      <dgm:prSet presAssocID="{1E3871F2-9A2E-4448-956B-7705EF5A7D98}" presName="gear1srcNode" presStyleLbl="node1" presStyleIdx="0" presStyleCnt="3"/>
      <dgm:spPr/>
      <dgm:t>
        <a:bodyPr/>
        <a:lstStyle/>
        <a:p>
          <a:endParaRPr lang="en-US"/>
        </a:p>
      </dgm:t>
    </dgm:pt>
    <dgm:pt modelId="{A0BA86C1-C51F-4EB7-8B44-99D960B44B4C}" type="pres">
      <dgm:prSet presAssocID="{1E3871F2-9A2E-4448-956B-7705EF5A7D98}" presName="gear1dstNode" presStyleLbl="node1" presStyleIdx="0" presStyleCnt="3"/>
      <dgm:spPr/>
      <dgm:t>
        <a:bodyPr/>
        <a:lstStyle/>
        <a:p>
          <a:endParaRPr lang="en-US"/>
        </a:p>
      </dgm:t>
    </dgm:pt>
    <dgm:pt modelId="{4B8CDCBD-C8CD-4F51-8F59-E7BD68F5F1FA}" type="pres">
      <dgm:prSet presAssocID="{4BB894DB-F93C-44B4-AA2F-F341986F870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FF922-3790-4816-BC45-01C483BC80A7}" type="pres">
      <dgm:prSet presAssocID="{4BB894DB-F93C-44B4-AA2F-F341986F870E}" presName="gear2srcNode" presStyleLbl="node1" presStyleIdx="1" presStyleCnt="3"/>
      <dgm:spPr/>
      <dgm:t>
        <a:bodyPr/>
        <a:lstStyle/>
        <a:p>
          <a:endParaRPr lang="en-US"/>
        </a:p>
      </dgm:t>
    </dgm:pt>
    <dgm:pt modelId="{4F336E1F-CF1D-4D6B-AE2D-438E2DDE1EE7}" type="pres">
      <dgm:prSet presAssocID="{4BB894DB-F93C-44B4-AA2F-F341986F870E}" presName="gear2dstNode" presStyleLbl="node1" presStyleIdx="1" presStyleCnt="3"/>
      <dgm:spPr/>
      <dgm:t>
        <a:bodyPr/>
        <a:lstStyle/>
        <a:p>
          <a:endParaRPr lang="en-US"/>
        </a:p>
      </dgm:t>
    </dgm:pt>
    <dgm:pt modelId="{9BA4542F-7525-48B2-848E-2408A71C7F42}" type="pres">
      <dgm:prSet presAssocID="{7BFC0C31-E530-4F24-8D62-94789AF07E4D}" presName="gear3" presStyleLbl="node1" presStyleIdx="2" presStyleCnt="3"/>
      <dgm:spPr/>
      <dgm:t>
        <a:bodyPr/>
        <a:lstStyle/>
        <a:p>
          <a:endParaRPr lang="en-US"/>
        </a:p>
      </dgm:t>
    </dgm:pt>
    <dgm:pt modelId="{BFCFB31E-E90F-4A79-93CA-9AB6FF8FBFA5}" type="pres">
      <dgm:prSet presAssocID="{7BFC0C31-E530-4F24-8D62-94789AF07E4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11E3E-B9BE-4169-80E7-A523110AD44B}" type="pres">
      <dgm:prSet presAssocID="{7BFC0C31-E530-4F24-8D62-94789AF07E4D}" presName="gear3srcNode" presStyleLbl="node1" presStyleIdx="2" presStyleCnt="3"/>
      <dgm:spPr/>
      <dgm:t>
        <a:bodyPr/>
        <a:lstStyle/>
        <a:p>
          <a:endParaRPr lang="en-US"/>
        </a:p>
      </dgm:t>
    </dgm:pt>
    <dgm:pt modelId="{C8DC243B-45B5-4123-8ADE-3373DE3C79D6}" type="pres">
      <dgm:prSet presAssocID="{7BFC0C31-E530-4F24-8D62-94789AF07E4D}" presName="gear3dstNode" presStyleLbl="node1" presStyleIdx="2" presStyleCnt="3"/>
      <dgm:spPr/>
      <dgm:t>
        <a:bodyPr/>
        <a:lstStyle/>
        <a:p>
          <a:endParaRPr lang="en-US"/>
        </a:p>
      </dgm:t>
    </dgm:pt>
    <dgm:pt modelId="{FBBCC24C-CAF7-4555-BA7C-DB8AD2B9B23D}" type="pres">
      <dgm:prSet presAssocID="{3E322009-74D6-4A1B-A31A-F4BE7D1115A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51486E0-2903-4A92-940A-BDA458D9257A}" type="pres">
      <dgm:prSet presAssocID="{8C689D4E-64CD-408C-92F8-CD8A1DE1A3D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51D70F0-AFE5-4285-9A44-5562A7199B07}" type="pres">
      <dgm:prSet presAssocID="{8B221D12-5C49-461E-A2FB-B6A9CF94123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CE231C2-8653-4403-91EA-5A46081ED333}" type="presOf" srcId="{7BFC0C31-E530-4F24-8D62-94789AF07E4D}" destId="{20D11E3E-B9BE-4169-80E7-A523110AD44B}" srcOrd="2" destOrd="0" presId="urn:microsoft.com/office/officeart/2005/8/layout/gear1"/>
    <dgm:cxn modelId="{221EEAE5-3396-49F2-ACC2-F08504B07D8F}" type="presOf" srcId="{1E3871F2-9A2E-4448-956B-7705EF5A7D98}" destId="{A0BA86C1-C51F-4EB7-8B44-99D960B44B4C}" srcOrd="2" destOrd="0" presId="urn:microsoft.com/office/officeart/2005/8/layout/gear1"/>
    <dgm:cxn modelId="{1080B099-23A7-4860-BB36-8C9D66AF6E2C}" type="presOf" srcId="{7BFC0C31-E530-4F24-8D62-94789AF07E4D}" destId="{C8DC243B-45B5-4123-8ADE-3373DE3C79D6}" srcOrd="3" destOrd="0" presId="urn:microsoft.com/office/officeart/2005/8/layout/gear1"/>
    <dgm:cxn modelId="{5100621A-3D0C-4E58-9F53-824796E94BC1}" type="presOf" srcId="{7BFC0C31-E530-4F24-8D62-94789AF07E4D}" destId="{9BA4542F-7525-48B2-848E-2408A71C7F42}" srcOrd="0" destOrd="0" presId="urn:microsoft.com/office/officeart/2005/8/layout/gear1"/>
    <dgm:cxn modelId="{9BCB05B1-BE1D-4D8A-8216-1BC4F346AB3C}" srcId="{FE64D0BE-E8DB-49A9-A3A2-50A73D29A2C6}" destId="{4BB894DB-F93C-44B4-AA2F-F341986F870E}" srcOrd="1" destOrd="0" parTransId="{4FC3723E-F962-42C2-B8C7-65E40DF07633}" sibTransId="{8C689D4E-64CD-408C-92F8-CD8A1DE1A3DA}"/>
    <dgm:cxn modelId="{B54BCD45-50AA-4299-9A25-730A3D046EA7}" type="presOf" srcId="{4BB894DB-F93C-44B4-AA2F-F341986F870E}" destId="{4B8CDCBD-C8CD-4F51-8F59-E7BD68F5F1FA}" srcOrd="0" destOrd="0" presId="urn:microsoft.com/office/officeart/2005/8/layout/gear1"/>
    <dgm:cxn modelId="{825B68FE-F21A-4EE2-A198-36C15FBEEAE5}" type="presOf" srcId="{1E3871F2-9A2E-4448-956B-7705EF5A7D98}" destId="{E601DC22-5717-43A4-8AA2-93D591CD1598}" srcOrd="0" destOrd="0" presId="urn:microsoft.com/office/officeart/2005/8/layout/gear1"/>
    <dgm:cxn modelId="{AC396284-346E-4694-A5BD-62665B6E708A}" type="presOf" srcId="{7BFC0C31-E530-4F24-8D62-94789AF07E4D}" destId="{BFCFB31E-E90F-4A79-93CA-9AB6FF8FBFA5}" srcOrd="1" destOrd="0" presId="urn:microsoft.com/office/officeart/2005/8/layout/gear1"/>
    <dgm:cxn modelId="{8856780B-C8CD-42E0-8A47-CF6124755484}" srcId="{FE64D0BE-E8DB-49A9-A3A2-50A73D29A2C6}" destId="{1E3871F2-9A2E-4448-956B-7705EF5A7D98}" srcOrd="0" destOrd="0" parTransId="{ADF5993B-703B-4441-BFF5-3960388B4926}" sibTransId="{3E322009-74D6-4A1B-A31A-F4BE7D1115A6}"/>
    <dgm:cxn modelId="{048B1CCB-7197-4C81-AE01-F983D546E932}" type="presOf" srcId="{FE64D0BE-E8DB-49A9-A3A2-50A73D29A2C6}" destId="{2A79BA3B-02BE-4488-9FE4-B098C9D5E15C}" srcOrd="0" destOrd="0" presId="urn:microsoft.com/office/officeart/2005/8/layout/gear1"/>
    <dgm:cxn modelId="{CA661C2E-F018-40CE-807B-22B8ED17D4E7}" type="presOf" srcId="{8B221D12-5C49-461E-A2FB-B6A9CF941237}" destId="{B51D70F0-AFE5-4285-9A44-5562A7199B07}" srcOrd="0" destOrd="0" presId="urn:microsoft.com/office/officeart/2005/8/layout/gear1"/>
    <dgm:cxn modelId="{14851B24-035E-4DD0-BD84-E01D63C53837}" type="presOf" srcId="{8C689D4E-64CD-408C-92F8-CD8A1DE1A3DA}" destId="{951486E0-2903-4A92-940A-BDA458D9257A}" srcOrd="0" destOrd="0" presId="urn:microsoft.com/office/officeart/2005/8/layout/gear1"/>
    <dgm:cxn modelId="{890D8489-88BA-4F50-9D42-E999A1661B5F}" srcId="{FE64D0BE-E8DB-49A9-A3A2-50A73D29A2C6}" destId="{7BFC0C31-E530-4F24-8D62-94789AF07E4D}" srcOrd="2" destOrd="0" parTransId="{73CBA255-2841-40F1-A1A6-827DD32CAFAE}" sibTransId="{8B221D12-5C49-461E-A2FB-B6A9CF941237}"/>
    <dgm:cxn modelId="{DE28C2AD-6A3E-463A-B098-0ED6EBE832B4}" type="presOf" srcId="{1E3871F2-9A2E-4448-956B-7705EF5A7D98}" destId="{B6B04121-8ECA-4246-BC8F-DC92FBFCFACF}" srcOrd="1" destOrd="0" presId="urn:microsoft.com/office/officeart/2005/8/layout/gear1"/>
    <dgm:cxn modelId="{23DED4C9-F524-4D63-A9E0-95A2E3608248}" type="presOf" srcId="{4BB894DB-F93C-44B4-AA2F-F341986F870E}" destId="{C58FF922-3790-4816-BC45-01C483BC80A7}" srcOrd="1" destOrd="0" presId="urn:microsoft.com/office/officeart/2005/8/layout/gear1"/>
    <dgm:cxn modelId="{5697ABD9-5BA4-4933-87CD-A921CAAE2165}" type="presOf" srcId="{4BB894DB-F93C-44B4-AA2F-F341986F870E}" destId="{4F336E1F-CF1D-4D6B-AE2D-438E2DDE1EE7}" srcOrd="2" destOrd="0" presId="urn:microsoft.com/office/officeart/2005/8/layout/gear1"/>
    <dgm:cxn modelId="{79359AF1-0922-4B26-864F-80CB6D513242}" type="presOf" srcId="{3E322009-74D6-4A1B-A31A-F4BE7D1115A6}" destId="{FBBCC24C-CAF7-4555-BA7C-DB8AD2B9B23D}" srcOrd="0" destOrd="0" presId="urn:microsoft.com/office/officeart/2005/8/layout/gear1"/>
    <dgm:cxn modelId="{230DCCEB-B06B-4255-AA13-AE164EA4644E}" type="presParOf" srcId="{2A79BA3B-02BE-4488-9FE4-B098C9D5E15C}" destId="{E601DC22-5717-43A4-8AA2-93D591CD1598}" srcOrd="0" destOrd="0" presId="urn:microsoft.com/office/officeart/2005/8/layout/gear1"/>
    <dgm:cxn modelId="{8253DED8-1DDA-43F9-AD18-380B4EB57FA1}" type="presParOf" srcId="{2A79BA3B-02BE-4488-9FE4-B098C9D5E15C}" destId="{B6B04121-8ECA-4246-BC8F-DC92FBFCFACF}" srcOrd="1" destOrd="0" presId="urn:microsoft.com/office/officeart/2005/8/layout/gear1"/>
    <dgm:cxn modelId="{38936F63-E529-4FAB-AE34-B8D00C6CA829}" type="presParOf" srcId="{2A79BA3B-02BE-4488-9FE4-B098C9D5E15C}" destId="{A0BA86C1-C51F-4EB7-8B44-99D960B44B4C}" srcOrd="2" destOrd="0" presId="urn:microsoft.com/office/officeart/2005/8/layout/gear1"/>
    <dgm:cxn modelId="{BC80C560-6BC6-4D7B-AF14-81DC489ED356}" type="presParOf" srcId="{2A79BA3B-02BE-4488-9FE4-B098C9D5E15C}" destId="{4B8CDCBD-C8CD-4F51-8F59-E7BD68F5F1FA}" srcOrd="3" destOrd="0" presId="urn:microsoft.com/office/officeart/2005/8/layout/gear1"/>
    <dgm:cxn modelId="{34351BD8-362D-4103-8564-9E7A6A6E3CA7}" type="presParOf" srcId="{2A79BA3B-02BE-4488-9FE4-B098C9D5E15C}" destId="{C58FF922-3790-4816-BC45-01C483BC80A7}" srcOrd="4" destOrd="0" presId="urn:microsoft.com/office/officeart/2005/8/layout/gear1"/>
    <dgm:cxn modelId="{7699E187-6A96-4161-929E-F4038CBC2D0C}" type="presParOf" srcId="{2A79BA3B-02BE-4488-9FE4-B098C9D5E15C}" destId="{4F336E1F-CF1D-4D6B-AE2D-438E2DDE1EE7}" srcOrd="5" destOrd="0" presId="urn:microsoft.com/office/officeart/2005/8/layout/gear1"/>
    <dgm:cxn modelId="{399D8E08-AE77-4C24-AE17-AD2F99870523}" type="presParOf" srcId="{2A79BA3B-02BE-4488-9FE4-B098C9D5E15C}" destId="{9BA4542F-7525-48B2-848E-2408A71C7F42}" srcOrd="6" destOrd="0" presId="urn:microsoft.com/office/officeart/2005/8/layout/gear1"/>
    <dgm:cxn modelId="{D3914499-E85B-47A6-8E17-3117B8AE4FF6}" type="presParOf" srcId="{2A79BA3B-02BE-4488-9FE4-B098C9D5E15C}" destId="{BFCFB31E-E90F-4A79-93CA-9AB6FF8FBFA5}" srcOrd="7" destOrd="0" presId="urn:microsoft.com/office/officeart/2005/8/layout/gear1"/>
    <dgm:cxn modelId="{FC8A8CE5-DE98-4437-9EB3-7589E174EF51}" type="presParOf" srcId="{2A79BA3B-02BE-4488-9FE4-B098C9D5E15C}" destId="{20D11E3E-B9BE-4169-80E7-A523110AD44B}" srcOrd="8" destOrd="0" presId="urn:microsoft.com/office/officeart/2005/8/layout/gear1"/>
    <dgm:cxn modelId="{3F9B938D-9806-41E7-8DD9-37BADEA6AE13}" type="presParOf" srcId="{2A79BA3B-02BE-4488-9FE4-B098C9D5E15C}" destId="{C8DC243B-45B5-4123-8ADE-3373DE3C79D6}" srcOrd="9" destOrd="0" presId="urn:microsoft.com/office/officeart/2005/8/layout/gear1"/>
    <dgm:cxn modelId="{2C561491-9160-4391-80E8-44DE6B043C87}" type="presParOf" srcId="{2A79BA3B-02BE-4488-9FE4-B098C9D5E15C}" destId="{FBBCC24C-CAF7-4555-BA7C-DB8AD2B9B23D}" srcOrd="10" destOrd="0" presId="urn:microsoft.com/office/officeart/2005/8/layout/gear1"/>
    <dgm:cxn modelId="{0AD69B4A-C68F-4146-B156-4C104A5ED270}" type="presParOf" srcId="{2A79BA3B-02BE-4488-9FE4-B098C9D5E15C}" destId="{951486E0-2903-4A92-940A-BDA458D9257A}" srcOrd="11" destOrd="0" presId="urn:microsoft.com/office/officeart/2005/8/layout/gear1"/>
    <dgm:cxn modelId="{57F5E2A4-56AA-484F-A00D-CCD883B848C8}" type="presParOf" srcId="{2A79BA3B-02BE-4488-9FE4-B098C9D5E15C}" destId="{B51D70F0-AFE5-4285-9A44-5562A7199B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1C17F-2770-4642-983F-B0070FB9E39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EBC64F-4FA0-49A8-AB47-BE3F8C469F19}">
      <dgm:prSet phldrT="[Text]"/>
      <dgm:spPr/>
      <dgm:t>
        <a:bodyPr/>
        <a:lstStyle/>
        <a:p>
          <a:r>
            <a:rPr lang="en-US" dirty="0" smtClean="0"/>
            <a:t>SMEs in OECD</a:t>
          </a:r>
          <a:endParaRPr lang="en-US" dirty="0"/>
        </a:p>
      </dgm:t>
    </dgm:pt>
    <dgm:pt modelId="{76704197-B100-4C7B-8EC8-8DC178A9171A}" type="parTrans" cxnId="{9ECF8A55-DC4E-4F6A-A35C-07881F4358B0}">
      <dgm:prSet/>
      <dgm:spPr/>
      <dgm:t>
        <a:bodyPr/>
        <a:lstStyle/>
        <a:p>
          <a:endParaRPr lang="en-US"/>
        </a:p>
      </dgm:t>
    </dgm:pt>
    <dgm:pt modelId="{D59C1944-3871-4DA7-B47B-87F11784FB2D}" type="sibTrans" cxnId="{9ECF8A55-DC4E-4F6A-A35C-07881F4358B0}">
      <dgm:prSet/>
      <dgm:spPr/>
      <dgm:t>
        <a:bodyPr/>
        <a:lstStyle/>
        <a:p>
          <a:endParaRPr lang="en-US"/>
        </a:p>
      </dgm:t>
    </dgm:pt>
    <dgm:pt modelId="{39D5CE78-CF8D-4094-9D58-928FEC58C12A}">
      <dgm:prSet phldrT="[Text]"/>
      <dgm:spPr/>
      <dgm:t>
        <a:bodyPr/>
        <a:lstStyle/>
        <a:p>
          <a:r>
            <a:rPr lang="en-US" dirty="0" smtClean="0"/>
            <a:t>95% of enterprises</a:t>
          </a:r>
          <a:endParaRPr lang="en-US" dirty="0"/>
        </a:p>
      </dgm:t>
    </dgm:pt>
    <dgm:pt modelId="{3AF080C5-F3D1-402D-B103-58A07FDA53E7}" type="parTrans" cxnId="{2E76353D-7FFF-490F-877D-FC040453B351}">
      <dgm:prSet/>
      <dgm:spPr/>
      <dgm:t>
        <a:bodyPr/>
        <a:lstStyle/>
        <a:p>
          <a:endParaRPr lang="en-US"/>
        </a:p>
      </dgm:t>
    </dgm:pt>
    <dgm:pt modelId="{342AF45F-6DE1-4A60-9CF1-9C19D495DCF4}" type="sibTrans" cxnId="{2E76353D-7FFF-490F-877D-FC040453B351}">
      <dgm:prSet/>
      <dgm:spPr/>
      <dgm:t>
        <a:bodyPr/>
        <a:lstStyle/>
        <a:p>
          <a:endParaRPr lang="en-US"/>
        </a:p>
      </dgm:t>
    </dgm:pt>
    <dgm:pt modelId="{D0FCC8BB-7661-4EF3-B795-F338762C8289}">
      <dgm:prSet phldrT="[Text]"/>
      <dgm:spPr/>
      <dgm:t>
        <a:bodyPr/>
        <a:lstStyle/>
        <a:p>
          <a:r>
            <a:rPr lang="en-US" dirty="0" smtClean="0"/>
            <a:t>SMEs in Developing Countries </a:t>
          </a:r>
          <a:endParaRPr lang="en-US" dirty="0"/>
        </a:p>
      </dgm:t>
    </dgm:pt>
    <dgm:pt modelId="{137A52FF-7241-469C-A150-89E719FCC511}" type="parTrans" cxnId="{696A8762-B8B7-4565-BE6B-B8CD768EE9F2}">
      <dgm:prSet/>
      <dgm:spPr/>
      <dgm:t>
        <a:bodyPr/>
        <a:lstStyle/>
        <a:p>
          <a:endParaRPr lang="en-US"/>
        </a:p>
      </dgm:t>
    </dgm:pt>
    <dgm:pt modelId="{247FB46E-2259-4744-808A-20EFC390A8D5}" type="sibTrans" cxnId="{696A8762-B8B7-4565-BE6B-B8CD768EE9F2}">
      <dgm:prSet/>
      <dgm:spPr/>
      <dgm:t>
        <a:bodyPr/>
        <a:lstStyle/>
        <a:p>
          <a:endParaRPr lang="en-US"/>
        </a:p>
      </dgm:t>
    </dgm:pt>
    <dgm:pt modelId="{2AFE8B46-B32B-4688-93C7-AB494A0E27A1}">
      <dgm:prSet phldrT="[Text]"/>
      <dgm:spPr/>
      <dgm:t>
        <a:bodyPr/>
        <a:lstStyle/>
        <a:p>
          <a:r>
            <a:rPr lang="en-US" dirty="0" smtClean="0"/>
            <a:t>99% of enterprises</a:t>
          </a:r>
          <a:endParaRPr lang="en-US" dirty="0"/>
        </a:p>
      </dgm:t>
    </dgm:pt>
    <dgm:pt modelId="{D6B80EA6-BDC3-4A4A-A466-2CCDB10C2DFF}" type="parTrans" cxnId="{8349DA62-EE3F-4A32-B316-D3726CF0B7D6}">
      <dgm:prSet/>
      <dgm:spPr/>
      <dgm:t>
        <a:bodyPr/>
        <a:lstStyle/>
        <a:p>
          <a:endParaRPr lang="en-US"/>
        </a:p>
      </dgm:t>
    </dgm:pt>
    <dgm:pt modelId="{A095B2A0-D078-45E9-8448-FAB33354E108}" type="sibTrans" cxnId="{8349DA62-EE3F-4A32-B316-D3726CF0B7D6}">
      <dgm:prSet/>
      <dgm:spPr/>
      <dgm:t>
        <a:bodyPr/>
        <a:lstStyle/>
        <a:p>
          <a:endParaRPr lang="en-US"/>
        </a:p>
      </dgm:t>
    </dgm:pt>
    <dgm:pt modelId="{7981F2B4-33DF-4656-BF95-BF3BA55180E8}">
      <dgm:prSet phldrT="[Text]"/>
      <dgm:spPr/>
      <dgm:t>
        <a:bodyPr/>
        <a:lstStyle/>
        <a:p>
          <a:r>
            <a:rPr lang="en-US" dirty="0" smtClean="0"/>
            <a:t>37% of the GDP</a:t>
          </a:r>
          <a:endParaRPr lang="en-US" dirty="0"/>
        </a:p>
      </dgm:t>
    </dgm:pt>
    <dgm:pt modelId="{92742CE2-BBA0-4D17-9469-49DC584B8948}" type="parTrans" cxnId="{DAE8AF08-0AF5-4410-85A2-EAC17F4B6360}">
      <dgm:prSet/>
      <dgm:spPr/>
      <dgm:t>
        <a:bodyPr/>
        <a:lstStyle/>
        <a:p>
          <a:endParaRPr lang="en-US"/>
        </a:p>
      </dgm:t>
    </dgm:pt>
    <dgm:pt modelId="{B0764B1E-1226-430B-97AD-D299A766790F}" type="sibTrans" cxnId="{DAE8AF08-0AF5-4410-85A2-EAC17F4B6360}">
      <dgm:prSet/>
      <dgm:spPr/>
      <dgm:t>
        <a:bodyPr/>
        <a:lstStyle/>
        <a:p>
          <a:endParaRPr lang="en-US"/>
        </a:p>
      </dgm:t>
    </dgm:pt>
    <dgm:pt modelId="{D707E093-CB2B-4EFE-830F-34E18EFB9BC2}">
      <dgm:prSet phldrT="[Text]"/>
      <dgm:spPr/>
      <dgm:t>
        <a:bodyPr/>
        <a:lstStyle/>
        <a:p>
          <a:r>
            <a:rPr lang="en-US" dirty="0" smtClean="0"/>
            <a:t>SMEs in MENAP</a:t>
          </a:r>
          <a:endParaRPr lang="en-US" dirty="0"/>
        </a:p>
      </dgm:t>
    </dgm:pt>
    <dgm:pt modelId="{E317481A-8EBF-48A1-B849-49058A34EAC8}" type="parTrans" cxnId="{71118839-CF17-40C4-870C-8392C20CB507}">
      <dgm:prSet/>
      <dgm:spPr/>
      <dgm:t>
        <a:bodyPr/>
        <a:lstStyle/>
        <a:p>
          <a:endParaRPr lang="en-US"/>
        </a:p>
      </dgm:t>
    </dgm:pt>
    <dgm:pt modelId="{1AB6C487-4660-41B8-8E22-C6868C6B3EA0}" type="sibTrans" cxnId="{71118839-CF17-40C4-870C-8392C20CB507}">
      <dgm:prSet/>
      <dgm:spPr/>
      <dgm:t>
        <a:bodyPr/>
        <a:lstStyle/>
        <a:p>
          <a:endParaRPr lang="en-US"/>
        </a:p>
      </dgm:t>
    </dgm:pt>
    <dgm:pt modelId="{A5BCCB7C-4481-44B6-A552-F675D113FF5D}">
      <dgm:prSet phldrT="[Text]"/>
      <dgm:spPr/>
      <dgm:t>
        <a:bodyPr/>
        <a:lstStyle/>
        <a:p>
          <a:r>
            <a:rPr lang="en-US" dirty="0" smtClean="0"/>
            <a:t>Between 80%-95% of formal sector enterprises</a:t>
          </a:r>
          <a:endParaRPr lang="en-US" dirty="0"/>
        </a:p>
      </dgm:t>
    </dgm:pt>
    <dgm:pt modelId="{76DD3AB0-5999-4AA2-B441-FDBDFBD5D919}" type="parTrans" cxnId="{B6177739-1B72-4D3B-8F7E-16F12093EADD}">
      <dgm:prSet/>
      <dgm:spPr/>
      <dgm:t>
        <a:bodyPr/>
        <a:lstStyle/>
        <a:p>
          <a:endParaRPr lang="en-US"/>
        </a:p>
      </dgm:t>
    </dgm:pt>
    <dgm:pt modelId="{59827E75-A650-4D55-86D4-C4EA487302EF}" type="sibTrans" cxnId="{B6177739-1B72-4D3B-8F7E-16F12093EADD}">
      <dgm:prSet/>
      <dgm:spPr/>
      <dgm:t>
        <a:bodyPr/>
        <a:lstStyle/>
        <a:p>
          <a:endParaRPr lang="en-US"/>
        </a:p>
      </dgm:t>
    </dgm:pt>
    <dgm:pt modelId="{2DF77B56-4E81-4EE4-B38E-5FCE689C510F}">
      <dgm:prSet/>
      <dgm:spPr/>
      <dgm:t>
        <a:bodyPr/>
        <a:lstStyle/>
        <a:p>
          <a:r>
            <a:rPr lang="en-US" dirty="0" smtClean="0"/>
            <a:t>70% of employment </a:t>
          </a:r>
          <a:endParaRPr lang="en-US" dirty="0"/>
        </a:p>
      </dgm:t>
    </dgm:pt>
    <dgm:pt modelId="{F1220C0B-EE88-4AFB-9FD1-651B25400768}" type="parTrans" cxnId="{F465FFCF-3429-4168-ADEE-A3361E46AB51}">
      <dgm:prSet/>
      <dgm:spPr/>
      <dgm:t>
        <a:bodyPr/>
        <a:lstStyle/>
        <a:p>
          <a:endParaRPr lang="en-US"/>
        </a:p>
      </dgm:t>
    </dgm:pt>
    <dgm:pt modelId="{87127FD0-E8BF-40C8-962F-BC2A4E5B07E2}" type="sibTrans" cxnId="{F465FFCF-3429-4168-ADEE-A3361E46AB51}">
      <dgm:prSet/>
      <dgm:spPr/>
      <dgm:t>
        <a:bodyPr/>
        <a:lstStyle/>
        <a:p>
          <a:endParaRPr lang="en-US"/>
        </a:p>
      </dgm:t>
    </dgm:pt>
    <dgm:pt modelId="{3D650F32-7F88-41FC-B46E-F0C2E99B193D}">
      <dgm:prSet/>
      <dgm:spPr/>
      <dgm:t>
        <a:bodyPr/>
        <a:lstStyle/>
        <a:p>
          <a:r>
            <a:rPr lang="en-US" smtClean="0"/>
            <a:t>20-50% of private sector employment</a:t>
          </a:r>
          <a:endParaRPr lang="en-US" dirty="0"/>
        </a:p>
      </dgm:t>
    </dgm:pt>
    <dgm:pt modelId="{9EF0F8C6-9CF6-4D0D-A4D0-EFC1DE7EFE34}" type="parTrans" cxnId="{510E608F-815A-402A-9C25-303B542337FB}">
      <dgm:prSet/>
      <dgm:spPr/>
      <dgm:t>
        <a:bodyPr/>
        <a:lstStyle/>
        <a:p>
          <a:endParaRPr lang="en-US"/>
        </a:p>
      </dgm:t>
    </dgm:pt>
    <dgm:pt modelId="{7FC00290-4077-4B04-87C2-497A0C4A125C}" type="sibTrans" cxnId="{510E608F-815A-402A-9C25-303B542337FB}">
      <dgm:prSet/>
      <dgm:spPr/>
      <dgm:t>
        <a:bodyPr/>
        <a:lstStyle/>
        <a:p>
          <a:endParaRPr lang="en-US"/>
        </a:p>
      </dgm:t>
    </dgm:pt>
    <dgm:pt modelId="{0340215D-ED38-42E5-B5E1-7BD4A9234817}">
      <dgm:prSet/>
      <dgm:spPr/>
      <dgm:t>
        <a:bodyPr/>
        <a:lstStyle/>
        <a:p>
          <a:r>
            <a:rPr lang="en-US" dirty="0" smtClean="0"/>
            <a:t>30% of the GDP </a:t>
          </a:r>
          <a:endParaRPr lang="en-US" dirty="0"/>
        </a:p>
      </dgm:t>
    </dgm:pt>
    <dgm:pt modelId="{A882B4A7-9007-4D8C-BC20-CCC2DF2BDAB5}" type="parTrans" cxnId="{D9104BC5-F24A-4B7C-80D8-ACBBC7299D4E}">
      <dgm:prSet/>
      <dgm:spPr/>
      <dgm:t>
        <a:bodyPr/>
        <a:lstStyle/>
        <a:p>
          <a:endParaRPr lang="en-US"/>
        </a:p>
      </dgm:t>
    </dgm:pt>
    <dgm:pt modelId="{86CF7FB7-A842-483A-8984-A6996664C90F}" type="sibTrans" cxnId="{D9104BC5-F24A-4B7C-80D8-ACBBC7299D4E}">
      <dgm:prSet/>
      <dgm:spPr/>
      <dgm:t>
        <a:bodyPr/>
        <a:lstStyle/>
        <a:p>
          <a:endParaRPr lang="en-US"/>
        </a:p>
      </dgm:t>
    </dgm:pt>
    <dgm:pt modelId="{01CB85F1-6BEE-4D86-A126-A406C98EACDD}">
      <dgm:prSet/>
      <dgm:spPr/>
      <dgm:t>
        <a:bodyPr/>
        <a:lstStyle/>
        <a:p>
          <a:r>
            <a:rPr lang="en-US" dirty="0" smtClean="0"/>
            <a:t>78% of employment </a:t>
          </a:r>
          <a:endParaRPr lang="en-US" dirty="0"/>
        </a:p>
      </dgm:t>
    </dgm:pt>
    <dgm:pt modelId="{A7BC09F4-8FE2-4CAC-A4AD-70C8DFE954A7}" type="parTrans" cxnId="{A724A23E-9C05-40FF-A2CC-28B4A60C005F}">
      <dgm:prSet/>
      <dgm:spPr/>
      <dgm:t>
        <a:bodyPr/>
        <a:lstStyle/>
        <a:p>
          <a:endParaRPr lang="en-US"/>
        </a:p>
      </dgm:t>
    </dgm:pt>
    <dgm:pt modelId="{FC7A6FD8-6ABE-4A3C-923D-D4AD734F152F}" type="sibTrans" cxnId="{A724A23E-9C05-40FF-A2CC-28B4A60C005F}">
      <dgm:prSet/>
      <dgm:spPr/>
      <dgm:t>
        <a:bodyPr/>
        <a:lstStyle/>
        <a:p>
          <a:endParaRPr lang="en-US"/>
        </a:p>
      </dgm:t>
    </dgm:pt>
    <dgm:pt modelId="{9D5F71A5-FF1A-4AE9-895B-9936C122C2BE}" type="pres">
      <dgm:prSet presAssocID="{6201C17F-2770-4642-983F-B0070FB9E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340358-0D88-4350-8CD3-27206DA8A553}" type="pres">
      <dgm:prSet presAssocID="{DBEBC64F-4FA0-49A8-AB47-BE3F8C469F19}" presName="composite" presStyleCnt="0"/>
      <dgm:spPr/>
    </dgm:pt>
    <dgm:pt modelId="{789A9FB2-6BB4-426E-ADE2-70A8AC754E96}" type="pres">
      <dgm:prSet presAssocID="{DBEBC64F-4FA0-49A8-AB47-BE3F8C469F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B8AAC-C0D3-4B7F-99B9-84D1CBFA2F82}" type="pres">
      <dgm:prSet presAssocID="{DBEBC64F-4FA0-49A8-AB47-BE3F8C469F1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0A8B-3DDC-4030-9FAE-F17F9E2D1DE8}" type="pres">
      <dgm:prSet presAssocID="{D59C1944-3871-4DA7-B47B-87F11784FB2D}" presName="space" presStyleCnt="0"/>
      <dgm:spPr/>
    </dgm:pt>
    <dgm:pt modelId="{A2206A28-7BE1-43C1-9070-04E179EC5F61}" type="pres">
      <dgm:prSet presAssocID="{D0FCC8BB-7661-4EF3-B795-F338762C8289}" presName="composite" presStyleCnt="0"/>
      <dgm:spPr/>
    </dgm:pt>
    <dgm:pt modelId="{DE047C3B-7CCE-499A-9124-9F02C8C98192}" type="pres">
      <dgm:prSet presAssocID="{D0FCC8BB-7661-4EF3-B795-F338762C82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67E69-C0F9-4BF6-88EC-593E8E680844}" type="pres">
      <dgm:prSet presAssocID="{D0FCC8BB-7661-4EF3-B795-F338762C828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4F6F6-CA88-4FC7-AC6E-EE81C03D8606}" type="pres">
      <dgm:prSet presAssocID="{247FB46E-2259-4744-808A-20EFC390A8D5}" presName="space" presStyleCnt="0"/>
      <dgm:spPr/>
    </dgm:pt>
    <dgm:pt modelId="{150710D6-C9DD-477D-9DBA-C73F2946576F}" type="pres">
      <dgm:prSet presAssocID="{D707E093-CB2B-4EFE-830F-34E18EFB9BC2}" presName="composite" presStyleCnt="0"/>
      <dgm:spPr/>
    </dgm:pt>
    <dgm:pt modelId="{02C4D3B5-BCC8-42CB-BBCF-154D323B7B64}" type="pres">
      <dgm:prSet presAssocID="{D707E093-CB2B-4EFE-830F-34E18EFB9B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FBDDC-F316-4E28-AB74-59A5340F6820}" type="pres">
      <dgm:prSet presAssocID="{D707E093-CB2B-4EFE-830F-34E18EFB9B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24A23E-9C05-40FF-A2CC-28B4A60C005F}" srcId="{D0FCC8BB-7661-4EF3-B795-F338762C8289}" destId="{01CB85F1-6BEE-4D86-A126-A406C98EACDD}" srcOrd="1" destOrd="0" parTransId="{A7BC09F4-8FE2-4CAC-A4AD-70C8DFE954A7}" sibTransId="{FC7A6FD8-6ABE-4A3C-923D-D4AD734F152F}"/>
    <dgm:cxn modelId="{F559E470-1553-41E4-AC8D-9C0D086A3F84}" type="presOf" srcId="{DBEBC64F-4FA0-49A8-AB47-BE3F8C469F19}" destId="{789A9FB2-6BB4-426E-ADE2-70A8AC754E96}" srcOrd="0" destOrd="0" presId="urn:microsoft.com/office/officeart/2005/8/layout/hList1"/>
    <dgm:cxn modelId="{71118839-CF17-40C4-870C-8392C20CB507}" srcId="{6201C17F-2770-4642-983F-B0070FB9E394}" destId="{D707E093-CB2B-4EFE-830F-34E18EFB9BC2}" srcOrd="2" destOrd="0" parTransId="{E317481A-8EBF-48A1-B849-49058A34EAC8}" sibTransId="{1AB6C487-4660-41B8-8E22-C6868C6B3EA0}"/>
    <dgm:cxn modelId="{806C4C5C-2A1E-40EB-A4C1-96C9494874F5}" type="presOf" srcId="{2AFE8B46-B32B-4688-93C7-AB494A0E27A1}" destId="{A5167E69-C0F9-4BF6-88EC-593E8E680844}" srcOrd="0" destOrd="0" presId="urn:microsoft.com/office/officeart/2005/8/layout/hList1"/>
    <dgm:cxn modelId="{F8998F88-82FB-436C-A93E-64D4FE49BEBC}" type="presOf" srcId="{3D650F32-7F88-41FC-B46E-F0C2E99B193D}" destId="{E0FFBDDC-F316-4E28-AB74-59A5340F6820}" srcOrd="0" destOrd="1" presId="urn:microsoft.com/office/officeart/2005/8/layout/hList1"/>
    <dgm:cxn modelId="{2E76353D-7FFF-490F-877D-FC040453B351}" srcId="{DBEBC64F-4FA0-49A8-AB47-BE3F8C469F19}" destId="{39D5CE78-CF8D-4094-9D58-928FEC58C12A}" srcOrd="0" destOrd="0" parTransId="{3AF080C5-F3D1-402D-B103-58A07FDA53E7}" sibTransId="{342AF45F-6DE1-4A60-9CF1-9C19D495DCF4}"/>
    <dgm:cxn modelId="{04BBA9DB-7AAB-4CB0-89B0-C0AB641A4DFA}" type="presOf" srcId="{39D5CE78-CF8D-4094-9D58-928FEC58C12A}" destId="{26CB8AAC-C0D3-4B7F-99B9-84D1CBFA2F82}" srcOrd="0" destOrd="0" presId="urn:microsoft.com/office/officeart/2005/8/layout/hList1"/>
    <dgm:cxn modelId="{C9CC3F24-2ECC-4208-B5C1-10A9C7DA415E}" type="presOf" srcId="{01CB85F1-6BEE-4D86-A126-A406C98EACDD}" destId="{A5167E69-C0F9-4BF6-88EC-593E8E680844}" srcOrd="0" destOrd="1" presId="urn:microsoft.com/office/officeart/2005/8/layout/hList1"/>
    <dgm:cxn modelId="{7492084F-DCD8-4B96-BF31-E3606659E22C}" type="presOf" srcId="{D0FCC8BB-7661-4EF3-B795-F338762C8289}" destId="{DE047C3B-7CCE-499A-9124-9F02C8C98192}" srcOrd="0" destOrd="0" presId="urn:microsoft.com/office/officeart/2005/8/layout/hList1"/>
    <dgm:cxn modelId="{9ECF8A55-DC4E-4F6A-A35C-07881F4358B0}" srcId="{6201C17F-2770-4642-983F-B0070FB9E394}" destId="{DBEBC64F-4FA0-49A8-AB47-BE3F8C469F19}" srcOrd="0" destOrd="0" parTransId="{76704197-B100-4C7B-8EC8-8DC178A9171A}" sibTransId="{D59C1944-3871-4DA7-B47B-87F11784FB2D}"/>
    <dgm:cxn modelId="{78A0322A-6BC5-4174-B613-5A5B25A55D9C}" type="presOf" srcId="{A5BCCB7C-4481-44B6-A552-F675D113FF5D}" destId="{E0FFBDDC-F316-4E28-AB74-59A5340F6820}" srcOrd="0" destOrd="0" presId="urn:microsoft.com/office/officeart/2005/8/layout/hList1"/>
    <dgm:cxn modelId="{0B02FD40-C4BA-412F-8EAC-263E9FE2279B}" type="presOf" srcId="{6201C17F-2770-4642-983F-B0070FB9E394}" destId="{9D5F71A5-FF1A-4AE9-895B-9936C122C2BE}" srcOrd="0" destOrd="0" presId="urn:microsoft.com/office/officeart/2005/8/layout/hList1"/>
    <dgm:cxn modelId="{B6177739-1B72-4D3B-8F7E-16F12093EADD}" srcId="{D707E093-CB2B-4EFE-830F-34E18EFB9BC2}" destId="{A5BCCB7C-4481-44B6-A552-F675D113FF5D}" srcOrd="0" destOrd="0" parTransId="{76DD3AB0-5999-4AA2-B441-FDBDFBD5D919}" sibTransId="{59827E75-A650-4D55-86D4-C4EA487302EF}"/>
    <dgm:cxn modelId="{5CF39996-1A85-4F97-86C2-8E51A266AEF8}" type="presOf" srcId="{0340215D-ED38-42E5-B5E1-7BD4A9234817}" destId="{E0FFBDDC-F316-4E28-AB74-59A5340F6820}" srcOrd="0" destOrd="2" presId="urn:microsoft.com/office/officeart/2005/8/layout/hList1"/>
    <dgm:cxn modelId="{510E608F-815A-402A-9C25-303B542337FB}" srcId="{D707E093-CB2B-4EFE-830F-34E18EFB9BC2}" destId="{3D650F32-7F88-41FC-B46E-F0C2E99B193D}" srcOrd="1" destOrd="0" parTransId="{9EF0F8C6-9CF6-4D0D-A4D0-EFC1DE7EFE34}" sibTransId="{7FC00290-4077-4B04-87C2-497A0C4A125C}"/>
    <dgm:cxn modelId="{8349DA62-EE3F-4A32-B316-D3726CF0B7D6}" srcId="{D0FCC8BB-7661-4EF3-B795-F338762C8289}" destId="{2AFE8B46-B32B-4688-93C7-AB494A0E27A1}" srcOrd="0" destOrd="0" parTransId="{D6B80EA6-BDC3-4A4A-A466-2CCDB10C2DFF}" sibTransId="{A095B2A0-D078-45E9-8448-FAB33354E108}"/>
    <dgm:cxn modelId="{F465FFCF-3429-4168-ADEE-A3361E46AB51}" srcId="{DBEBC64F-4FA0-49A8-AB47-BE3F8C469F19}" destId="{2DF77B56-4E81-4EE4-B38E-5FCE689C510F}" srcOrd="1" destOrd="0" parTransId="{F1220C0B-EE88-4AFB-9FD1-651B25400768}" sibTransId="{87127FD0-E8BF-40C8-962F-BC2A4E5B07E2}"/>
    <dgm:cxn modelId="{DAE8AF08-0AF5-4410-85A2-EAC17F4B6360}" srcId="{D0FCC8BB-7661-4EF3-B795-F338762C8289}" destId="{7981F2B4-33DF-4656-BF95-BF3BA55180E8}" srcOrd="2" destOrd="0" parTransId="{92742CE2-BBA0-4D17-9469-49DC584B8948}" sibTransId="{B0764B1E-1226-430B-97AD-D299A766790F}"/>
    <dgm:cxn modelId="{D9104BC5-F24A-4B7C-80D8-ACBBC7299D4E}" srcId="{D707E093-CB2B-4EFE-830F-34E18EFB9BC2}" destId="{0340215D-ED38-42E5-B5E1-7BD4A9234817}" srcOrd="2" destOrd="0" parTransId="{A882B4A7-9007-4D8C-BC20-CCC2DF2BDAB5}" sibTransId="{86CF7FB7-A842-483A-8984-A6996664C90F}"/>
    <dgm:cxn modelId="{696A8762-B8B7-4565-BE6B-B8CD768EE9F2}" srcId="{6201C17F-2770-4642-983F-B0070FB9E394}" destId="{D0FCC8BB-7661-4EF3-B795-F338762C8289}" srcOrd="1" destOrd="0" parTransId="{137A52FF-7241-469C-A150-89E719FCC511}" sibTransId="{247FB46E-2259-4744-808A-20EFC390A8D5}"/>
    <dgm:cxn modelId="{70A418D9-9B11-4565-B2AB-2DE8BEF507F3}" type="presOf" srcId="{2DF77B56-4E81-4EE4-B38E-5FCE689C510F}" destId="{26CB8AAC-C0D3-4B7F-99B9-84D1CBFA2F82}" srcOrd="0" destOrd="1" presId="urn:microsoft.com/office/officeart/2005/8/layout/hList1"/>
    <dgm:cxn modelId="{9622DFD0-DF71-429C-9EF0-84F7DAAA9AC8}" type="presOf" srcId="{7981F2B4-33DF-4656-BF95-BF3BA55180E8}" destId="{A5167E69-C0F9-4BF6-88EC-593E8E680844}" srcOrd="0" destOrd="2" presId="urn:microsoft.com/office/officeart/2005/8/layout/hList1"/>
    <dgm:cxn modelId="{B44AD7C4-7D9A-41D0-8B9C-ECD4F35A2CD4}" type="presOf" srcId="{D707E093-CB2B-4EFE-830F-34E18EFB9BC2}" destId="{02C4D3B5-BCC8-42CB-BBCF-154D323B7B64}" srcOrd="0" destOrd="0" presId="urn:microsoft.com/office/officeart/2005/8/layout/hList1"/>
    <dgm:cxn modelId="{502EC3B6-488D-47A7-854D-D643AF393D65}" type="presParOf" srcId="{9D5F71A5-FF1A-4AE9-895B-9936C122C2BE}" destId="{19340358-0D88-4350-8CD3-27206DA8A553}" srcOrd="0" destOrd="0" presId="urn:microsoft.com/office/officeart/2005/8/layout/hList1"/>
    <dgm:cxn modelId="{81BCE1C3-244B-4D11-8C4E-986411E15094}" type="presParOf" srcId="{19340358-0D88-4350-8CD3-27206DA8A553}" destId="{789A9FB2-6BB4-426E-ADE2-70A8AC754E96}" srcOrd="0" destOrd="0" presId="urn:microsoft.com/office/officeart/2005/8/layout/hList1"/>
    <dgm:cxn modelId="{AB2AFB74-4E6C-4A9A-B003-85F7FAE387F5}" type="presParOf" srcId="{19340358-0D88-4350-8CD3-27206DA8A553}" destId="{26CB8AAC-C0D3-4B7F-99B9-84D1CBFA2F82}" srcOrd="1" destOrd="0" presId="urn:microsoft.com/office/officeart/2005/8/layout/hList1"/>
    <dgm:cxn modelId="{A73031B3-3287-482D-BCA8-0CCFC1885951}" type="presParOf" srcId="{9D5F71A5-FF1A-4AE9-895B-9936C122C2BE}" destId="{86770A8B-3DDC-4030-9FAE-F17F9E2D1DE8}" srcOrd="1" destOrd="0" presId="urn:microsoft.com/office/officeart/2005/8/layout/hList1"/>
    <dgm:cxn modelId="{A63F4870-D7E6-47E8-A05F-9372BDC4D756}" type="presParOf" srcId="{9D5F71A5-FF1A-4AE9-895B-9936C122C2BE}" destId="{A2206A28-7BE1-43C1-9070-04E179EC5F61}" srcOrd="2" destOrd="0" presId="urn:microsoft.com/office/officeart/2005/8/layout/hList1"/>
    <dgm:cxn modelId="{47A28FB9-8358-4C00-B6FB-592F196190F7}" type="presParOf" srcId="{A2206A28-7BE1-43C1-9070-04E179EC5F61}" destId="{DE047C3B-7CCE-499A-9124-9F02C8C98192}" srcOrd="0" destOrd="0" presId="urn:microsoft.com/office/officeart/2005/8/layout/hList1"/>
    <dgm:cxn modelId="{2E5BBB0B-167A-4777-98B2-1822FBE9B63C}" type="presParOf" srcId="{A2206A28-7BE1-43C1-9070-04E179EC5F61}" destId="{A5167E69-C0F9-4BF6-88EC-593E8E680844}" srcOrd="1" destOrd="0" presId="urn:microsoft.com/office/officeart/2005/8/layout/hList1"/>
    <dgm:cxn modelId="{A9C2102B-D69C-4289-9720-9EE2724DFB5B}" type="presParOf" srcId="{9D5F71A5-FF1A-4AE9-895B-9936C122C2BE}" destId="{5934F6F6-CA88-4FC7-AC6E-EE81C03D8606}" srcOrd="3" destOrd="0" presId="urn:microsoft.com/office/officeart/2005/8/layout/hList1"/>
    <dgm:cxn modelId="{F310008E-6315-4F8F-82A4-AD87CF21B17F}" type="presParOf" srcId="{9D5F71A5-FF1A-4AE9-895B-9936C122C2BE}" destId="{150710D6-C9DD-477D-9DBA-C73F2946576F}" srcOrd="4" destOrd="0" presId="urn:microsoft.com/office/officeart/2005/8/layout/hList1"/>
    <dgm:cxn modelId="{E89BF3B9-67E8-48F9-A7FC-681B2086C879}" type="presParOf" srcId="{150710D6-C9DD-477D-9DBA-C73F2946576F}" destId="{02C4D3B5-BCC8-42CB-BBCF-154D323B7B64}" srcOrd="0" destOrd="0" presId="urn:microsoft.com/office/officeart/2005/8/layout/hList1"/>
    <dgm:cxn modelId="{066EEBFC-4BE3-47D8-8E7C-3AB7531C9F9D}" type="presParOf" srcId="{150710D6-C9DD-477D-9DBA-C73F2946576F}" destId="{E0FFBDDC-F316-4E28-AB74-59A5340F68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536E8-1419-4E13-951E-EEA66D1262B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DF28F4-E4E7-4EA9-BB6F-0C4AF147C48A}">
      <dgm:prSet phldrT="[Text]"/>
      <dgm:spPr/>
      <dgm:t>
        <a:bodyPr/>
        <a:lstStyle/>
        <a:p>
          <a:r>
            <a:rPr lang="en-US" dirty="0" smtClean="0"/>
            <a:t>94% of enterprises </a:t>
          </a:r>
          <a:endParaRPr lang="en-US" dirty="0"/>
        </a:p>
      </dgm:t>
    </dgm:pt>
    <dgm:pt modelId="{95E303A0-57BD-4D06-807A-F15F4229D82F}" type="parTrans" cxnId="{D10F5631-6530-42E9-81C1-5D5FE377B8C6}">
      <dgm:prSet/>
      <dgm:spPr/>
      <dgm:t>
        <a:bodyPr/>
        <a:lstStyle/>
        <a:p>
          <a:endParaRPr lang="en-US"/>
        </a:p>
      </dgm:t>
    </dgm:pt>
    <dgm:pt modelId="{7E2465DA-8CC1-436C-9F23-5839CD1558FD}" type="sibTrans" cxnId="{D10F5631-6530-42E9-81C1-5D5FE377B8C6}">
      <dgm:prSet/>
      <dgm:spPr/>
      <dgm:t>
        <a:bodyPr/>
        <a:lstStyle/>
        <a:p>
          <a:endParaRPr lang="en-US"/>
        </a:p>
      </dgm:t>
    </dgm:pt>
    <dgm:pt modelId="{FD9C654F-9D40-4F13-B56D-371437D84FB0}">
      <dgm:prSet phldrT="[Text]"/>
      <dgm:spPr/>
      <dgm:t>
        <a:bodyPr/>
        <a:lstStyle/>
        <a:p>
          <a:r>
            <a:rPr lang="en-US" dirty="0" smtClean="0"/>
            <a:t>23% of total work force </a:t>
          </a:r>
          <a:endParaRPr lang="en-US" dirty="0"/>
        </a:p>
      </dgm:t>
    </dgm:pt>
    <dgm:pt modelId="{3FE4BE99-BBD2-480B-8BBE-AB34397CCFFB}" type="parTrans" cxnId="{49599464-A2EF-4F97-8EC7-FB1005DB82F8}">
      <dgm:prSet/>
      <dgm:spPr/>
      <dgm:t>
        <a:bodyPr/>
        <a:lstStyle/>
        <a:p>
          <a:endParaRPr lang="en-US"/>
        </a:p>
      </dgm:t>
    </dgm:pt>
    <dgm:pt modelId="{5265634B-A696-4ACD-B8D5-AF030D408CBA}" type="sibTrans" cxnId="{49599464-A2EF-4F97-8EC7-FB1005DB82F8}">
      <dgm:prSet/>
      <dgm:spPr/>
      <dgm:t>
        <a:bodyPr/>
        <a:lstStyle/>
        <a:p>
          <a:endParaRPr lang="en-US"/>
        </a:p>
      </dgm:t>
    </dgm:pt>
    <dgm:pt modelId="{9ED8BED0-CFC1-4A30-AB39-98C7B74B5F43}">
      <dgm:prSet phldrT="[Text]"/>
      <dgm:spPr/>
      <dgm:t>
        <a:bodyPr/>
        <a:lstStyle/>
        <a:p>
          <a:r>
            <a:rPr lang="en-US" dirty="0" smtClean="0"/>
            <a:t>3% of GDP</a:t>
          </a:r>
          <a:endParaRPr lang="en-US" dirty="0"/>
        </a:p>
      </dgm:t>
    </dgm:pt>
    <dgm:pt modelId="{E4A46A75-93BE-4873-AB8C-048AF52AE350}" type="parTrans" cxnId="{415B15E6-9E3E-4C1D-857A-70FAB7ED01CC}">
      <dgm:prSet/>
      <dgm:spPr/>
      <dgm:t>
        <a:bodyPr/>
        <a:lstStyle/>
        <a:p>
          <a:endParaRPr lang="en-US"/>
        </a:p>
      </dgm:t>
    </dgm:pt>
    <dgm:pt modelId="{BD4B8501-EBAA-4E5F-BFA8-95D5A84E3B01}" type="sibTrans" cxnId="{415B15E6-9E3E-4C1D-857A-70FAB7ED01CC}">
      <dgm:prSet/>
      <dgm:spPr/>
      <dgm:t>
        <a:bodyPr/>
        <a:lstStyle/>
        <a:p>
          <a:endParaRPr lang="en-US"/>
        </a:p>
      </dgm:t>
    </dgm:pt>
    <dgm:pt modelId="{50275D11-841D-4DCE-A33C-17D103A0EFDE}" type="pres">
      <dgm:prSet presAssocID="{EDA536E8-1419-4E13-951E-EEA66D1262B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912B55-BD0D-44E9-83E6-B986178BFC5E}" type="pres">
      <dgm:prSet presAssocID="{78DF28F4-E4E7-4EA9-BB6F-0C4AF147C48A}" presName="Accent1" presStyleCnt="0"/>
      <dgm:spPr/>
    </dgm:pt>
    <dgm:pt modelId="{F3508C96-8002-40B1-96E0-D52D402634FE}" type="pres">
      <dgm:prSet presAssocID="{78DF28F4-E4E7-4EA9-BB6F-0C4AF147C48A}" presName="Accent" presStyleLbl="node1" presStyleIdx="0" presStyleCnt="3"/>
      <dgm:spPr/>
    </dgm:pt>
    <dgm:pt modelId="{A42815FB-33C5-4B44-BF6D-B7789BEFB68C}" type="pres">
      <dgm:prSet presAssocID="{78DF28F4-E4E7-4EA9-BB6F-0C4AF147C48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80801-436C-40D5-A2BB-D7CBF8910948}" type="pres">
      <dgm:prSet presAssocID="{FD9C654F-9D40-4F13-B56D-371437D84FB0}" presName="Accent2" presStyleCnt="0"/>
      <dgm:spPr/>
    </dgm:pt>
    <dgm:pt modelId="{83996E53-F07A-40D4-A05C-68B53573B806}" type="pres">
      <dgm:prSet presAssocID="{FD9C654F-9D40-4F13-B56D-371437D84FB0}" presName="Accent" presStyleLbl="node1" presStyleIdx="1" presStyleCnt="3"/>
      <dgm:spPr/>
    </dgm:pt>
    <dgm:pt modelId="{9D160FB5-0265-43A8-A788-2B7544396716}" type="pres">
      <dgm:prSet presAssocID="{FD9C654F-9D40-4F13-B56D-371437D84FB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7D0EF-C616-47A0-8DED-16A69C52476A}" type="pres">
      <dgm:prSet presAssocID="{9ED8BED0-CFC1-4A30-AB39-98C7B74B5F43}" presName="Accent3" presStyleCnt="0"/>
      <dgm:spPr/>
    </dgm:pt>
    <dgm:pt modelId="{B3D8EC34-9272-4194-BDDD-B3379DDB27FA}" type="pres">
      <dgm:prSet presAssocID="{9ED8BED0-CFC1-4A30-AB39-98C7B74B5F43}" presName="Accent" presStyleLbl="node1" presStyleIdx="2" presStyleCnt="3"/>
      <dgm:spPr/>
    </dgm:pt>
    <dgm:pt modelId="{2E2499D0-3ADC-48E3-9867-D7A348FFE9C4}" type="pres">
      <dgm:prSet presAssocID="{9ED8BED0-CFC1-4A30-AB39-98C7B74B5F4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9E671F-6599-4CBF-8170-52C12571D3CB}" type="presOf" srcId="{78DF28F4-E4E7-4EA9-BB6F-0C4AF147C48A}" destId="{A42815FB-33C5-4B44-BF6D-B7789BEFB68C}" srcOrd="0" destOrd="0" presId="urn:microsoft.com/office/officeart/2009/layout/CircleArrowProcess"/>
    <dgm:cxn modelId="{49599464-A2EF-4F97-8EC7-FB1005DB82F8}" srcId="{EDA536E8-1419-4E13-951E-EEA66D1262B4}" destId="{FD9C654F-9D40-4F13-B56D-371437D84FB0}" srcOrd="1" destOrd="0" parTransId="{3FE4BE99-BBD2-480B-8BBE-AB34397CCFFB}" sibTransId="{5265634B-A696-4ACD-B8D5-AF030D408CBA}"/>
    <dgm:cxn modelId="{49EEBC42-7CF1-4104-97A8-E1B316735D49}" type="presOf" srcId="{EDA536E8-1419-4E13-951E-EEA66D1262B4}" destId="{50275D11-841D-4DCE-A33C-17D103A0EFDE}" srcOrd="0" destOrd="0" presId="urn:microsoft.com/office/officeart/2009/layout/CircleArrowProcess"/>
    <dgm:cxn modelId="{BED67534-1651-4690-94D0-307F304E842B}" type="presOf" srcId="{9ED8BED0-CFC1-4A30-AB39-98C7B74B5F43}" destId="{2E2499D0-3ADC-48E3-9867-D7A348FFE9C4}" srcOrd="0" destOrd="0" presId="urn:microsoft.com/office/officeart/2009/layout/CircleArrowProcess"/>
    <dgm:cxn modelId="{4CDB0FDD-418C-4439-9F16-30C520598B4D}" type="presOf" srcId="{FD9C654F-9D40-4F13-B56D-371437D84FB0}" destId="{9D160FB5-0265-43A8-A788-2B7544396716}" srcOrd="0" destOrd="0" presId="urn:microsoft.com/office/officeart/2009/layout/CircleArrowProcess"/>
    <dgm:cxn modelId="{D10F5631-6530-42E9-81C1-5D5FE377B8C6}" srcId="{EDA536E8-1419-4E13-951E-EEA66D1262B4}" destId="{78DF28F4-E4E7-4EA9-BB6F-0C4AF147C48A}" srcOrd="0" destOrd="0" parTransId="{95E303A0-57BD-4D06-807A-F15F4229D82F}" sibTransId="{7E2465DA-8CC1-436C-9F23-5839CD1558FD}"/>
    <dgm:cxn modelId="{415B15E6-9E3E-4C1D-857A-70FAB7ED01CC}" srcId="{EDA536E8-1419-4E13-951E-EEA66D1262B4}" destId="{9ED8BED0-CFC1-4A30-AB39-98C7B74B5F43}" srcOrd="2" destOrd="0" parTransId="{E4A46A75-93BE-4873-AB8C-048AF52AE350}" sibTransId="{BD4B8501-EBAA-4E5F-BFA8-95D5A84E3B01}"/>
    <dgm:cxn modelId="{64AAAAD1-1648-455D-B07C-5900B0F977D0}" type="presParOf" srcId="{50275D11-841D-4DCE-A33C-17D103A0EFDE}" destId="{B3912B55-BD0D-44E9-83E6-B986178BFC5E}" srcOrd="0" destOrd="0" presId="urn:microsoft.com/office/officeart/2009/layout/CircleArrowProcess"/>
    <dgm:cxn modelId="{5A0CC8FF-8DFF-42C3-A5B4-BE5CC437D4CE}" type="presParOf" srcId="{B3912B55-BD0D-44E9-83E6-B986178BFC5E}" destId="{F3508C96-8002-40B1-96E0-D52D402634FE}" srcOrd="0" destOrd="0" presId="urn:microsoft.com/office/officeart/2009/layout/CircleArrowProcess"/>
    <dgm:cxn modelId="{1630648C-FFDC-4385-89B6-7104233EE5A8}" type="presParOf" srcId="{50275D11-841D-4DCE-A33C-17D103A0EFDE}" destId="{A42815FB-33C5-4B44-BF6D-B7789BEFB68C}" srcOrd="1" destOrd="0" presId="urn:microsoft.com/office/officeart/2009/layout/CircleArrowProcess"/>
    <dgm:cxn modelId="{5C779673-E349-4184-86DD-8BBCDE207B15}" type="presParOf" srcId="{50275D11-841D-4DCE-A33C-17D103A0EFDE}" destId="{D6780801-436C-40D5-A2BB-D7CBF8910948}" srcOrd="2" destOrd="0" presId="urn:microsoft.com/office/officeart/2009/layout/CircleArrowProcess"/>
    <dgm:cxn modelId="{85D6A2CE-6AB1-40BF-95D7-55310E5A2A45}" type="presParOf" srcId="{D6780801-436C-40D5-A2BB-D7CBF8910948}" destId="{83996E53-F07A-40D4-A05C-68B53573B806}" srcOrd="0" destOrd="0" presId="urn:microsoft.com/office/officeart/2009/layout/CircleArrowProcess"/>
    <dgm:cxn modelId="{9B523513-4F99-4675-A6B1-6ABD2B300195}" type="presParOf" srcId="{50275D11-841D-4DCE-A33C-17D103A0EFDE}" destId="{9D160FB5-0265-43A8-A788-2B7544396716}" srcOrd="3" destOrd="0" presId="urn:microsoft.com/office/officeart/2009/layout/CircleArrowProcess"/>
    <dgm:cxn modelId="{743EE446-6F77-4762-A8D2-55EFA741086B}" type="presParOf" srcId="{50275D11-841D-4DCE-A33C-17D103A0EFDE}" destId="{0997D0EF-C616-47A0-8DED-16A69C52476A}" srcOrd="4" destOrd="0" presId="urn:microsoft.com/office/officeart/2009/layout/CircleArrowProcess"/>
    <dgm:cxn modelId="{53C13024-95C8-4246-B86F-0FF7787F8C87}" type="presParOf" srcId="{0997D0EF-C616-47A0-8DED-16A69C52476A}" destId="{B3D8EC34-9272-4194-BDDD-B3379DDB27FA}" srcOrd="0" destOrd="0" presId="urn:microsoft.com/office/officeart/2009/layout/CircleArrowProcess"/>
    <dgm:cxn modelId="{34F7F250-A4D9-4329-B9CE-328EE1A7F107}" type="presParOf" srcId="{50275D11-841D-4DCE-A33C-17D103A0EFDE}" destId="{2E2499D0-3ADC-48E3-9867-D7A348FFE9C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6E4FD-2364-4C0E-9F73-E68F077AC095}" type="doc">
      <dgm:prSet loTypeId="urn:microsoft.com/office/officeart/2008/layout/PictureStrips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1FDE15-EF94-4397-8184-346A8DD69BA1}">
      <dgm:prSet phldrT="[Text]"/>
      <dgm:spPr/>
      <dgm:t>
        <a:bodyPr/>
        <a:lstStyle/>
        <a:p>
          <a:r>
            <a:rPr lang="en-US" dirty="0" smtClean="0"/>
            <a:t>Excessive Regulation </a:t>
          </a:r>
          <a:endParaRPr lang="en-US" dirty="0"/>
        </a:p>
      </dgm:t>
    </dgm:pt>
    <dgm:pt modelId="{85C4DBCC-5B94-4BEC-B7B3-FF7776C2A76E}" type="parTrans" cxnId="{085C2B64-7BA9-4DB2-85E0-39E7875A7C8F}">
      <dgm:prSet/>
      <dgm:spPr/>
      <dgm:t>
        <a:bodyPr/>
        <a:lstStyle/>
        <a:p>
          <a:endParaRPr lang="en-US"/>
        </a:p>
      </dgm:t>
    </dgm:pt>
    <dgm:pt modelId="{1499A079-0034-4A46-A592-D2B160BB7C54}" type="sibTrans" cxnId="{085C2B64-7BA9-4DB2-85E0-39E7875A7C8F}">
      <dgm:prSet/>
      <dgm:spPr/>
      <dgm:t>
        <a:bodyPr/>
        <a:lstStyle/>
        <a:p>
          <a:endParaRPr lang="en-US"/>
        </a:p>
      </dgm:t>
    </dgm:pt>
    <dgm:pt modelId="{79D3500B-D913-44F3-945D-CC8F29F076BC}">
      <dgm:prSet phldrT="[Text]"/>
      <dgm:spPr/>
      <dgm:t>
        <a:bodyPr/>
        <a:lstStyle/>
        <a:p>
          <a:r>
            <a:rPr lang="en-US" dirty="0" smtClean="0"/>
            <a:t>Challenges in recruiting and retaining skilled Kuwaitis </a:t>
          </a:r>
          <a:endParaRPr lang="en-US" dirty="0"/>
        </a:p>
      </dgm:t>
    </dgm:pt>
    <dgm:pt modelId="{663E55D1-8D3D-40A9-A50A-B338D0FBC596}" type="parTrans" cxnId="{008DE12C-DA1E-449C-B413-7405A3495A8D}">
      <dgm:prSet/>
      <dgm:spPr/>
      <dgm:t>
        <a:bodyPr/>
        <a:lstStyle/>
        <a:p>
          <a:endParaRPr lang="en-US"/>
        </a:p>
      </dgm:t>
    </dgm:pt>
    <dgm:pt modelId="{0F12BEF4-D7F6-430F-ABC0-241E682B1E8D}" type="sibTrans" cxnId="{008DE12C-DA1E-449C-B413-7405A3495A8D}">
      <dgm:prSet/>
      <dgm:spPr/>
      <dgm:t>
        <a:bodyPr/>
        <a:lstStyle/>
        <a:p>
          <a:endParaRPr lang="en-US"/>
        </a:p>
      </dgm:t>
    </dgm:pt>
    <dgm:pt modelId="{B1A92869-E68C-4B13-A19A-F10E897ECA8F}">
      <dgm:prSet phldrT="[Text]"/>
      <dgm:spPr/>
      <dgm:t>
        <a:bodyPr/>
        <a:lstStyle/>
        <a:p>
          <a:r>
            <a:rPr lang="en-US" dirty="0" smtClean="0"/>
            <a:t>Perception and Culture</a:t>
          </a:r>
          <a:endParaRPr lang="en-US" dirty="0"/>
        </a:p>
      </dgm:t>
    </dgm:pt>
    <dgm:pt modelId="{DFA250C6-9DBC-436D-A5D3-19A1697B02D5}" type="parTrans" cxnId="{5EDB757D-8E5A-4A5E-9473-BE191D46D634}">
      <dgm:prSet/>
      <dgm:spPr/>
      <dgm:t>
        <a:bodyPr/>
        <a:lstStyle/>
        <a:p>
          <a:endParaRPr lang="en-US"/>
        </a:p>
      </dgm:t>
    </dgm:pt>
    <dgm:pt modelId="{8F2DB3C3-0438-4E46-8885-515213158507}" type="sibTrans" cxnId="{5EDB757D-8E5A-4A5E-9473-BE191D46D634}">
      <dgm:prSet/>
      <dgm:spPr/>
      <dgm:t>
        <a:bodyPr/>
        <a:lstStyle/>
        <a:p>
          <a:endParaRPr lang="en-US"/>
        </a:p>
      </dgm:t>
    </dgm:pt>
    <dgm:pt modelId="{B9FBDCDC-3265-45D0-8635-7740FB8CEA25}">
      <dgm:prSet/>
      <dgm:spPr/>
      <dgm:t>
        <a:bodyPr/>
        <a:lstStyle/>
        <a:p>
          <a:r>
            <a:rPr lang="en-US" dirty="0" smtClean="0"/>
            <a:t>Small domestic market </a:t>
          </a:r>
          <a:endParaRPr lang="en-US" dirty="0"/>
        </a:p>
      </dgm:t>
    </dgm:pt>
    <dgm:pt modelId="{94E2C4E4-A5FF-43AC-A844-F2222A6EEB61}" type="parTrans" cxnId="{5BEF3008-929D-4E61-976D-C2A5D0236ABB}">
      <dgm:prSet/>
      <dgm:spPr/>
      <dgm:t>
        <a:bodyPr/>
        <a:lstStyle/>
        <a:p>
          <a:endParaRPr lang="en-US"/>
        </a:p>
      </dgm:t>
    </dgm:pt>
    <dgm:pt modelId="{4961DACC-42EC-4FFC-A470-F385C0EC725F}" type="sibTrans" cxnId="{5BEF3008-929D-4E61-976D-C2A5D0236ABB}">
      <dgm:prSet/>
      <dgm:spPr/>
      <dgm:t>
        <a:bodyPr/>
        <a:lstStyle/>
        <a:p>
          <a:endParaRPr lang="en-US"/>
        </a:p>
      </dgm:t>
    </dgm:pt>
    <dgm:pt modelId="{D1AB5C54-2CDD-430D-9D6D-249CBA4D0438}">
      <dgm:prSet/>
      <dgm:spPr/>
      <dgm:t>
        <a:bodyPr/>
        <a:lstStyle/>
        <a:p>
          <a:r>
            <a:rPr lang="en-US" dirty="0" smtClean="0"/>
            <a:t>Lack of access to finance</a:t>
          </a:r>
          <a:endParaRPr lang="en-US" dirty="0"/>
        </a:p>
      </dgm:t>
    </dgm:pt>
    <dgm:pt modelId="{09B20A2B-0D81-4E99-961C-79CC38B252C1}" type="parTrans" cxnId="{615E827D-1037-4AA1-AD4B-47485A6C3136}">
      <dgm:prSet/>
      <dgm:spPr/>
      <dgm:t>
        <a:bodyPr/>
        <a:lstStyle/>
        <a:p>
          <a:endParaRPr lang="en-US"/>
        </a:p>
      </dgm:t>
    </dgm:pt>
    <dgm:pt modelId="{8A96CBAF-F8B8-46C9-A0F4-30724DC74A3F}" type="sibTrans" cxnId="{615E827D-1037-4AA1-AD4B-47485A6C3136}">
      <dgm:prSet/>
      <dgm:spPr/>
      <dgm:t>
        <a:bodyPr/>
        <a:lstStyle/>
        <a:p>
          <a:endParaRPr lang="en-US"/>
        </a:p>
      </dgm:t>
    </dgm:pt>
    <dgm:pt modelId="{59DD3562-3DF7-4143-AAF9-C7E653C56263}">
      <dgm:prSet/>
      <dgm:spPr/>
      <dgm:t>
        <a:bodyPr/>
        <a:lstStyle/>
        <a:p>
          <a:r>
            <a:rPr lang="en-US" dirty="0" smtClean="0"/>
            <a:t>Lack of access  to latest and relevant info</a:t>
          </a:r>
          <a:endParaRPr lang="en-US" dirty="0"/>
        </a:p>
      </dgm:t>
    </dgm:pt>
    <dgm:pt modelId="{440F8F0E-F59B-488E-B217-6AFB3436CF4E}" type="parTrans" cxnId="{F65A37E6-E1DD-4774-B2AC-55CD6B4F0B21}">
      <dgm:prSet/>
      <dgm:spPr/>
      <dgm:t>
        <a:bodyPr/>
        <a:lstStyle/>
        <a:p>
          <a:endParaRPr lang="en-US"/>
        </a:p>
      </dgm:t>
    </dgm:pt>
    <dgm:pt modelId="{4E205B6F-30FD-4C7C-8790-08BFA544BE8C}" type="sibTrans" cxnId="{F65A37E6-E1DD-4774-B2AC-55CD6B4F0B21}">
      <dgm:prSet/>
      <dgm:spPr/>
      <dgm:t>
        <a:bodyPr/>
        <a:lstStyle/>
        <a:p>
          <a:endParaRPr lang="en-US"/>
        </a:p>
      </dgm:t>
    </dgm:pt>
    <dgm:pt modelId="{45DE34AD-6E24-4887-8AF9-0CCFC6574A52}" type="pres">
      <dgm:prSet presAssocID="{EFC6E4FD-2364-4C0E-9F73-E68F077AC0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6B44F-0402-49D1-91CA-4FFC1EE6B19A}" type="pres">
      <dgm:prSet presAssocID="{EA1FDE15-EF94-4397-8184-346A8DD69BA1}" presName="composite" presStyleCnt="0"/>
      <dgm:spPr/>
      <dgm:t>
        <a:bodyPr/>
        <a:lstStyle/>
        <a:p>
          <a:endParaRPr lang="en-US"/>
        </a:p>
      </dgm:t>
    </dgm:pt>
    <dgm:pt modelId="{42B476D7-224C-4A0A-915D-047B6ED6824C}" type="pres">
      <dgm:prSet presAssocID="{EA1FDE15-EF94-4397-8184-346A8DD69BA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01100-AD1E-4944-BDE7-096E2568B1DC}" type="pres">
      <dgm:prSet presAssocID="{EA1FDE15-EF94-4397-8184-346A8DD69BA1}" presName="rect2" presStyleLbl="fgImgPlace1" presStyleIdx="0" presStyleCnt="6" custScaleX="76327" custScaleY="491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072EDF-E638-41DD-B34D-C5A18780F074}" type="pres">
      <dgm:prSet presAssocID="{1499A079-0034-4A46-A592-D2B160BB7C54}" presName="sibTrans" presStyleCnt="0"/>
      <dgm:spPr/>
      <dgm:t>
        <a:bodyPr/>
        <a:lstStyle/>
        <a:p>
          <a:endParaRPr lang="en-US"/>
        </a:p>
      </dgm:t>
    </dgm:pt>
    <dgm:pt modelId="{A2ABA772-86F1-4492-92BD-E04BD89968F0}" type="pres">
      <dgm:prSet presAssocID="{79D3500B-D913-44F3-945D-CC8F29F076BC}" presName="composite" presStyleCnt="0"/>
      <dgm:spPr/>
      <dgm:t>
        <a:bodyPr/>
        <a:lstStyle/>
        <a:p>
          <a:endParaRPr lang="en-US"/>
        </a:p>
      </dgm:t>
    </dgm:pt>
    <dgm:pt modelId="{E5709D6A-5714-4E18-8743-59E5648E601C}" type="pres">
      <dgm:prSet presAssocID="{79D3500B-D913-44F3-945D-CC8F29F076B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82693-A68F-4C4E-9479-AE4FEDF304AB}" type="pres">
      <dgm:prSet presAssocID="{79D3500B-D913-44F3-945D-CC8F29F076BC}" presName="rect2" presStyleLbl="fgImgPlace1" presStyleIdx="1" presStyleCnt="6" custScaleX="72459" custScaleY="491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E2A7BA-6576-4810-9EB9-2AE8FCDDBAD4}" type="pres">
      <dgm:prSet presAssocID="{0F12BEF4-D7F6-430F-ABC0-241E682B1E8D}" presName="sibTrans" presStyleCnt="0"/>
      <dgm:spPr/>
      <dgm:t>
        <a:bodyPr/>
        <a:lstStyle/>
        <a:p>
          <a:endParaRPr lang="en-US"/>
        </a:p>
      </dgm:t>
    </dgm:pt>
    <dgm:pt modelId="{F8C82770-8288-4169-8556-8E247E0DB86A}" type="pres">
      <dgm:prSet presAssocID="{B1A92869-E68C-4B13-A19A-F10E897ECA8F}" presName="composite" presStyleCnt="0"/>
      <dgm:spPr/>
      <dgm:t>
        <a:bodyPr/>
        <a:lstStyle/>
        <a:p>
          <a:endParaRPr lang="en-US"/>
        </a:p>
      </dgm:t>
    </dgm:pt>
    <dgm:pt modelId="{C389D166-2A96-43AF-BC9B-600E09685407}" type="pres">
      <dgm:prSet presAssocID="{B1A92869-E68C-4B13-A19A-F10E897ECA8F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F65A7-0920-46D6-B197-DABDE865896C}" type="pres">
      <dgm:prSet presAssocID="{B1A92869-E68C-4B13-A19A-F10E897ECA8F}" presName="rect2" presStyleLbl="fgImgPlace1" presStyleIdx="2" presStyleCnt="6" custScaleX="74104" custScaleY="49128" custLinFactNeighborX="-6696" custLinFactNeighborY="1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997E06-6D8A-42FA-923C-85570F42416E}" type="pres">
      <dgm:prSet presAssocID="{8F2DB3C3-0438-4E46-8885-515213158507}" presName="sibTrans" presStyleCnt="0"/>
      <dgm:spPr/>
      <dgm:t>
        <a:bodyPr/>
        <a:lstStyle/>
        <a:p>
          <a:endParaRPr lang="en-US"/>
        </a:p>
      </dgm:t>
    </dgm:pt>
    <dgm:pt modelId="{D97B72E4-F94E-4ACE-9E9E-AAAFDEEDBD5B}" type="pres">
      <dgm:prSet presAssocID="{D1AB5C54-2CDD-430D-9D6D-249CBA4D0438}" presName="composite" presStyleCnt="0"/>
      <dgm:spPr/>
      <dgm:t>
        <a:bodyPr/>
        <a:lstStyle/>
        <a:p>
          <a:endParaRPr lang="en-US"/>
        </a:p>
      </dgm:t>
    </dgm:pt>
    <dgm:pt modelId="{3740FE36-8AD0-4769-91A6-456A2258BE15}" type="pres">
      <dgm:prSet presAssocID="{D1AB5C54-2CDD-430D-9D6D-249CBA4D0438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147B3-9463-45E6-8FF5-6CEF800C78DA}" type="pres">
      <dgm:prSet presAssocID="{D1AB5C54-2CDD-430D-9D6D-249CBA4D0438}" presName="rect2" presStyleLbl="fgImgPlace1" presStyleIdx="3" presStyleCnt="6" custScaleX="74104" custScaleY="4912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AA0AE1-907A-4133-9D8C-07F8EE5CC271}" type="pres">
      <dgm:prSet presAssocID="{8A96CBAF-F8B8-46C9-A0F4-30724DC74A3F}" presName="sibTrans" presStyleCnt="0"/>
      <dgm:spPr/>
      <dgm:t>
        <a:bodyPr/>
        <a:lstStyle/>
        <a:p>
          <a:endParaRPr lang="en-US"/>
        </a:p>
      </dgm:t>
    </dgm:pt>
    <dgm:pt modelId="{B70E89A2-8FD7-470D-A262-C186263E6A92}" type="pres">
      <dgm:prSet presAssocID="{59DD3562-3DF7-4143-AAF9-C7E653C56263}" presName="composite" presStyleCnt="0"/>
      <dgm:spPr/>
      <dgm:t>
        <a:bodyPr/>
        <a:lstStyle/>
        <a:p>
          <a:endParaRPr lang="en-US"/>
        </a:p>
      </dgm:t>
    </dgm:pt>
    <dgm:pt modelId="{7EC28669-BB06-47AC-9FE9-838353FA3C99}" type="pres">
      <dgm:prSet presAssocID="{59DD3562-3DF7-4143-AAF9-C7E653C56263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BD3BB-A2FD-4F9C-9CAC-2D95EED8C2B0}" type="pres">
      <dgm:prSet presAssocID="{59DD3562-3DF7-4143-AAF9-C7E653C56263}" presName="rect2" presStyleLbl="fgImgPlace1" presStyleIdx="4" presStyleCnt="6" custScaleX="75423" custScaleY="48495" custLinFactNeighborX="-118" custLinFactNeighborY="9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7100C2-A71C-4216-9937-0B166559ED94}" type="pres">
      <dgm:prSet presAssocID="{4E205B6F-30FD-4C7C-8790-08BFA544BE8C}" presName="sibTrans" presStyleCnt="0"/>
      <dgm:spPr/>
      <dgm:t>
        <a:bodyPr/>
        <a:lstStyle/>
        <a:p>
          <a:endParaRPr lang="en-US"/>
        </a:p>
      </dgm:t>
    </dgm:pt>
    <dgm:pt modelId="{37F0E94D-C923-4D4E-A22A-625A0B59BE66}" type="pres">
      <dgm:prSet presAssocID="{B9FBDCDC-3265-45D0-8635-7740FB8CEA25}" presName="composite" presStyleCnt="0"/>
      <dgm:spPr/>
      <dgm:t>
        <a:bodyPr/>
        <a:lstStyle/>
        <a:p>
          <a:endParaRPr lang="en-US"/>
        </a:p>
      </dgm:t>
    </dgm:pt>
    <dgm:pt modelId="{C8C01270-B822-4FC9-970F-268D210169E6}" type="pres">
      <dgm:prSet presAssocID="{B9FBDCDC-3265-45D0-8635-7740FB8CEA25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D4E12-8DAD-4BBB-BAEC-8B22C3E2702B}" type="pres">
      <dgm:prSet presAssocID="{B9FBDCDC-3265-45D0-8635-7740FB8CEA25}" presName="rect2" presStyleLbl="fgImgPlace1" presStyleIdx="5" presStyleCnt="6" custScaleX="72432" custScaleY="4849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9CCED81-7238-4A88-ACF0-69B4CE013B6A}" type="presOf" srcId="{D1AB5C54-2CDD-430D-9D6D-249CBA4D0438}" destId="{3740FE36-8AD0-4769-91A6-456A2258BE15}" srcOrd="0" destOrd="0" presId="urn:microsoft.com/office/officeart/2008/layout/PictureStrips"/>
    <dgm:cxn modelId="{1B59DDC1-A28A-45DF-AD1D-ACAABDD0A0AC}" type="presOf" srcId="{B9FBDCDC-3265-45D0-8635-7740FB8CEA25}" destId="{C8C01270-B822-4FC9-970F-268D210169E6}" srcOrd="0" destOrd="0" presId="urn:microsoft.com/office/officeart/2008/layout/PictureStrips"/>
    <dgm:cxn modelId="{D20B52BA-8A87-4575-8E62-9B920ED35EAA}" type="presOf" srcId="{B1A92869-E68C-4B13-A19A-F10E897ECA8F}" destId="{C389D166-2A96-43AF-BC9B-600E09685407}" srcOrd="0" destOrd="0" presId="urn:microsoft.com/office/officeart/2008/layout/PictureStrips"/>
    <dgm:cxn modelId="{13356E22-2316-45C7-880B-AB6B66D514CC}" type="presOf" srcId="{EFC6E4FD-2364-4C0E-9F73-E68F077AC095}" destId="{45DE34AD-6E24-4887-8AF9-0CCFC6574A52}" srcOrd="0" destOrd="0" presId="urn:microsoft.com/office/officeart/2008/layout/PictureStrips"/>
    <dgm:cxn modelId="{5BEF3008-929D-4E61-976D-C2A5D0236ABB}" srcId="{EFC6E4FD-2364-4C0E-9F73-E68F077AC095}" destId="{B9FBDCDC-3265-45D0-8635-7740FB8CEA25}" srcOrd="5" destOrd="0" parTransId="{94E2C4E4-A5FF-43AC-A844-F2222A6EEB61}" sibTransId="{4961DACC-42EC-4FFC-A470-F385C0EC725F}"/>
    <dgm:cxn modelId="{5EDB757D-8E5A-4A5E-9473-BE191D46D634}" srcId="{EFC6E4FD-2364-4C0E-9F73-E68F077AC095}" destId="{B1A92869-E68C-4B13-A19A-F10E897ECA8F}" srcOrd="2" destOrd="0" parTransId="{DFA250C6-9DBC-436D-A5D3-19A1697B02D5}" sibTransId="{8F2DB3C3-0438-4E46-8885-515213158507}"/>
    <dgm:cxn modelId="{085C2B64-7BA9-4DB2-85E0-39E7875A7C8F}" srcId="{EFC6E4FD-2364-4C0E-9F73-E68F077AC095}" destId="{EA1FDE15-EF94-4397-8184-346A8DD69BA1}" srcOrd="0" destOrd="0" parTransId="{85C4DBCC-5B94-4BEC-B7B3-FF7776C2A76E}" sibTransId="{1499A079-0034-4A46-A592-D2B160BB7C54}"/>
    <dgm:cxn modelId="{F65A37E6-E1DD-4774-B2AC-55CD6B4F0B21}" srcId="{EFC6E4FD-2364-4C0E-9F73-E68F077AC095}" destId="{59DD3562-3DF7-4143-AAF9-C7E653C56263}" srcOrd="4" destOrd="0" parTransId="{440F8F0E-F59B-488E-B217-6AFB3436CF4E}" sibTransId="{4E205B6F-30FD-4C7C-8790-08BFA544BE8C}"/>
    <dgm:cxn modelId="{6BC01A5B-198F-426E-BA5C-79E4A233CF88}" type="presOf" srcId="{59DD3562-3DF7-4143-AAF9-C7E653C56263}" destId="{7EC28669-BB06-47AC-9FE9-838353FA3C99}" srcOrd="0" destOrd="0" presId="urn:microsoft.com/office/officeart/2008/layout/PictureStrips"/>
    <dgm:cxn modelId="{C07C6026-27A7-4BBB-9770-A6D8C47B50AD}" type="presOf" srcId="{EA1FDE15-EF94-4397-8184-346A8DD69BA1}" destId="{42B476D7-224C-4A0A-915D-047B6ED6824C}" srcOrd="0" destOrd="0" presId="urn:microsoft.com/office/officeart/2008/layout/PictureStrips"/>
    <dgm:cxn modelId="{70606F73-2533-4E47-B55C-81B6493CF702}" type="presOf" srcId="{79D3500B-D913-44F3-945D-CC8F29F076BC}" destId="{E5709D6A-5714-4E18-8743-59E5648E601C}" srcOrd="0" destOrd="0" presId="urn:microsoft.com/office/officeart/2008/layout/PictureStrips"/>
    <dgm:cxn modelId="{008DE12C-DA1E-449C-B413-7405A3495A8D}" srcId="{EFC6E4FD-2364-4C0E-9F73-E68F077AC095}" destId="{79D3500B-D913-44F3-945D-CC8F29F076BC}" srcOrd="1" destOrd="0" parTransId="{663E55D1-8D3D-40A9-A50A-B338D0FBC596}" sibTransId="{0F12BEF4-D7F6-430F-ABC0-241E682B1E8D}"/>
    <dgm:cxn modelId="{615E827D-1037-4AA1-AD4B-47485A6C3136}" srcId="{EFC6E4FD-2364-4C0E-9F73-E68F077AC095}" destId="{D1AB5C54-2CDD-430D-9D6D-249CBA4D0438}" srcOrd="3" destOrd="0" parTransId="{09B20A2B-0D81-4E99-961C-79CC38B252C1}" sibTransId="{8A96CBAF-F8B8-46C9-A0F4-30724DC74A3F}"/>
    <dgm:cxn modelId="{CF5C68C3-8F9A-4377-A76A-D0F21519A938}" type="presParOf" srcId="{45DE34AD-6E24-4887-8AF9-0CCFC6574A52}" destId="{C8D6B44F-0402-49D1-91CA-4FFC1EE6B19A}" srcOrd="0" destOrd="0" presId="urn:microsoft.com/office/officeart/2008/layout/PictureStrips"/>
    <dgm:cxn modelId="{8CD9207A-FE26-4B78-9DA4-6CD4588C7C66}" type="presParOf" srcId="{C8D6B44F-0402-49D1-91CA-4FFC1EE6B19A}" destId="{42B476D7-224C-4A0A-915D-047B6ED6824C}" srcOrd="0" destOrd="0" presId="urn:microsoft.com/office/officeart/2008/layout/PictureStrips"/>
    <dgm:cxn modelId="{6D47938A-5256-4C76-A4CE-9CDB80CF6A80}" type="presParOf" srcId="{C8D6B44F-0402-49D1-91CA-4FFC1EE6B19A}" destId="{E2201100-AD1E-4944-BDE7-096E2568B1DC}" srcOrd="1" destOrd="0" presId="urn:microsoft.com/office/officeart/2008/layout/PictureStrips"/>
    <dgm:cxn modelId="{2C58C684-EE6C-45C0-9721-D1817D2D2ACF}" type="presParOf" srcId="{45DE34AD-6E24-4887-8AF9-0CCFC6574A52}" destId="{EF072EDF-E638-41DD-B34D-C5A18780F074}" srcOrd="1" destOrd="0" presId="urn:microsoft.com/office/officeart/2008/layout/PictureStrips"/>
    <dgm:cxn modelId="{628B8D56-36B8-4303-8EDF-EC2BCB8B7EB1}" type="presParOf" srcId="{45DE34AD-6E24-4887-8AF9-0CCFC6574A52}" destId="{A2ABA772-86F1-4492-92BD-E04BD89968F0}" srcOrd="2" destOrd="0" presId="urn:microsoft.com/office/officeart/2008/layout/PictureStrips"/>
    <dgm:cxn modelId="{B07C2AA7-BF02-4DE2-B1E8-6371AFF6AA41}" type="presParOf" srcId="{A2ABA772-86F1-4492-92BD-E04BD89968F0}" destId="{E5709D6A-5714-4E18-8743-59E5648E601C}" srcOrd="0" destOrd="0" presId="urn:microsoft.com/office/officeart/2008/layout/PictureStrips"/>
    <dgm:cxn modelId="{55669B71-4136-40F6-AA36-BDB1E67BA406}" type="presParOf" srcId="{A2ABA772-86F1-4492-92BD-E04BD89968F0}" destId="{44182693-A68F-4C4E-9479-AE4FEDF304AB}" srcOrd="1" destOrd="0" presId="urn:microsoft.com/office/officeart/2008/layout/PictureStrips"/>
    <dgm:cxn modelId="{7211936F-3AA7-4EC2-BB72-559F6291FFF8}" type="presParOf" srcId="{45DE34AD-6E24-4887-8AF9-0CCFC6574A52}" destId="{3BE2A7BA-6576-4810-9EB9-2AE8FCDDBAD4}" srcOrd="3" destOrd="0" presId="urn:microsoft.com/office/officeart/2008/layout/PictureStrips"/>
    <dgm:cxn modelId="{A1229AA9-EE80-45E2-9C40-F032E17FCB31}" type="presParOf" srcId="{45DE34AD-6E24-4887-8AF9-0CCFC6574A52}" destId="{F8C82770-8288-4169-8556-8E247E0DB86A}" srcOrd="4" destOrd="0" presId="urn:microsoft.com/office/officeart/2008/layout/PictureStrips"/>
    <dgm:cxn modelId="{26FAC5A7-BAEA-4BD2-AA1F-DFB0D3A99B23}" type="presParOf" srcId="{F8C82770-8288-4169-8556-8E247E0DB86A}" destId="{C389D166-2A96-43AF-BC9B-600E09685407}" srcOrd="0" destOrd="0" presId="urn:microsoft.com/office/officeart/2008/layout/PictureStrips"/>
    <dgm:cxn modelId="{4F9B78B9-7ECB-435F-BF8A-84925CBAEC98}" type="presParOf" srcId="{F8C82770-8288-4169-8556-8E247E0DB86A}" destId="{D6DF65A7-0920-46D6-B197-DABDE865896C}" srcOrd="1" destOrd="0" presId="urn:microsoft.com/office/officeart/2008/layout/PictureStrips"/>
    <dgm:cxn modelId="{992BEE53-6924-451A-B3C8-D4997C8A89F3}" type="presParOf" srcId="{45DE34AD-6E24-4887-8AF9-0CCFC6574A52}" destId="{98997E06-6D8A-42FA-923C-85570F42416E}" srcOrd="5" destOrd="0" presId="urn:microsoft.com/office/officeart/2008/layout/PictureStrips"/>
    <dgm:cxn modelId="{0526AD66-D6F0-4A6B-91E8-4E184A5F36DE}" type="presParOf" srcId="{45DE34AD-6E24-4887-8AF9-0CCFC6574A52}" destId="{D97B72E4-F94E-4ACE-9E9E-AAAFDEEDBD5B}" srcOrd="6" destOrd="0" presId="urn:microsoft.com/office/officeart/2008/layout/PictureStrips"/>
    <dgm:cxn modelId="{830EC458-66FA-453A-A3E2-74D351F98E9B}" type="presParOf" srcId="{D97B72E4-F94E-4ACE-9E9E-AAAFDEEDBD5B}" destId="{3740FE36-8AD0-4769-91A6-456A2258BE15}" srcOrd="0" destOrd="0" presId="urn:microsoft.com/office/officeart/2008/layout/PictureStrips"/>
    <dgm:cxn modelId="{33D4E7FD-4F36-443E-8B28-D64E7A8E49A6}" type="presParOf" srcId="{D97B72E4-F94E-4ACE-9E9E-AAAFDEEDBD5B}" destId="{BE5147B3-9463-45E6-8FF5-6CEF800C78DA}" srcOrd="1" destOrd="0" presId="urn:microsoft.com/office/officeart/2008/layout/PictureStrips"/>
    <dgm:cxn modelId="{6A2C91A6-F8C1-4C20-A39A-3129BB028CFF}" type="presParOf" srcId="{45DE34AD-6E24-4887-8AF9-0CCFC6574A52}" destId="{98AA0AE1-907A-4133-9D8C-07F8EE5CC271}" srcOrd="7" destOrd="0" presId="urn:microsoft.com/office/officeart/2008/layout/PictureStrips"/>
    <dgm:cxn modelId="{264A74CC-945A-4602-90E4-BC1974DAD4A1}" type="presParOf" srcId="{45DE34AD-6E24-4887-8AF9-0CCFC6574A52}" destId="{B70E89A2-8FD7-470D-A262-C186263E6A92}" srcOrd="8" destOrd="0" presId="urn:microsoft.com/office/officeart/2008/layout/PictureStrips"/>
    <dgm:cxn modelId="{218574AB-4754-4E9E-90D6-4753FB6BBAF4}" type="presParOf" srcId="{B70E89A2-8FD7-470D-A262-C186263E6A92}" destId="{7EC28669-BB06-47AC-9FE9-838353FA3C99}" srcOrd="0" destOrd="0" presId="urn:microsoft.com/office/officeart/2008/layout/PictureStrips"/>
    <dgm:cxn modelId="{D245F278-435B-407E-8E80-82D0AEE647DF}" type="presParOf" srcId="{B70E89A2-8FD7-470D-A262-C186263E6A92}" destId="{93EBD3BB-A2FD-4F9C-9CAC-2D95EED8C2B0}" srcOrd="1" destOrd="0" presId="urn:microsoft.com/office/officeart/2008/layout/PictureStrips"/>
    <dgm:cxn modelId="{E7FF1C33-3414-477F-8529-F6AB6A3FF489}" type="presParOf" srcId="{45DE34AD-6E24-4887-8AF9-0CCFC6574A52}" destId="{B17100C2-A71C-4216-9937-0B166559ED94}" srcOrd="9" destOrd="0" presId="urn:microsoft.com/office/officeart/2008/layout/PictureStrips"/>
    <dgm:cxn modelId="{BF294EE2-8149-4E8B-A7F5-E7E1E513A873}" type="presParOf" srcId="{45DE34AD-6E24-4887-8AF9-0CCFC6574A52}" destId="{37F0E94D-C923-4D4E-A22A-625A0B59BE66}" srcOrd="10" destOrd="0" presId="urn:microsoft.com/office/officeart/2008/layout/PictureStrips"/>
    <dgm:cxn modelId="{567659B7-AF26-4DBB-9008-C5BC766CC1FE}" type="presParOf" srcId="{37F0E94D-C923-4D4E-A22A-625A0B59BE66}" destId="{C8C01270-B822-4FC9-970F-268D210169E6}" srcOrd="0" destOrd="0" presId="urn:microsoft.com/office/officeart/2008/layout/PictureStrips"/>
    <dgm:cxn modelId="{9463F67C-E61E-4BCA-BF4D-45033D3C0E4C}" type="presParOf" srcId="{37F0E94D-C923-4D4E-A22A-625A0B59BE66}" destId="{5E3D4E12-8DAD-4BBB-BAEC-8B22C3E2702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D837B-E20E-429E-87ED-FC9A3C517EAD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</dgm:pt>
    <dgm:pt modelId="{8603A99C-C43D-4094-9F8D-C46EA567AE10}">
      <dgm:prSet phldrT="[Text]"/>
      <dgm:spPr/>
      <dgm:t>
        <a:bodyPr/>
        <a:lstStyle/>
        <a:p>
          <a:r>
            <a:rPr lang="en-US" dirty="0" smtClean="0"/>
            <a:t>Lower Risk Weight </a:t>
          </a:r>
          <a:endParaRPr lang="en-US" dirty="0"/>
        </a:p>
      </dgm:t>
    </dgm:pt>
    <dgm:pt modelId="{26116402-2664-4C60-AEAF-5870F32EF07E}" type="parTrans" cxnId="{677794C8-9CE7-428D-96F7-489859249DF5}">
      <dgm:prSet/>
      <dgm:spPr/>
      <dgm:t>
        <a:bodyPr/>
        <a:lstStyle/>
        <a:p>
          <a:endParaRPr lang="en-US"/>
        </a:p>
      </dgm:t>
    </dgm:pt>
    <dgm:pt modelId="{564DC9A2-45CE-4018-BB9A-446BE9F5B7B9}" type="sibTrans" cxnId="{677794C8-9CE7-428D-96F7-489859249DF5}">
      <dgm:prSet/>
      <dgm:spPr/>
      <dgm:t>
        <a:bodyPr/>
        <a:lstStyle/>
        <a:p>
          <a:endParaRPr lang="en-US"/>
        </a:p>
      </dgm:t>
    </dgm:pt>
    <dgm:pt modelId="{2879D7D1-4260-4A4D-8FC0-ED2B7CF72F3D}">
      <dgm:prSet phldrT="[Text]"/>
      <dgm:spPr/>
      <dgm:t>
        <a:bodyPr/>
        <a:lstStyle/>
        <a:p>
          <a:r>
            <a:rPr lang="en-US" dirty="0" smtClean="0"/>
            <a:t>Less Stringent Treatment </a:t>
          </a:r>
          <a:endParaRPr lang="en-US" dirty="0"/>
        </a:p>
      </dgm:t>
    </dgm:pt>
    <dgm:pt modelId="{8C909F6D-1A99-45A9-A822-901E20D0DA8E}" type="parTrans" cxnId="{7F565DC7-5E0F-47AA-BF08-92C82776B96A}">
      <dgm:prSet/>
      <dgm:spPr/>
      <dgm:t>
        <a:bodyPr/>
        <a:lstStyle/>
        <a:p>
          <a:endParaRPr lang="en-US"/>
        </a:p>
      </dgm:t>
    </dgm:pt>
    <dgm:pt modelId="{6B34861B-3F51-4AFD-B5FD-789B02C8E554}" type="sibTrans" cxnId="{7F565DC7-5E0F-47AA-BF08-92C82776B96A}">
      <dgm:prSet/>
      <dgm:spPr/>
      <dgm:t>
        <a:bodyPr/>
        <a:lstStyle/>
        <a:p>
          <a:endParaRPr lang="en-US"/>
        </a:p>
      </dgm:t>
    </dgm:pt>
    <dgm:pt modelId="{2914D325-3958-4EDD-928B-49235031509C}">
      <dgm:prSet/>
      <dgm:spPr/>
      <dgm:t>
        <a:bodyPr/>
        <a:lstStyle/>
        <a:p>
          <a:r>
            <a:rPr lang="en-US" dirty="0" smtClean="0"/>
            <a:t>SME risk weight: 75%</a:t>
          </a:r>
          <a:endParaRPr lang="en-US" dirty="0"/>
        </a:p>
      </dgm:t>
    </dgm:pt>
    <dgm:pt modelId="{98705E1A-2D8A-4A30-B528-8AEB59169EA8}" type="parTrans" cxnId="{46701268-091F-44F7-AC97-8969793878D0}">
      <dgm:prSet/>
      <dgm:spPr/>
      <dgm:t>
        <a:bodyPr/>
        <a:lstStyle/>
        <a:p>
          <a:endParaRPr lang="en-US"/>
        </a:p>
      </dgm:t>
    </dgm:pt>
    <dgm:pt modelId="{94ED5911-F429-4D09-95FD-B4A219CECF21}" type="sibTrans" cxnId="{46701268-091F-44F7-AC97-8969793878D0}">
      <dgm:prSet/>
      <dgm:spPr/>
      <dgm:t>
        <a:bodyPr/>
        <a:lstStyle/>
        <a:p>
          <a:endParaRPr lang="en-US"/>
        </a:p>
      </dgm:t>
    </dgm:pt>
    <dgm:pt modelId="{559C9E14-B82E-41E0-B402-161918A49A98}">
      <dgm:prSet/>
      <dgm:spPr/>
      <dgm:t>
        <a:bodyPr/>
        <a:lstStyle/>
        <a:p>
          <a:r>
            <a:rPr lang="en-US" dirty="0" smtClean="0"/>
            <a:t>Non-rated corporates’ risk weight: 100% </a:t>
          </a:r>
          <a:endParaRPr lang="en-US" dirty="0"/>
        </a:p>
      </dgm:t>
    </dgm:pt>
    <dgm:pt modelId="{28D94842-5346-40E9-99FC-8CEC4728D787}" type="parTrans" cxnId="{FCAEA81D-DD2F-4FA9-A735-C831673C050E}">
      <dgm:prSet/>
      <dgm:spPr/>
      <dgm:t>
        <a:bodyPr/>
        <a:lstStyle/>
        <a:p>
          <a:endParaRPr lang="en-US"/>
        </a:p>
      </dgm:t>
    </dgm:pt>
    <dgm:pt modelId="{1328BF53-6C02-47BA-A16E-F172F7E57265}" type="sibTrans" cxnId="{FCAEA81D-DD2F-4FA9-A735-C831673C050E}">
      <dgm:prSet/>
      <dgm:spPr/>
      <dgm:t>
        <a:bodyPr/>
        <a:lstStyle/>
        <a:p>
          <a:endParaRPr lang="en-US"/>
        </a:p>
      </dgm:t>
    </dgm:pt>
    <dgm:pt modelId="{AE0BA326-1BE1-4954-A4DB-D50B59936041}">
      <dgm:prSet/>
      <dgm:spPr/>
      <dgm:t>
        <a:bodyPr/>
        <a:lstStyle/>
        <a:p>
          <a:r>
            <a:rPr lang="en-US" dirty="0" smtClean="0"/>
            <a:t>Less stringent regulatory treatment than personal and installment loans </a:t>
          </a:r>
          <a:endParaRPr lang="en-US" dirty="0"/>
        </a:p>
      </dgm:t>
    </dgm:pt>
    <dgm:pt modelId="{7F5C50C9-25A5-4F04-AB5A-FE8C6602B8F2}" type="parTrans" cxnId="{9CFBE6D2-9D93-4238-9DD7-8E226AC7BEE0}">
      <dgm:prSet/>
      <dgm:spPr/>
      <dgm:t>
        <a:bodyPr/>
        <a:lstStyle/>
        <a:p>
          <a:endParaRPr lang="en-US"/>
        </a:p>
      </dgm:t>
    </dgm:pt>
    <dgm:pt modelId="{9C0629D3-CA7B-49F2-BB56-63A19313C016}" type="sibTrans" cxnId="{9CFBE6D2-9D93-4238-9DD7-8E226AC7BEE0}">
      <dgm:prSet/>
      <dgm:spPr/>
      <dgm:t>
        <a:bodyPr/>
        <a:lstStyle/>
        <a:p>
          <a:endParaRPr lang="en-US"/>
        </a:p>
      </dgm:t>
    </dgm:pt>
    <dgm:pt modelId="{F2F0648D-BCB3-4DFC-B7F7-BC5791F981AE}">
      <dgm:prSet/>
      <dgm:spPr/>
      <dgm:t>
        <a:bodyPr/>
        <a:lstStyle/>
        <a:p>
          <a:r>
            <a:rPr lang="en-US" smtClean="0"/>
            <a:t>Interest Rate Ceiling</a:t>
          </a:r>
          <a:endParaRPr lang="en-US" dirty="0"/>
        </a:p>
      </dgm:t>
    </dgm:pt>
    <dgm:pt modelId="{DB649400-9287-4E07-AC1C-40BB9E9729BF}" type="parTrans" cxnId="{BEEA1DB5-A454-4760-B1B8-C1D3EF30C9F6}">
      <dgm:prSet/>
      <dgm:spPr/>
      <dgm:t>
        <a:bodyPr/>
        <a:lstStyle/>
        <a:p>
          <a:endParaRPr lang="en-US"/>
        </a:p>
      </dgm:t>
    </dgm:pt>
    <dgm:pt modelId="{54010C75-CB21-43F6-B64F-556582AA1995}" type="sibTrans" cxnId="{BEEA1DB5-A454-4760-B1B8-C1D3EF30C9F6}">
      <dgm:prSet/>
      <dgm:spPr/>
      <dgm:t>
        <a:bodyPr/>
        <a:lstStyle/>
        <a:p>
          <a:endParaRPr lang="en-US"/>
        </a:p>
      </dgm:t>
    </dgm:pt>
    <dgm:pt modelId="{7B24C625-FE74-407F-B57E-F2122D018537}">
      <dgm:prSet/>
      <dgm:spPr/>
      <dgm:t>
        <a:bodyPr/>
        <a:lstStyle/>
        <a:p>
          <a:r>
            <a:rPr lang="en-US" dirty="0" smtClean="0"/>
            <a:t>Loans under 12 months; 2.5% above discount rate </a:t>
          </a:r>
          <a:endParaRPr lang="en-US" dirty="0"/>
        </a:p>
      </dgm:t>
    </dgm:pt>
    <dgm:pt modelId="{FA7926D2-7A5D-476A-A77A-BD9C9218A7D7}" type="parTrans" cxnId="{E9654B12-6876-415A-A6AE-038F5CB01773}">
      <dgm:prSet/>
      <dgm:spPr/>
      <dgm:t>
        <a:bodyPr/>
        <a:lstStyle/>
        <a:p>
          <a:endParaRPr lang="en-US"/>
        </a:p>
      </dgm:t>
    </dgm:pt>
    <dgm:pt modelId="{76D19888-7C9D-4F1E-AFA3-157022797E77}" type="sibTrans" cxnId="{E9654B12-6876-415A-A6AE-038F5CB01773}">
      <dgm:prSet/>
      <dgm:spPr/>
      <dgm:t>
        <a:bodyPr/>
        <a:lstStyle/>
        <a:p>
          <a:endParaRPr lang="en-US"/>
        </a:p>
      </dgm:t>
    </dgm:pt>
    <dgm:pt modelId="{D695C2C1-2666-48CE-8AB8-5E07A61C7020}">
      <dgm:prSet/>
      <dgm:spPr/>
      <dgm:t>
        <a:bodyPr/>
        <a:lstStyle/>
        <a:p>
          <a:r>
            <a:rPr lang="en-US" smtClean="0"/>
            <a:t>Loans for more than one-year; 4% above discount rate</a:t>
          </a:r>
          <a:endParaRPr lang="en-US" dirty="0"/>
        </a:p>
      </dgm:t>
    </dgm:pt>
    <dgm:pt modelId="{DD408588-8035-4C28-AB07-5A5402A9CC19}" type="parTrans" cxnId="{0236323F-3002-4529-9F55-3D22D1123758}">
      <dgm:prSet/>
      <dgm:spPr/>
      <dgm:t>
        <a:bodyPr/>
        <a:lstStyle/>
        <a:p>
          <a:endParaRPr lang="en-US"/>
        </a:p>
      </dgm:t>
    </dgm:pt>
    <dgm:pt modelId="{BAF5E727-B862-4F20-850D-46AACAB31B7F}" type="sibTrans" cxnId="{0236323F-3002-4529-9F55-3D22D1123758}">
      <dgm:prSet/>
      <dgm:spPr/>
      <dgm:t>
        <a:bodyPr/>
        <a:lstStyle/>
        <a:p>
          <a:endParaRPr lang="en-US"/>
        </a:p>
      </dgm:t>
    </dgm:pt>
    <dgm:pt modelId="{A9E4D4D5-3461-4E5F-BF51-D73071A60C7D}" type="pres">
      <dgm:prSet presAssocID="{D6BD837B-E20E-429E-87ED-FC9A3C517EAD}" presName="list" presStyleCnt="0">
        <dgm:presLayoutVars>
          <dgm:dir/>
          <dgm:animLvl val="lvl"/>
        </dgm:presLayoutVars>
      </dgm:prSet>
      <dgm:spPr/>
    </dgm:pt>
    <dgm:pt modelId="{049701D1-12C8-478D-BB50-BA2940B5CF7E}" type="pres">
      <dgm:prSet presAssocID="{8603A99C-C43D-4094-9F8D-C46EA567AE10}" presName="posSpace" presStyleCnt="0"/>
      <dgm:spPr/>
    </dgm:pt>
    <dgm:pt modelId="{03962865-5BB5-4B9E-B9D4-DC2F074F544B}" type="pres">
      <dgm:prSet presAssocID="{8603A99C-C43D-4094-9F8D-C46EA567AE10}" presName="vertFlow" presStyleCnt="0"/>
      <dgm:spPr/>
    </dgm:pt>
    <dgm:pt modelId="{5D3D4E01-944C-42C1-8FFB-E3298BEFC08A}" type="pres">
      <dgm:prSet presAssocID="{8603A99C-C43D-4094-9F8D-C46EA567AE10}" presName="topSpace" presStyleCnt="0"/>
      <dgm:spPr/>
    </dgm:pt>
    <dgm:pt modelId="{5E84C678-C670-4565-A19D-A9FC21413B97}" type="pres">
      <dgm:prSet presAssocID="{8603A99C-C43D-4094-9F8D-C46EA567AE10}" presName="firstComp" presStyleCnt="0"/>
      <dgm:spPr/>
    </dgm:pt>
    <dgm:pt modelId="{20E8DDEB-D194-42AA-B5D0-8E0992FDEDEB}" type="pres">
      <dgm:prSet presAssocID="{8603A99C-C43D-4094-9F8D-C46EA567AE10}" presName="firstChild" presStyleLbl="bgAccFollowNode1" presStyleIdx="0" presStyleCnt="5"/>
      <dgm:spPr/>
      <dgm:t>
        <a:bodyPr/>
        <a:lstStyle/>
        <a:p>
          <a:endParaRPr lang="en-US"/>
        </a:p>
      </dgm:t>
    </dgm:pt>
    <dgm:pt modelId="{72740187-A1D3-4036-868E-DB239106065E}" type="pres">
      <dgm:prSet presAssocID="{8603A99C-C43D-4094-9F8D-C46EA567AE10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68AF-C7E3-4AFD-BB41-A43F2BC9F8FC}" type="pres">
      <dgm:prSet presAssocID="{559C9E14-B82E-41E0-B402-161918A49A98}" presName="comp" presStyleCnt="0"/>
      <dgm:spPr/>
    </dgm:pt>
    <dgm:pt modelId="{89362BA8-69D4-41E4-944F-4427EB9B7A42}" type="pres">
      <dgm:prSet presAssocID="{559C9E14-B82E-41E0-B402-161918A49A98}" presName="child" presStyleLbl="bgAccFollowNode1" presStyleIdx="1" presStyleCnt="5"/>
      <dgm:spPr/>
      <dgm:t>
        <a:bodyPr/>
        <a:lstStyle/>
        <a:p>
          <a:endParaRPr lang="en-US"/>
        </a:p>
      </dgm:t>
    </dgm:pt>
    <dgm:pt modelId="{2D062211-66B3-4BAD-89C8-40BC7C3A95EA}" type="pres">
      <dgm:prSet presAssocID="{559C9E14-B82E-41E0-B402-161918A49A98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909B7-F97C-4FF2-8431-E68D3D1DAFBC}" type="pres">
      <dgm:prSet presAssocID="{8603A99C-C43D-4094-9F8D-C46EA567AE10}" presName="negSpace" presStyleCnt="0"/>
      <dgm:spPr/>
    </dgm:pt>
    <dgm:pt modelId="{23D79B3E-A91B-4BC8-833F-E14F30004E56}" type="pres">
      <dgm:prSet presAssocID="{8603A99C-C43D-4094-9F8D-C46EA567AE10}" presName="circle" presStyleLbl="node1" presStyleIdx="0" presStyleCnt="3"/>
      <dgm:spPr/>
      <dgm:t>
        <a:bodyPr/>
        <a:lstStyle/>
        <a:p>
          <a:endParaRPr lang="en-US"/>
        </a:p>
      </dgm:t>
    </dgm:pt>
    <dgm:pt modelId="{DE75D3B3-E4E8-425E-BAAF-9220CF851BDC}" type="pres">
      <dgm:prSet presAssocID="{564DC9A2-45CE-4018-BB9A-446BE9F5B7B9}" presName="transSpace" presStyleCnt="0"/>
      <dgm:spPr/>
    </dgm:pt>
    <dgm:pt modelId="{396BDAA7-8A77-4787-8E90-86DC8DE3C800}" type="pres">
      <dgm:prSet presAssocID="{F2F0648D-BCB3-4DFC-B7F7-BC5791F981AE}" presName="posSpace" presStyleCnt="0"/>
      <dgm:spPr/>
    </dgm:pt>
    <dgm:pt modelId="{758E2FD9-9E31-4D46-885E-343DFB712A70}" type="pres">
      <dgm:prSet presAssocID="{F2F0648D-BCB3-4DFC-B7F7-BC5791F981AE}" presName="vertFlow" presStyleCnt="0"/>
      <dgm:spPr/>
    </dgm:pt>
    <dgm:pt modelId="{DEBE9352-06AD-409E-AF20-A54990D44187}" type="pres">
      <dgm:prSet presAssocID="{F2F0648D-BCB3-4DFC-B7F7-BC5791F981AE}" presName="topSpace" presStyleCnt="0"/>
      <dgm:spPr/>
    </dgm:pt>
    <dgm:pt modelId="{81762A77-8232-4AE3-86CB-FEEF80DB6DF3}" type="pres">
      <dgm:prSet presAssocID="{F2F0648D-BCB3-4DFC-B7F7-BC5791F981AE}" presName="firstComp" presStyleCnt="0"/>
      <dgm:spPr/>
    </dgm:pt>
    <dgm:pt modelId="{3104DE41-E12A-4CE5-A1D3-699E99216ECF}" type="pres">
      <dgm:prSet presAssocID="{F2F0648D-BCB3-4DFC-B7F7-BC5791F981AE}" presName="firstChild" presStyleLbl="bgAccFollowNode1" presStyleIdx="2" presStyleCnt="5"/>
      <dgm:spPr/>
      <dgm:t>
        <a:bodyPr/>
        <a:lstStyle/>
        <a:p>
          <a:endParaRPr lang="en-US"/>
        </a:p>
      </dgm:t>
    </dgm:pt>
    <dgm:pt modelId="{5C090E30-25D8-4314-8867-56CB22887059}" type="pres">
      <dgm:prSet presAssocID="{F2F0648D-BCB3-4DFC-B7F7-BC5791F981AE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91CBC-C809-4505-B5A9-1A6902A26987}" type="pres">
      <dgm:prSet presAssocID="{D695C2C1-2666-48CE-8AB8-5E07A61C7020}" presName="comp" presStyleCnt="0"/>
      <dgm:spPr/>
    </dgm:pt>
    <dgm:pt modelId="{24268E9B-2C30-40E9-9A42-46525DE16975}" type="pres">
      <dgm:prSet presAssocID="{D695C2C1-2666-48CE-8AB8-5E07A61C7020}" presName="child" presStyleLbl="bgAccFollowNode1" presStyleIdx="3" presStyleCnt="5"/>
      <dgm:spPr/>
      <dgm:t>
        <a:bodyPr/>
        <a:lstStyle/>
        <a:p>
          <a:endParaRPr lang="en-US"/>
        </a:p>
      </dgm:t>
    </dgm:pt>
    <dgm:pt modelId="{C191E9A0-4971-4C6A-914F-08D1B55E717A}" type="pres">
      <dgm:prSet presAssocID="{D695C2C1-2666-48CE-8AB8-5E07A61C7020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70011-1871-44D0-8336-242B717E692D}" type="pres">
      <dgm:prSet presAssocID="{F2F0648D-BCB3-4DFC-B7F7-BC5791F981AE}" presName="negSpace" presStyleCnt="0"/>
      <dgm:spPr/>
    </dgm:pt>
    <dgm:pt modelId="{E2ADF218-A447-48A8-AC50-4B408B56A4A6}" type="pres">
      <dgm:prSet presAssocID="{F2F0648D-BCB3-4DFC-B7F7-BC5791F981AE}" presName="circle" presStyleLbl="node1" presStyleIdx="1" presStyleCnt="3"/>
      <dgm:spPr/>
      <dgm:t>
        <a:bodyPr/>
        <a:lstStyle/>
        <a:p>
          <a:endParaRPr lang="en-US"/>
        </a:p>
      </dgm:t>
    </dgm:pt>
    <dgm:pt modelId="{EBE713AF-2D28-4F9D-8FC3-80EFAF33E88A}" type="pres">
      <dgm:prSet presAssocID="{54010C75-CB21-43F6-B64F-556582AA1995}" presName="transSpace" presStyleCnt="0"/>
      <dgm:spPr/>
    </dgm:pt>
    <dgm:pt modelId="{DFD116A2-DAFB-4EB5-B76E-449200F8A154}" type="pres">
      <dgm:prSet presAssocID="{2879D7D1-4260-4A4D-8FC0-ED2B7CF72F3D}" presName="posSpace" presStyleCnt="0"/>
      <dgm:spPr/>
    </dgm:pt>
    <dgm:pt modelId="{5F5E1B9F-94F9-44E7-96DC-53D2D0560588}" type="pres">
      <dgm:prSet presAssocID="{2879D7D1-4260-4A4D-8FC0-ED2B7CF72F3D}" presName="vertFlow" presStyleCnt="0"/>
      <dgm:spPr/>
    </dgm:pt>
    <dgm:pt modelId="{49976DB6-52C4-4977-A974-9EA96669C492}" type="pres">
      <dgm:prSet presAssocID="{2879D7D1-4260-4A4D-8FC0-ED2B7CF72F3D}" presName="topSpace" presStyleCnt="0"/>
      <dgm:spPr/>
    </dgm:pt>
    <dgm:pt modelId="{CAF96972-58AB-4AC5-B74B-3C386382FBB3}" type="pres">
      <dgm:prSet presAssocID="{2879D7D1-4260-4A4D-8FC0-ED2B7CF72F3D}" presName="firstComp" presStyleCnt="0"/>
      <dgm:spPr/>
    </dgm:pt>
    <dgm:pt modelId="{7B5E4FC8-5557-460B-B944-293B8CFC512F}" type="pres">
      <dgm:prSet presAssocID="{2879D7D1-4260-4A4D-8FC0-ED2B7CF72F3D}" presName="firstChild" presStyleLbl="bgAccFollowNode1" presStyleIdx="4" presStyleCnt="5"/>
      <dgm:spPr/>
      <dgm:t>
        <a:bodyPr/>
        <a:lstStyle/>
        <a:p>
          <a:endParaRPr lang="en-US"/>
        </a:p>
      </dgm:t>
    </dgm:pt>
    <dgm:pt modelId="{F543ED57-CF63-4F65-94F9-B3C31861A72D}" type="pres">
      <dgm:prSet presAssocID="{2879D7D1-4260-4A4D-8FC0-ED2B7CF72F3D}" presName="first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A4939-EE39-4F94-8F77-D40D61634D24}" type="pres">
      <dgm:prSet presAssocID="{2879D7D1-4260-4A4D-8FC0-ED2B7CF72F3D}" presName="negSpace" presStyleCnt="0"/>
      <dgm:spPr/>
    </dgm:pt>
    <dgm:pt modelId="{24EA2163-466A-4A07-82BD-75D7B91C0875}" type="pres">
      <dgm:prSet presAssocID="{2879D7D1-4260-4A4D-8FC0-ED2B7CF72F3D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ADD1EC1-255B-44E5-8738-47A95B01690C}" type="presOf" srcId="{559C9E14-B82E-41E0-B402-161918A49A98}" destId="{2D062211-66B3-4BAD-89C8-40BC7C3A95EA}" srcOrd="1" destOrd="0" presId="urn:microsoft.com/office/officeart/2005/8/layout/hList9"/>
    <dgm:cxn modelId="{BEEA1DB5-A454-4760-B1B8-C1D3EF30C9F6}" srcId="{D6BD837B-E20E-429E-87ED-FC9A3C517EAD}" destId="{F2F0648D-BCB3-4DFC-B7F7-BC5791F981AE}" srcOrd="1" destOrd="0" parTransId="{DB649400-9287-4E07-AC1C-40BB9E9729BF}" sibTransId="{54010C75-CB21-43F6-B64F-556582AA1995}"/>
    <dgm:cxn modelId="{E7A918F5-83F8-47F8-8289-552FD25BC115}" type="presOf" srcId="{2879D7D1-4260-4A4D-8FC0-ED2B7CF72F3D}" destId="{24EA2163-466A-4A07-82BD-75D7B91C0875}" srcOrd="0" destOrd="0" presId="urn:microsoft.com/office/officeart/2005/8/layout/hList9"/>
    <dgm:cxn modelId="{BBBA8F68-F294-4480-A448-DEE45C68B3A2}" type="presOf" srcId="{8603A99C-C43D-4094-9F8D-C46EA567AE10}" destId="{23D79B3E-A91B-4BC8-833F-E14F30004E56}" srcOrd="0" destOrd="0" presId="urn:microsoft.com/office/officeart/2005/8/layout/hList9"/>
    <dgm:cxn modelId="{F8D238C6-0EB4-4A16-82CC-F55B70DE6413}" type="presOf" srcId="{D6BD837B-E20E-429E-87ED-FC9A3C517EAD}" destId="{A9E4D4D5-3461-4E5F-BF51-D73071A60C7D}" srcOrd="0" destOrd="0" presId="urn:microsoft.com/office/officeart/2005/8/layout/hList9"/>
    <dgm:cxn modelId="{564EA9B7-347F-4281-A0F1-276B9C858EB1}" type="presOf" srcId="{AE0BA326-1BE1-4954-A4DB-D50B59936041}" destId="{F543ED57-CF63-4F65-94F9-B3C31861A72D}" srcOrd="1" destOrd="0" presId="urn:microsoft.com/office/officeart/2005/8/layout/hList9"/>
    <dgm:cxn modelId="{1F761779-2EC8-41F6-AFFE-657E7921A563}" type="presOf" srcId="{7B24C625-FE74-407F-B57E-F2122D018537}" destId="{5C090E30-25D8-4314-8867-56CB22887059}" srcOrd="1" destOrd="0" presId="urn:microsoft.com/office/officeart/2005/8/layout/hList9"/>
    <dgm:cxn modelId="{7F565DC7-5E0F-47AA-BF08-92C82776B96A}" srcId="{D6BD837B-E20E-429E-87ED-FC9A3C517EAD}" destId="{2879D7D1-4260-4A4D-8FC0-ED2B7CF72F3D}" srcOrd="2" destOrd="0" parTransId="{8C909F6D-1A99-45A9-A822-901E20D0DA8E}" sibTransId="{6B34861B-3F51-4AFD-B5FD-789B02C8E554}"/>
    <dgm:cxn modelId="{0236323F-3002-4529-9F55-3D22D1123758}" srcId="{F2F0648D-BCB3-4DFC-B7F7-BC5791F981AE}" destId="{D695C2C1-2666-48CE-8AB8-5E07A61C7020}" srcOrd="1" destOrd="0" parTransId="{DD408588-8035-4C28-AB07-5A5402A9CC19}" sibTransId="{BAF5E727-B862-4F20-850D-46AACAB31B7F}"/>
    <dgm:cxn modelId="{13E3AE7A-2EE8-4030-8BDA-F1E07D98E104}" type="presOf" srcId="{2914D325-3958-4EDD-928B-49235031509C}" destId="{72740187-A1D3-4036-868E-DB239106065E}" srcOrd="1" destOrd="0" presId="urn:microsoft.com/office/officeart/2005/8/layout/hList9"/>
    <dgm:cxn modelId="{6E8E6D19-3BC2-46D9-B573-36755513D146}" type="presOf" srcId="{D695C2C1-2666-48CE-8AB8-5E07A61C7020}" destId="{24268E9B-2C30-40E9-9A42-46525DE16975}" srcOrd="0" destOrd="0" presId="urn:microsoft.com/office/officeart/2005/8/layout/hList9"/>
    <dgm:cxn modelId="{5BD9C908-B486-48D0-89A0-7E56B0FF6AC1}" type="presOf" srcId="{7B24C625-FE74-407F-B57E-F2122D018537}" destId="{3104DE41-E12A-4CE5-A1D3-699E99216ECF}" srcOrd="0" destOrd="0" presId="urn:microsoft.com/office/officeart/2005/8/layout/hList9"/>
    <dgm:cxn modelId="{677794C8-9CE7-428D-96F7-489859249DF5}" srcId="{D6BD837B-E20E-429E-87ED-FC9A3C517EAD}" destId="{8603A99C-C43D-4094-9F8D-C46EA567AE10}" srcOrd="0" destOrd="0" parTransId="{26116402-2664-4C60-AEAF-5870F32EF07E}" sibTransId="{564DC9A2-45CE-4018-BB9A-446BE9F5B7B9}"/>
    <dgm:cxn modelId="{C4212F21-D364-47B6-9A6D-DAFA42ECC061}" type="presOf" srcId="{2914D325-3958-4EDD-928B-49235031509C}" destId="{20E8DDEB-D194-42AA-B5D0-8E0992FDEDEB}" srcOrd="0" destOrd="0" presId="urn:microsoft.com/office/officeart/2005/8/layout/hList9"/>
    <dgm:cxn modelId="{121E7A7C-BF88-4802-B53B-724C537B108B}" type="presOf" srcId="{559C9E14-B82E-41E0-B402-161918A49A98}" destId="{89362BA8-69D4-41E4-944F-4427EB9B7A42}" srcOrd="0" destOrd="0" presId="urn:microsoft.com/office/officeart/2005/8/layout/hList9"/>
    <dgm:cxn modelId="{FCAEA81D-DD2F-4FA9-A735-C831673C050E}" srcId="{8603A99C-C43D-4094-9F8D-C46EA567AE10}" destId="{559C9E14-B82E-41E0-B402-161918A49A98}" srcOrd="1" destOrd="0" parTransId="{28D94842-5346-40E9-99FC-8CEC4728D787}" sibTransId="{1328BF53-6C02-47BA-A16E-F172F7E57265}"/>
    <dgm:cxn modelId="{E9654B12-6876-415A-A6AE-038F5CB01773}" srcId="{F2F0648D-BCB3-4DFC-B7F7-BC5791F981AE}" destId="{7B24C625-FE74-407F-B57E-F2122D018537}" srcOrd="0" destOrd="0" parTransId="{FA7926D2-7A5D-476A-A77A-BD9C9218A7D7}" sibTransId="{76D19888-7C9D-4F1E-AFA3-157022797E77}"/>
    <dgm:cxn modelId="{46701268-091F-44F7-AC97-8969793878D0}" srcId="{8603A99C-C43D-4094-9F8D-C46EA567AE10}" destId="{2914D325-3958-4EDD-928B-49235031509C}" srcOrd="0" destOrd="0" parTransId="{98705E1A-2D8A-4A30-B528-8AEB59169EA8}" sibTransId="{94ED5911-F429-4D09-95FD-B4A219CECF21}"/>
    <dgm:cxn modelId="{A6152EC3-4D60-450D-856B-43A5AFBE3090}" type="presOf" srcId="{F2F0648D-BCB3-4DFC-B7F7-BC5791F981AE}" destId="{E2ADF218-A447-48A8-AC50-4B408B56A4A6}" srcOrd="0" destOrd="0" presId="urn:microsoft.com/office/officeart/2005/8/layout/hList9"/>
    <dgm:cxn modelId="{9CFBE6D2-9D93-4238-9DD7-8E226AC7BEE0}" srcId="{2879D7D1-4260-4A4D-8FC0-ED2B7CF72F3D}" destId="{AE0BA326-1BE1-4954-A4DB-D50B59936041}" srcOrd="0" destOrd="0" parTransId="{7F5C50C9-25A5-4F04-AB5A-FE8C6602B8F2}" sibTransId="{9C0629D3-CA7B-49F2-BB56-63A19313C016}"/>
    <dgm:cxn modelId="{3CEA873F-B56A-4BAA-905A-A5C703F539E0}" type="presOf" srcId="{D695C2C1-2666-48CE-8AB8-5E07A61C7020}" destId="{C191E9A0-4971-4C6A-914F-08D1B55E717A}" srcOrd="1" destOrd="0" presId="urn:microsoft.com/office/officeart/2005/8/layout/hList9"/>
    <dgm:cxn modelId="{CF29426B-F1BB-4ED7-967F-6BE5385C3053}" type="presOf" srcId="{AE0BA326-1BE1-4954-A4DB-D50B59936041}" destId="{7B5E4FC8-5557-460B-B944-293B8CFC512F}" srcOrd="0" destOrd="0" presId="urn:microsoft.com/office/officeart/2005/8/layout/hList9"/>
    <dgm:cxn modelId="{5496F994-DE90-4212-88C9-4CCC2A30524C}" type="presParOf" srcId="{A9E4D4D5-3461-4E5F-BF51-D73071A60C7D}" destId="{049701D1-12C8-478D-BB50-BA2940B5CF7E}" srcOrd="0" destOrd="0" presId="urn:microsoft.com/office/officeart/2005/8/layout/hList9"/>
    <dgm:cxn modelId="{B51103CE-5B74-4EC4-8EE4-A503CA0A7F15}" type="presParOf" srcId="{A9E4D4D5-3461-4E5F-BF51-D73071A60C7D}" destId="{03962865-5BB5-4B9E-B9D4-DC2F074F544B}" srcOrd="1" destOrd="0" presId="urn:microsoft.com/office/officeart/2005/8/layout/hList9"/>
    <dgm:cxn modelId="{2A76D826-7010-4FD9-9371-51872800AE7C}" type="presParOf" srcId="{03962865-5BB5-4B9E-B9D4-DC2F074F544B}" destId="{5D3D4E01-944C-42C1-8FFB-E3298BEFC08A}" srcOrd="0" destOrd="0" presId="urn:microsoft.com/office/officeart/2005/8/layout/hList9"/>
    <dgm:cxn modelId="{CEAAB199-7A16-4CA0-9E09-EA9366585802}" type="presParOf" srcId="{03962865-5BB5-4B9E-B9D4-DC2F074F544B}" destId="{5E84C678-C670-4565-A19D-A9FC21413B97}" srcOrd="1" destOrd="0" presId="urn:microsoft.com/office/officeart/2005/8/layout/hList9"/>
    <dgm:cxn modelId="{486965AA-B55D-40B3-9C91-66ABA4E0A419}" type="presParOf" srcId="{5E84C678-C670-4565-A19D-A9FC21413B97}" destId="{20E8DDEB-D194-42AA-B5D0-8E0992FDEDEB}" srcOrd="0" destOrd="0" presId="urn:microsoft.com/office/officeart/2005/8/layout/hList9"/>
    <dgm:cxn modelId="{526ED6A2-AD22-4879-AC76-7227467AE525}" type="presParOf" srcId="{5E84C678-C670-4565-A19D-A9FC21413B97}" destId="{72740187-A1D3-4036-868E-DB239106065E}" srcOrd="1" destOrd="0" presId="urn:microsoft.com/office/officeart/2005/8/layout/hList9"/>
    <dgm:cxn modelId="{034D243C-7D45-4596-AF3F-28BBE5118247}" type="presParOf" srcId="{03962865-5BB5-4B9E-B9D4-DC2F074F544B}" destId="{7C4268AF-C7E3-4AFD-BB41-A43F2BC9F8FC}" srcOrd="2" destOrd="0" presId="urn:microsoft.com/office/officeart/2005/8/layout/hList9"/>
    <dgm:cxn modelId="{5D5D9F7A-5EEE-4D6D-9EF8-051D369D23FC}" type="presParOf" srcId="{7C4268AF-C7E3-4AFD-BB41-A43F2BC9F8FC}" destId="{89362BA8-69D4-41E4-944F-4427EB9B7A42}" srcOrd="0" destOrd="0" presId="urn:microsoft.com/office/officeart/2005/8/layout/hList9"/>
    <dgm:cxn modelId="{21C22C88-6667-4224-99C0-93788DCA774E}" type="presParOf" srcId="{7C4268AF-C7E3-4AFD-BB41-A43F2BC9F8FC}" destId="{2D062211-66B3-4BAD-89C8-40BC7C3A95EA}" srcOrd="1" destOrd="0" presId="urn:microsoft.com/office/officeart/2005/8/layout/hList9"/>
    <dgm:cxn modelId="{CB2FCE47-60A6-4D3F-B250-E9DCC4A57D19}" type="presParOf" srcId="{A9E4D4D5-3461-4E5F-BF51-D73071A60C7D}" destId="{A74909B7-F97C-4FF2-8431-E68D3D1DAFBC}" srcOrd="2" destOrd="0" presId="urn:microsoft.com/office/officeart/2005/8/layout/hList9"/>
    <dgm:cxn modelId="{11A79D40-E510-4331-AA13-A154B3F030D6}" type="presParOf" srcId="{A9E4D4D5-3461-4E5F-BF51-D73071A60C7D}" destId="{23D79B3E-A91B-4BC8-833F-E14F30004E56}" srcOrd="3" destOrd="0" presId="urn:microsoft.com/office/officeart/2005/8/layout/hList9"/>
    <dgm:cxn modelId="{9CA819FF-3892-422C-BDC1-E23D308B0D71}" type="presParOf" srcId="{A9E4D4D5-3461-4E5F-BF51-D73071A60C7D}" destId="{DE75D3B3-E4E8-425E-BAAF-9220CF851BDC}" srcOrd="4" destOrd="0" presId="urn:microsoft.com/office/officeart/2005/8/layout/hList9"/>
    <dgm:cxn modelId="{C405AD3B-F968-4938-A0C0-887A6D396F40}" type="presParOf" srcId="{A9E4D4D5-3461-4E5F-BF51-D73071A60C7D}" destId="{396BDAA7-8A77-4787-8E90-86DC8DE3C800}" srcOrd="5" destOrd="0" presId="urn:microsoft.com/office/officeart/2005/8/layout/hList9"/>
    <dgm:cxn modelId="{3745D2A3-6BA6-4F72-AA5A-04CC43A7E5A7}" type="presParOf" srcId="{A9E4D4D5-3461-4E5F-BF51-D73071A60C7D}" destId="{758E2FD9-9E31-4D46-885E-343DFB712A70}" srcOrd="6" destOrd="0" presId="urn:microsoft.com/office/officeart/2005/8/layout/hList9"/>
    <dgm:cxn modelId="{9123E557-F8E0-4E62-B222-BEAA0FCF1008}" type="presParOf" srcId="{758E2FD9-9E31-4D46-885E-343DFB712A70}" destId="{DEBE9352-06AD-409E-AF20-A54990D44187}" srcOrd="0" destOrd="0" presId="urn:microsoft.com/office/officeart/2005/8/layout/hList9"/>
    <dgm:cxn modelId="{A07A2A09-2195-42E7-96CF-55F4CE9BD666}" type="presParOf" srcId="{758E2FD9-9E31-4D46-885E-343DFB712A70}" destId="{81762A77-8232-4AE3-86CB-FEEF80DB6DF3}" srcOrd="1" destOrd="0" presId="urn:microsoft.com/office/officeart/2005/8/layout/hList9"/>
    <dgm:cxn modelId="{200964A2-6D9D-4478-8A78-DFC857F40AAD}" type="presParOf" srcId="{81762A77-8232-4AE3-86CB-FEEF80DB6DF3}" destId="{3104DE41-E12A-4CE5-A1D3-699E99216ECF}" srcOrd="0" destOrd="0" presId="urn:microsoft.com/office/officeart/2005/8/layout/hList9"/>
    <dgm:cxn modelId="{1DCCEE31-9399-4F93-AE3A-71017876F644}" type="presParOf" srcId="{81762A77-8232-4AE3-86CB-FEEF80DB6DF3}" destId="{5C090E30-25D8-4314-8867-56CB22887059}" srcOrd="1" destOrd="0" presId="urn:microsoft.com/office/officeart/2005/8/layout/hList9"/>
    <dgm:cxn modelId="{7C7C54B8-4C4A-4B30-8DE8-4499FA4D3AA9}" type="presParOf" srcId="{758E2FD9-9E31-4D46-885E-343DFB712A70}" destId="{C2391CBC-C809-4505-B5A9-1A6902A26987}" srcOrd="2" destOrd="0" presId="urn:microsoft.com/office/officeart/2005/8/layout/hList9"/>
    <dgm:cxn modelId="{91A3A426-F720-486C-967A-55ABA345215C}" type="presParOf" srcId="{C2391CBC-C809-4505-B5A9-1A6902A26987}" destId="{24268E9B-2C30-40E9-9A42-46525DE16975}" srcOrd="0" destOrd="0" presId="urn:microsoft.com/office/officeart/2005/8/layout/hList9"/>
    <dgm:cxn modelId="{6422C8DC-E8D8-45A4-80D9-CDB71C5BCB71}" type="presParOf" srcId="{C2391CBC-C809-4505-B5A9-1A6902A26987}" destId="{C191E9A0-4971-4C6A-914F-08D1B55E717A}" srcOrd="1" destOrd="0" presId="urn:microsoft.com/office/officeart/2005/8/layout/hList9"/>
    <dgm:cxn modelId="{1A9E23DC-39C4-4779-B2AB-207AE1824C53}" type="presParOf" srcId="{A9E4D4D5-3461-4E5F-BF51-D73071A60C7D}" destId="{12870011-1871-44D0-8336-242B717E692D}" srcOrd="7" destOrd="0" presId="urn:microsoft.com/office/officeart/2005/8/layout/hList9"/>
    <dgm:cxn modelId="{BEC6EDAF-1449-4B90-85EC-B236A9C4B59C}" type="presParOf" srcId="{A9E4D4D5-3461-4E5F-BF51-D73071A60C7D}" destId="{E2ADF218-A447-48A8-AC50-4B408B56A4A6}" srcOrd="8" destOrd="0" presId="urn:microsoft.com/office/officeart/2005/8/layout/hList9"/>
    <dgm:cxn modelId="{9E20D6EB-2A88-4B64-BA47-E222DF30F511}" type="presParOf" srcId="{A9E4D4D5-3461-4E5F-BF51-D73071A60C7D}" destId="{EBE713AF-2D28-4F9D-8FC3-80EFAF33E88A}" srcOrd="9" destOrd="0" presId="urn:microsoft.com/office/officeart/2005/8/layout/hList9"/>
    <dgm:cxn modelId="{31220E4C-1FB0-4B38-B8CA-2EBDFD20AF39}" type="presParOf" srcId="{A9E4D4D5-3461-4E5F-BF51-D73071A60C7D}" destId="{DFD116A2-DAFB-4EB5-B76E-449200F8A154}" srcOrd="10" destOrd="0" presId="urn:microsoft.com/office/officeart/2005/8/layout/hList9"/>
    <dgm:cxn modelId="{099719E8-123D-4141-A625-6D3246FD7B40}" type="presParOf" srcId="{A9E4D4D5-3461-4E5F-BF51-D73071A60C7D}" destId="{5F5E1B9F-94F9-44E7-96DC-53D2D0560588}" srcOrd="11" destOrd="0" presId="urn:microsoft.com/office/officeart/2005/8/layout/hList9"/>
    <dgm:cxn modelId="{5E95C16D-26B1-41E0-B645-0ABDF29FA64A}" type="presParOf" srcId="{5F5E1B9F-94F9-44E7-96DC-53D2D0560588}" destId="{49976DB6-52C4-4977-A974-9EA96669C492}" srcOrd="0" destOrd="0" presId="urn:microsoft.com/office/officeart/2005/8/layout/hList9"/>
    <dgm:cxn modelId="{089F80DD-E642-4D79-AD98-A8E54874DE70}" type="presParOf" srcId="{5F5E1B9F-94F9-44E7-96DC-53D2D0560588}" destId="{CAF96972-58AB-4AC5-B74B-3C386382FBB3}" srcOrd="1" destOrd="0" presId="urn:microsoft.com/office/officeart/2005/8/layout/hList9"/>
    <dgm:cxn modelId="{C16B5F1C-B999-4B81-9A0B-6184635741FE}" type="presParOf" srcId="{CAF96972-58AB-4AC5-B74B-3C386382FBB3}" destId="{7B5E4FC8-5557-460B-B944-293B8CFC512F}" srcOrd="0" destOrd="0" presId="urn:microsoft.com/office/officeart/2005/8/layout/hList9"/>
    <dgm:cxn modelId="{EF747462-462C-4EEC-B732-0E3D66C2C2B8}" type="presParOf" srcId="{CAF96972-58AB-4AC5-B74B-3C386382FBB3}" destId="{F543ED57-CF63-4F65-94F9-B3C31861A72D}" srcOrd="1" destOrd="0" presId="urn:microsoft.com/office/officeart/2005/8/layout/hList9"/>
    <dgm:cxn modelId="{EE9C183F-1E2D-4480-958A-850EAAA1A9F2}" type="presParOf" srcId="{A9E4D4D5-3461-4E5F-BF51-D73071A60C7D}" destId="{06CA4939-EE39-4F94-8F77-D40D61634D24}" srcOrd="12" destOrd="0" presId="urn:microsoft.com/office/officeart/2005/8/layout/hList9"/>
    <dgm:cxn modelId="{642969A5-2142-4DAE-ACE4-0F91AA9D707B}" type="presParOf" srcId="{A9E4D4D5-3461-4E5F-BF51-D73071A60C7D}" destId="{24EA2163-466A-4A07-82BD-75D7B91C087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40C9B2-2652-483F-82B9-5CE457DE4C1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D4ECF9-3ED3-49B3-AD84-2D05DF3A839C}">
      <dgm:prSet phldrT="[Text]" custT="1"/>
      <dgm:spPr/>
      <dgm:t>
        <a:bodyPr/>
        <a:lstStyle/>
        <a:p>
          <a:r>
            <a:rPr lang="en-US" sz="1100" dirty="0" smtClean="0"/>
            <a:t>Established in 2013 </a:t>
          </a:r>
        </a:p>
        <a:p>
          <a:r>
            <a:rPr lang="en-US" sz="1100" dirty="0" smtClean="0"/>
            <a:t>Executive regulations issued in Dec 2014</a:t>
          </a:r>
        </a:p>
        <a:p>
          <a:r>
            <a:rPr lang="en-US" sz="1100" dirty="0" smtClean="0"/>
            <a:t>Capital of KD 2 billion</a:t>
          </a:r>
          <a:endParaRPr lang="en-US" sz="1100" dirty="0"/>
        </a:p>
      </dgm:t>
    </dgm:pt>
    <dgm:pt modelId="{F95033E8-0C83-4116-8AFD-C622FD6EAFBB}" type="parTrans" cxnId="{E2F7208D-35F5-4157-BD51-DCC05915F90F}">
      <dgm:prSet/>
      <dgm:spPr/>
      <dgm:t>
        <a:bodyPr/>
        <a:lstStyle/>
        <a:p>
          <a:endParaRPr lang="en-US"/>
        </a:p>
      </dgm:t>
    </dgm:pt>
    <dgm:pt modelId="{79728480-C389-45C9-A5B1-ED1D01584F89}" type="sibTrans" cxnId="{E2F7208D-35F5-4157-BD51-DCC05915F90F}">
      <dgm:prSet/>
      <dgm:spPr/>
      <dgm:t>
        <a:bodyPr/>
        <a:lstStyle/>
        <a:p>
          <a:endParaRPr lang="en-US"/>
        </a:p>
      </dgm:t>
    </dgm:pt>
    <dgm:pt modelId="{F0F70920-CA34-48CD-8A45-C7675D97F3BE}">
      <dgm:prSet phldrT="[Text]" custT="1"/>
      <dgm:spPr/>
      <dgm:t>
        <a:bodyPr/>
        <a:lstStyle/>
        <a:p>
          <a:r>
            <a:rPr lang="en-US" sz="1100" dirty="0" smtClean="0"/>
            <a:t>Creating jobs for Kuwaitis in the </a:t>
          </a:r>
          <a:r>
            <a:rPr lang="en-US" sz="1100" dirty="0" err="1" smtClean="0"/>
            <a:t>pvt</a:t>
          </a:r>
          <a:r>
            <a:rPr lang="en-US" sz="1100" dirty="0" smtClean="0"/>
            <a:t> sector</a:t>
          </a:r>
        </a:p>
        <a:p>
          <a:endParaRPr lang="en-US" sz="1100" dirty="0" smtClean="0"/>
        </a:p>
        <a:p>
          <a:r>
            <a:rPr lang="en-US" sz="1100" dirty="0" smtClean="0"/>
            <a:t>Increasing SME participation in economy </a:t>
          </a:r>
        </a:p>
        <a:p>
          <a:endParaRPr lang="en-US" sz="1100" dirty="0" smtClean="0"/>
        </a:p>
        <a:p>
          <a:r>
            <a:rPr lang="en-US" sz="1100" dirty="0" smtClean="0"/>
            <a:t>Creating business friendly environment for SEMs  </a:t>
          </a:r>
        </a:p>
        <a:p>
          <a:endParaRPr lang="en-US" sz="900" dirty="0"/>
        </a:p>
      </dgm:t>
    </dgm:pt>
    <dgm:pt modelId="{1582D45A-7A2E-495C-B453-564E4EA9072A}" type="parTrans" cxnId="{8E13079B-1E74-452F-9DDD-9242C8A784B7}">
      <dgm:prSet/>
      <dgm:spPr/>
      <dgm:t>
        <a:bodyPr/>
        <a:lstStyle/>
        <a:p>
          <a:endParaRPr lang="en-US"/>
        </a:p>
      </dgm:t>
    </dgm:pt>
    <dgm:pt modelId="{38E9D303-6842-476A-89A6-70707D05879C}" type="sibTrans" cxnId="{8E13079B-1E74-452F-9DDD-9242C8A784B7}">
      <dgm:prSet/>
      <dgm:spPr/>
      <dgm:t>
        <a:bodyPr/>
        <a:lstStyle/>
        <a:p>
          <a:endParaRPr lang="en-US"/>
        </a:p>
      </dgm:t>
    </dgm:pt>
    <dgm:pt modelId="{7B2411E6-0674-4FBF-957E-2E9C92A0617D}">
      <dgm:prSet phldrT="[Text]" custT="1"/>
      <dgm:spPr/>
      <dgm:t>
        <a:bodyPr/>
        <a:lstStyle/>
        <a:p>
          <a:r>
            <a:rPr lang="en-US" sz="1100" dirty="0" smtClean="0"/>
            <a:t>Will finance </a:t>
          </a:r>
          <a:r>
            <a:rPr lang="en-US" sz="1100" dirty="0" err="1" smtClean="0"/>
            <a:t>upto</a:t>
          </a:r>
          <a:r>
            <a:rPr lang="en-US" sz="1100" dirty="0" smtClean="0"/>
            <a:t> 80% of capital for feasible SMPs by Kuwaiti nationals </a:t>
          </a:r>
        </a:p>
        <a:p>
          <a:endParaRPr lang="en-US" sz="1100" dirty="0" smtClean="0"/>
        </a:p>
        <a:p>
          <a:r>
            <a:rPr lang="en-US" sz="1100" dirty="0" smtClean="0"/>
            <a:t>With financing requirement that do not exceed KD 0.5 million </a:t>
          </a:r>
          <a:endParaRPr lang="en-US" sz="1100" dirty="0"/>
        </a:p>
      </dgm:t>
    </dgm:pt>
    <dgm:pt modelId="{A295397F-9E96-4C81-A042-949D8C0921F8}" type="parTrans" cxnId="{BBB1246B-8C88-4D89-AE75-40D6F7FCE27F}">
      <dgm:prSet/>
      <dgm:spPr/>
      <dgm:t>
        <a:bodyPr/>
        <a:lstStyle/>
        <a:p>
          <a:endParaRPr lang="en-US"/>
        </a:p>
      </dgm:t>
    </dgm:pt>
    <dgm:pt modelId="{B400C195-BF7B-4A5A-B810-8D342F0CDE13}" type="sibTrans" cxnId="{BBB1246B-8C88-4D89-AE75-40D6F7FCE27F}">
      <dgm:prSet/>
      <dgm:spPr/>
      <dgm:t>
        <a:bodyPr/>
        <a:lstStyle/>
        <a:p>
          <a:endParaRPr lang="en-US"/>
        </a:p>
      </dgm:t>
    </dgm:pt>
    <dgm:pt modelId="{67937078-C342-4920-87BA-E923402CBB5A}">
      <dgm:prSet phldrT="[Text]" custT="1"/>
      <dgm:spPr/>
      <dgm:t>
        <a:bodyPr/>
        <a:lstStyle/>
        <a:p>
          <a:r>
            <a:rPr lang="en-US" sz="1100" dirty="0" smtClean="0"/>
            <a:t>Eligible SMEs: employing </a:t>
          </a:r>
          <a:r>
            <a:rPr lang="en-US" sz="1100" dirty="0" err="1" smtClean="0"/>
            <a:t>upto</a:t>
          </a:r>
          <a:r>
            <a:rPr lang="en-US" sz="1100" dirty="0" smtClean="0"/>
            <a:t> 50 Kuwaiti </a:t>
          </a:r>
          <a:endParaRPr lang="en-US" sz="1100" dirty="0"/>
        </a:p>
      </dgm:t>
    </dgm:pt>
    <dgm:pt modelId="{E492AF4B-218D-4ED5-A9B8-CC0CA953D82E}" type="parTrans" cxnId="{E96431AB-9926-4D04-93DA-2CC400787C3A}">
      <dgm:prSet/>
      <dgm:spPr/>
      <dgm:t>
        <a:bodyPr/>
        <a:lstStyle/>
        <a:p>
          <a:endParaRPr lang="en-US"/>
        </a:p>
      </dgm:t>
    </dgm:pt>
    <dgm:pt modelId="{8DCDA824-D12D-4E7F-B6FD-B4FAD108A517}" type="sibTrans" cxnId="{E96431AB-9926-4D04-93DA-2CC400787C3A}">
      <dgm:prSet/>
      <dgm:spPr/>
      <dgm:t>
        <a:bodyPr/>
        <a:lstStyle/>
        <a:p>
          <a:endParaRPr lang="en-US"/>
        </a:p>
      </dgm:t>
    </dgm:pt>
    <dgm:pt modelId="{4F04C4FC-94AD-495E-B399-F297C290E042}" type="pres">
      <dgm:prSet presAssocID="{BB40C9B2-2652-483F-82B9-5CE457DE4C1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33A8DD-BAD6-4ACE-8ED6-A2F36B4461AE}" type="pres">
      <dgm:prSet presAssocID="{16D4ECF9-3ED3-49B3-AD84-2D05DF3A839C}" presName="composite" presStyleCnt="0"/>
      <dgm:spPr/>
      <dgm:t>
        <a:bodyPr/>
        <a:lstStyle/>
        <a:p>
          <a:endParaRPr lang="en-US"/>
        </a:p>
      </dgm:t>
    </dgm:pt>
    <dgm:pt modelId="{D3EB7DA1-0D26-4600-9681-AF57E5720EE8}" type="pres">
      <dgm:prSet presAssocID="{16D4ECF9-3ED3-49B3-AD84-2D05DF3A839C}" presName="LShape" presStyleLbl="alignNode1" presStyleIdx="0" presStyleCnt="7"/>
      <dgm:spPr/>
      <dgm:t>
        <a:bodyPr/>
        <a:lstStyle/>
        <a:p>
          <a:endParaRPr lang="en-US"/>
        </a:p>
      </dgm:t>
    </dgm:pt>
    <dgm:pt modelId="{6D2E7241-83C2-4E05-93BE-A78FACF5B42F}" type="pres">
      <dgm:prSet presAssocID="{16D4ECF9-3ED3-49B3-AD84-2D05DF3A839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A86FE-6D1F-4145-9153-88B98EEFC723}" type="pres">
      <dgm:prSet presAssocID="{16D4ECF9-3ED3-49B3-AD84-2D05DF3A839C}" presName="Triangle" presStyleLbl="alignNode1" presStyleIdx="1" presStyleCnt="7"/>
      <dgm:spPr/>
      <dgm:t>
        <a:bodyPr/>
        <a:lstStyle/>
        <a:p>
          <a:endParaRPr lang="en-US"/>
        </a:p>
      </dgm:t>
    </dgm:pt>
    <dgm:pt modelId="{EE358A7C-87CF-46A2-9289-8CDE913EADA9}" type="pres">
      <dgm:prSet presAssocID="{79728480-C389-45C9-A5B1-ED1D01584F89}" presName="sibTrans" presStyleCnt="0"/>
      <dgm:spPr/>
      <dgm:t>
        <a:bodyPr/>
        <a:lstStyle/>
        <a:p>
          <a:endParaRPr lang="en-US"/>
        </a:p>
      </dgm:t>
    </dgm:pt>
    <dgm:pt modelId="{8C2A0B00-F96F-4859-B573-D54DE2888D38}" type="pres">
      <dgm:prSet presAssocID="{79728480-C389-45C9-A5B1-ED1D01584F89}" presName="space" presStyleCnt="0"/>
      <dgm:spPr/>
      <dgm:t>
        <a:bodyPr/>
        <a:lstStyle/>
        <a:p>
          <a:endParaRPr lang="en-US"/>
        </a:p>
      </dgm:t>
    </dgm:pt>
    <dgm:pt modelId="{D3E58C3C-2D1E-4D3B-BA5E-454CCFDD7314}" type="pres">
      <dgm:prSet presAssocID="{F0F70920-CA34-48CD-8A45-C7675D97F3BE}" presName="composite" presStyleCnt="0"/>
      <dgm:spPr/>
      <dgm:t>
        <a:bodyPr/>
        <a:lstStyle/>
        <a:p>
          <a:endParaRPr lang="en-US"/>
        </a:p>
      </dgm:t>
    </dgm:pt>
    <dgm:pt modelId="{4E52D4CB-C827-4B55-9C42-652FB2A474B0}" type="pres">
      <dgm:prSet presAssocID="{F0F70920-CA34-48CD-8A45-C7675D97F3BE}" presName="LShape" presStyleLbl="alignNode1" presStyleIdx="2" presStyleCnt="7"/>
      <dgm:spPr/>
      <dgm:t>
        <a:bodyPr/>
        <a:lstStyle/>
        <a:p>
          <a:endParaRPr lang="en-US"/>
        </a:p>
      </dgm:t>
    </dgm:pt>
    <dgm:pt modelId="{74999EE6-963A-4769-A5ED-12169F9C5E76}" type="pres">
      <dgm:prSet presAssocID="{F0F70920-CA34-48CD-8A45-C7675D97F3B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71F1E-96FD-421F-93B4-3E8DE6BC1680}" type="pres">
      <dgm:prSet presAssocID="{F0F70920-CA34-48CD-8A45-C7675D97F3BE}" presName="Triangle" presStyleLbl="alignNode1" presStyleIdx="3" presStyleCnt="7"/>
      <dgm:spPr/>
      <dgm:t>
        <a:bodyPr/>
        <a:lstStyle/>
        <a:p>
          <a:endParaRPr lang="en-US"/>
        </a:p>
      </dgm:t>
    </dgm:pt>
    <dgm:pt modelId="{19FE4516-3E89-49D0-9A50-93B4EF2CE15F}" type="pres">
      <dgm:prSet presAssocID="{38E9D303-6842-476A-89A6-70707D05879C}" presName="sibTrans" presStyleCnt="0"/>
      <dgm:spPr/>
      <dgm:t>
        <a:bodyPr/>
        <a:lstStyle/>
        <a:p>
          <a:endParaRPr lang="en-US"/>
        </a:p>
      </dgm:t>
    </dgm:pt>
    <dgm:pt modelId="{A8816683-7CF6-4CED-AC19-7DAEFF3AB754}" type="pres">
      <dgm:prSet presAssocID="{38E9D303-6842-476A-89A6-70707D05879C}" presName="space" presStyleCnt="0"/>
      <dgm:spPr/>
      <dgm:t>
        <a:bodyPr/>
        <a:lstStyle/>
        <a:p>
          <a:endParaRPr lang="en-US"/>
        </a:p>
      </dgm:t>
    </dgm:pt>
    <dgm:pt modelId="{0D7EE2BA-ACAE-469E-AFF1-A21F60AEAC26}" type="pres">
      <dgm:prSet presAssocID="{7B2411E6-0674-4FBF-957E-2E9C92A0617D}" presName="composite" presStyleCnt="0"/>
      <dgm:spPr/>
      <dgm:t>
        <a:bodyPr/>
        <a:lstStyle/>
        <a:p>
          <a:endParaRPr lang="en-US"/>
        </a:p>
      </dgm:t>
    </dgm:pt>
    <dgm:pt modelId="{CBB270B6-D89B-4F9B-9668-15CA74AE7596}" type="pres">
      <dgm:prSet presAssocID="{7B2411E6-0674-4FBF-957E-2E9C92A0617D}" presName="LShape" presStyleLbl="alignNode1" presStyleIdx="4" presStyleCnt="7"/>
      <dgm:spPr/>
      <dgm:t>
        <a:bodyPr/>
        <a:lstStyle/>
        <a:p>
          <a:endParaRPr lang="en-US"/>
        </a:p>
      </dgm:t>
    </dgm:pt>
    <dgm:pt modelId="{3DDDA4B0-68BD-4BC3-97D8-2D0C6582323D}" type="pres">
      <dgm:prSet presAssocID="{7B2411E6-0674-4FBF-957E-2E9C92A0617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B67C2-12D3-43E1-A49E-ABBB2E0B242A}" type="pres">
      <dgm:prSet presAssocID="{7B2411E6-0674-4FBF-957E-2E9C92A0617D}" presName="Triangle" presStyleLbl="alignNode1" presStyleIdx="5" presStyleCnt="7"/>
      <dgm:spPr/>
      <dgm:t>
        <a:bodyPr/>
        <a:lstStyle/>
        <a:p>
          <a:endParaRPr lang="en-US"/>
        </a:p>
      </dgm:t>
    </dgm:pt>
    <dgm:pt modelId="{49604C57-2BBB-4406-8399-AE9B82633175}" type="pres">
      <dgm:prSet presAssocID="{B400C195-BF7B-4A5A-B810-8D342F0CDE13}" presName="sibTrans" presStyleCnt="0"/>
      <dgm:spPr/>
      <dgm:t>
        <a:bodyPr/>
        <a:lstStyle/>
        <a:p>
          <a:endParaRPr lang="en-US"/>
        </a:p>
      </dgm:t>
    </dgm:pt>
    <dgm:pt modelId="{8533B66B-99C5-4FA4-AF18-7F316FA1001F}" type="pres">
      <dgm:prSet presAssocID="{B400C195-BF7B-4A5A-B810-8D342F0CDE13}" presName="space" presStyleCnt="0"/>
      <dgm:spPr/>
      <dgm:t>
        <a:bodyPr/>
        <a:lstStyle/>
        <a:p>
          <a:endParaRPr lang="en-US"/>
        </a:p>
      </dgm:t>
    </dgm:pt>
    <dgm:pt modelId="{7DD0FCFE-4DE2-40AB-A0CC-B4BA81C6D924}" type="pres">
      <dgm:prSet presAssocID="{67937078-C342-4920-87BA-E923402CBB5A}" presName="composite" presStyleCnt="0"/>
      <dgm:spPr/>
      <dgm:t>
        <a:bodyPr/>
        <a:lstStyle/>
        <a:p>
          <a:endParaRPr lang="en-US"/>
        </a:p>
      </dgm:t>
    </dgm:pt>
    <dgm:pt modelId="{B2D0611E-A891-49DA-B777-49C6AAF7EF4D}" type="pres">
      <dgm:prSet presAssocID="{67937078-C342-4920-87BA-E923402CBB5A}" presName="LShape" presStyleLbl="alignNode1" presStyleIdx="6" presStyleCnt="7"/>
      <dgm:spPr/>
      <dgm:t>
        <a:bodyPr/>
        <a:lstStyle/>
        <a:p>
          <a:endParaRPr lang="en-US"/>
        </a:p>
      </dgm:t>
    </dgm:pt>
    <dgm:pt modelId="{DF9B0844-56B8-4E33-9DE1-E7AD024B0131}" type="pres">
      <dgm:prSet presAssocID="{67937078-C342-4920-87BA-E923402CBB5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1246B-8C88-4D89-AE75-40D6F7FCE27F}" srcId="{BB40C9B2-2652-483F-82B9-5CE457DE4C18}" destId="{7B2411E6-0674-4FBF-957E-2E9C92A0617D}" srcOrd="2" destOrd="0" parTransId="{A295397F-9E96-4C81-A042-949D8C0921F8}" sibTransId="{B400C195-BF7B-4A5A-B810-8D342F0CDE13}"/>
    <dgm:cxn modelId="{59AD4025-093F-44DE-A299-BD474BCFB503}" type="presOf" srcId="{67937078-C342-4920-87BA-E923402CBB5A}" destId="{DF9B0844-56B8-4E33-9DE1-E7AD024B0131}" srcOrd="0" destOrd="0" presId="urn:microsoft.com/office/officeart/2009/3/layout/StepUpProcess"/>
    <dgm:cxn modelId="{8E13079B-1E74-452F-9DDD-9242C8A784B7}" srcId="{BB40C9B2-2652-483F-82B9-5CE457DE4C18}" destId="{F0F70920-CA34-48CD-8A45-C7675D97F3BE}" srcOrd="1" destOrd="0" parTransId="{1582D45A-7A2E-495C-B453-564E4EA9072A}" sibTransId="{38E9D303-6842-476A-89A6-70707D05879C}"/>
    <dgm:cxn modelId="{6E3DEBB2-9F8E-4094-90DE-83C60E382A70}" type="presOf" srcId="{16D4ECF9-3ED3-49B3-AD84-2D05DF3A839C}" destId="{6D2E7241-83C2-4E05-93BE-A78FACF5B42F}" srcOrd="0" destOrd="0" presId="urn:microsoft.com/office/officeart/2009/3/layout/StepUpProcess"/>
    <dgm:cxn modelId="{F5BBE71C-88F4-4F24-AC4E-64B8CD02C165}" type="presOf" srcId="{BB40C9B2-2652-483F-82B9-5CE457DE4C18}" destId="{4F04C4FC-94AD-495E-B399-F297C290E042}" srcOrd="0" destOrd="0" presId="urn:microsoft.com/office/officeart/2009/3/layout/StepUpProcess"/>
    <dgm:cxn modelId="{E2F7208D-35F5-4157-BD51-DCC05915F90F}" srcId="{BB40C9B2-2652-483F-82B9-5CE457DE4C18}" destId="{16D4ECF9-3ED3-49B3-AD84-2D05DF3A839C}" srcOrd="0" destOrd="0" parTransId="{F95033E8-0C83-4116-8AFD-C622FD6EAFBB}" sibTransId="{79728480-C389-45C9-A5B1-ED1D01584F89}"/>
    <dgm:cxn modelId="{52AF2D57-203C-4A71-A778-CE8E477715A9}" type="presOf" srcId="{F0F70920-CA34-48CD-8A45-C7675D97F3BE}" destId="{74999EE6-963A-4769-A5ED-12169F9C5E76}" srcOrd="0" destOrd="0" presId="urn:microsoft.com/office/officeart/2009/3/layout/StepUpProcess"/>
    <dgm:cxn modelId="{E96431AB-9926-4D04-93DA-2CC400787C3A}" srcId="{BB40C9B2-2652-483F-82B9-5CE457DE4C18}" destId="{67937078-C342-4920-87BA-E923402CBB5A}" srcOrd="3" destOrd="0" parTransId="{E492AF4B-218D-4ED5-A9B8-CC0CA953D82E}" sibTransId="{8DCDA824-D12D-4E7F-B6FD-B4FAD108A517}"/>
    <dgm:cxn modelId="{272E5BDC-80AF-4370-8CA7-773DD3063D8F}" type="presOf" srcId="{7B2411E6-0674-4FBF-957E-2E9C92A0617D}" destId="{3DDDA4B0-68BD-4BC3-97D8-2D0C6582323D}" srcOrd="0" destOrd="0" presId="urn:microsoft.com/office/officeart/2009/3/layout/StepUpProcess"/>
    <dgm:cxn modelId="{FD2E899F-AA98-48B8-AD40-4E8039FEC698}" type="presParOf" srcId="{4F04C4FC-94AD-495E-B399-F297C290E042}" destId="{1533A8DD-BAD6-4ACE-8ED6-A2F36B4461AE}" srcOrd="0" destOrd="0" presId="urn:microsoft.com/office/officeart/2009/3/layout/StepUpProcess"/>
    <dgm:cxn modelId="{67349AC8-045C-464A-AD19-199CD250DE75}" type="presParOf" srcId="{1533A8DD-BAD6-4ACE-8ED6-A2F36B4461AE}" destId="{D3EB7DA1-0D26-4600-9681-AF57E5720EE8}" srcOrd="0" destOrd="0" presId="urn:microsoft.com/office/officeart/2009/3/layout/StepUpProcess"/>
    <dgm:cxn modelId="{5EAA3706-D572-4A4E-A7FA-D478B75774C5}" type="presParOf" srcId="{1533A8DD-BAD6-4ACE-8ED6-A2F36B4461AE}" destId="{6D2E7241-83C2-4E05-93BE-A78FACF5B42F}" srcOrd="1" destOrd="0" presId="urn:microsoft.com/office/officeart/2009/3/layout/StepUpProcess"/>
    <dgm:cxn modelId="{AD22B5F9-1250-47E9-A6CE-ED9B10E889FA}" type="presParOf" srcId="{1533A8DD-BAD6-4ACE-8ED6-A2F36B4461AE}" destId="{92DA86FE-6D1F-4145-9153-88B98EEFC723}" srcOrd="2" destOrd="0" presId="urn:microsoft.com/office/officeart/2009/3/layout/StepUpProcess"/>
    <dgm:cxn modelId="{6BB5F895-2388-479D-8B86-ABA86C557CB9}" type="presParOf" srcId="{4F04C4FC-94AD-495E-B399-F297C290E042}" destId="{EE358A7C-87CF-46A2-9289-8CDE913EADA9}" srcOrd="1" destOrd="0" presId="urn:microsoft.com/office/officeart/2009/3/layout/StepUpProcess"/>
    <dgm:cxn modelId="{D1DEC143-F280-47E1-B7A9-93A48F5B2ABF}" type="presParOf" srcId="{EE358A7C-87CF-46A2-9289-8CDE913EADA9}" destId="{8C2A0B00-F96F-4859-B573-D54DE2888D38}" srcOrd="0" destOrd="0" presId="urn:microsoft.com/office/officeart/2009/3/layout/StepUpProcess"/>
    <dgm:cxn modelId="{96B24152-2D83-48D5-A2D4-B65E1BFAA825}" type="presParOf" srcId="{4F04C4FC-94AD-495E-B399-F297C290E042}" destId="{D3E58C3C-2D1E-4D3B-BA5E-454CCFDD7314}" srcOrd="2" destOrd="0" presId="urn:microsoft.com/office/officeart/2009/3/layout/StepUpProcess"/>
    <dgm:cxn modelId="{39A6FC72-798C-4BED-A9BE-C2DE665064A1}" type="presParOf" srcId="{D3E58C3C-2D1E-4D3B-BA5E-454CCFDD7314}" destId="{4E52D4CB-C827-4B55-9C42-652FB2A474B0}" srcOrd="0" destOrd="0" presId="urn:microsoft.com/office/officeart/2009/3/layout/StepUpProcess"/>
    <dgm:cxn modelId="{3605F4E8-2837-448E-B61C-745C52AD93CF}" type="presParOf" srcId="{D3E58C3C-2D1E-4D3B-BA5E-454CCFDD7314}" destId="{74999EE6-963A-4769-A5ED-12169F9C5E76}" srcOrd="1" destOrd="0" presId="urn:microsoft.com/office/officeart/2009/3/layout/StepUpProcess"/>
    <dgm:cxn modelId="{471CD197-8BC4-484D-B9C6-47CACDC550CE}" type="presParOf" srcId="{D3E58C3C-2D1E-4D3B-BA5E-454CCFDD7314}" destId="{91B71F1E-96FD-421F-93B4-3E8DE6BC1680}" srcOrd="2" destOrd="0" presId="urn:microsoft.com/office/officeart/2009/3/layout/StepUpProcess"/>
    <dgm:cxn modelId="{FAD8CB70-6B4B-4C94-AFFC-DB44EEFF2295}" type="presParOf" srcId="{4F04C4FC-94AD-495E-B399-F297C290E042}" destId="{19FE4516-3E89-49D0-9A50-93B4EF2CE15F}" srcOrd="3" destOrd="0" presId="urn:microsoft.com/office/officeart/2009/3/layout/StepUpProcess"/>
    <dgm:cxn modelId="{B4FB3B10-9EDD-45EE-A875-001BA6BF7581}" type="presParOf" srcId="{19FE4516-3E89-49D0-9A50-93B4EF2CE15F}" destId="{A8816683-7CF6-4CED-AC19-7DAEFF3AB754}" srcOrd="0" destOrd="0" presId="urn:microsoft.com/office/officeart/2009/3/layout/StepUpProcess"/>
    <dgm:cxn modelId="{84F87DB7-F517-4A4D-AFD5-E14AC7B0D703}" type="presParOf" srcId="{4F04C4FC-94AD-495E-B399-F297C290E042}" destId="{0D7EE2BA-ACAE-469E-AFF1-A21F60AEAC26}" srcOrd="4" destOrd="0" presId="urn:microsoft.com/office/officeart/2009/3/layout/StepUpProcess"/>
    <dgm:cxn modelId="{3D6B7E05-7607-499B-9F60-9D7DCC7E740E}" type="presParOf" srcId="{0D7EE2BA-ACAE-469E-AFF1-A21F60AEAC26}" destId="{CBB270B6-D89B-4F9B-9668-15CA74AE7596}" srcOrd="0" destOrd="0" presId="urn:microsoft.com/office/officeart/2009/3/layout/StepUpProcess"/>
    <dgm:cxn modelId="{24CDDE9A-458D-4491-B6B1-EFC0C093E2AF}" type="presParOf" srcId="{0D7EE2BA-ACAE-469E-AFF1-A21F60AEAC26}" destId="{3DDDA4B0-68BD-4BC3-97D8-2D0C6582323D}" srcOrd="1" destOrd="0" presId="urn:microsoft.com/office/officeart/2009/3/layout/StepUpProcess"/>
    <dgm:cxn modelId="{1D0DADE0-EB67-41BB-82E7-CEED3BFA9244}" type="presParOf" srcId="{0D7EE2BA-ACAE-469E-AFF1-A21F60AEAC26}" destId="{100B67C2-12D3-43E1-A49E-ABBB2E0B242A}" srcOrd="2" destOrd="0" presId="urn:microsoft.com/office/officeart/2009/3/layout/StepUpProcess"/>
    <dgm:cxn modelId="{C1FE3FD4-3629-4C69-89A2-89F315F38CE2}" type="presParOf" srcId="{4F04C4FC-94AD-495E-B399-F297C290E042}" destId="{49604C57-2BBB-4406-8399-AE9B82633175}" srcOrd="5" destOrd="0" presId="urn:microsoft.com/office/officeart/2009/3/layout/StepUpProcess"/>
    <dgm:cxn modelId="{FCF794A0-94A0-45F4-B43E-E77DB627A1FF}" type="presParOf" srcId="{49604C57-2BBB-4406-8399-AE9B82633175}" destId="{8533B66B-99C5-4FA4-AF18-7F316FA1001F}" srcOrd="0" destOrd="0" presId="urn:microsoft.com/office/officeart/2009/3/layout/StepUpProcess"/>
    <dgm:cxn modelId="{55D4067A-C6AF-424E-9C6B-BBF100E14278}" type="presParOf" srcId="{4F04C4FC-94AD-495E-B399-F297C290E042}" destId="{7DD0FCFE-4DE2-40AB-A0CC-B4BA81C6D924}" srcOrd="6" destOrd="0" presId="urn:microsoft.com/office/officeart/2009/3/layout/StepUpProcess"/>
    <dgm:cxn modelId="{BA22F4C5-E0C0-4F35-BB1B-5796A08862AD}" type="presParOf" srcId="{7DD0FCFE-4DE2-40AB-A0CC-B4BA81C6D924}" destId="{B2D0611E-A891-49DA-B777-49C6AAF7EF4D}" srcOrd="0" destOrd="0" presId="urn:microsoft.com/office/officeart/2009/3/layout/StepUpProcess"/>
    <dgm:cxn modelId="{7784576E-EDC0-42E5-A512-995C5710B781}" type="presParOf" srcId="{7DD0FCFE-4DE2-40AB-A0CC-B4BA81C6D924}" destId="{DF9B0844-56B8-4E33-9DE1-E7AD024B01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F90E2F-8A81-4EE3-82AF-89347F5DB65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1AAFC4-085B-47AE-92A3-40BBA47AC7C5}">
      <dgm:prSet phldrT="[Text]"/>
      <dgm:spPr/>
      <dgm:t>
        <a:bodyPr/>
        <a:lstStyle/>
        <a:p>
          <a:r>
            <a:rPr lang="en-US" dirty="0" smtClean="0"/>
            <a:t>Financial &amp; Business Support to Startups </a:t>
          </a:r>
          <a:endParaRPr lang="en-US" dirty="0"/>
        </a:p>
      </dgm:t>
    </dgm:pt>
    <dgm:pt modelId="{0AEA0AD0-BC60-405B-8946-0328CFA22C67}" type="parTrans" cxnId="{2204BF37-3B5B-410E-A200-143FD0430576}">
      <dgm:prSet/>
      <dgm:spPr/>
      <dgm:t>
        <a:bodyPr/>
        <a:lstStyle/>
        <a:p>
          <a:endParaRPr lang="en-US"/>
        </a:p>
      </dgm:t>
    </dgm:pt>
    <dgm:pt modelId="{96A3565B-F308-497B-90C3-268423ED3263}" type="sibTrans" cxnId="{2204BF37-3B5B-410E-A200-143FD0430576}">
      <dgm:prSet/>
      <dgm:spPr/>
      <dgm:t>
        <a:bodyPr/>
        <a:lstStyle/>
        <a:p>
          <a:endParaRPr lang="en-US"/>
        </a:p>
      </dgm:t>
    </dgm:pt>
    <dgm:pt modelId="{4360871E-7406-4AED-A32D-FAE1B22A85AA}">
      <dgm:prSet phldrT="[Text]"/>
      <dgm:spPr/>
      <dgm:t>
        <a:bodyPr/>
        <a:lstStyle/>
        <a:p>
          <a:r>
            <a:rPr lang="en-US" dirty="0" smtClean="0"/>
            <a:t>SME Financing to Existing SMEs</a:t>
          </a:r>
          <a:endParaRPr lang="en-US" dirty="0"/>
        </a:p>
      </dgm:t>
    </dgm:pt>
    <dgm:pt modelId="{33007F8B-D2C4-47C2-8BBF-2084868DC084}" type="parTrans" cxnId="{7190A199-AA92-43B2-88B9-14CCD4069884}">
      <dgm:prSet/>
      <dgm:spPr/>
      <dgm:t>
        <a:bodyPr/>
        <a:lstStyle/>
        <a:p>
          <a:endParaRPr lang="en-US"/>
        </a:p>
      </dgm:t>
    </dgm:pt>
    <dgm:pt modelId="{31B1EBB5-125F-4A9D-B74E-3058C68F58A2}" type="sibTrans" cxnId="{7190A199-AA92-43B2-88B9-14CCD4069884}">
      <dgm:prSet/>
      <dgm:spPr/>
      <dgm:t>
        <a:bodyPr/>
        <a:lstStyle/>
        <a:p>
          <a:endParaRPr lang="en-US"/>
        </a:p>
      </dgm:t>
    </dgm:pt>
    <dgm:pt modelId="{14C9160D-DF51-44A3-BEB3-916D667845E9}">
      <dgm:prSet phldrT="[Text]"/>
      <dgm:spPr/>
      <dgm:t>
        <a:bodyPr/>
        <a:lstStyle/>
        <a:p>
          <a:r>
            <a:rPr lang="en-US" dirty="0" smtClean="0"/>
            <a:t>Professional Management and Technical Training </a:t>
          </a:r>
          <a:endParaRPr lang="en-US" dirty="0"/>
        </a:p>
      </dgm:t>
    </dgm:pt>
    <dgm:pt modelId="{5ADAEE5F-28B3-4173-8162-66E87A874577}" type="parTrans" cxnId="{E14817D0-705C-4DDF-B208-90E3673BB70F}">
      <dgm:prSet/>
      <dgm:spPr/>
      <dgm:t>
        <a:bodyPr/>
        <a:lstStyle/>
        <a:p>
          <a:endParaRPr lang="en-US"/>
        </a:p>
      </dgm:t>
    </dgm:pt>
    <dgm:pt modelId="{1D6AD870-0278-4FAF-A1C2-A6C7DE1E811D}" type="sibTrans" cxnId="{E14817D0-705C-4DDF-B208-90E3673BB70F}">
      <dgm:prSet/>
      <dgm:spPr/>
      <dgm:t>
        <a:bodyPr/>
        <a:lstStyle/>
        <a:p>
          <a:endParaRPr lang="en-US"/>
        </a:p>
      </dgm:t>
    </dgm:pt>
    <dgm:pt modelId="{F2A17B05-6105-4A5E-8B2C-60552CBF3259}">
      <dgm:prSet phldrT="[Text]"/>
      <dgm:spPr/>
      <dgm:t>
        <a:bodyPr/>
        <a:lstStyle/>
        <a:p>
          <a:r>
            <a:rPr lang="en-US" dirty="0" smtClean="0"/>
            <a:t>Business development services </a:t>
          </a:r>
          <a:endParaRPr lang="en-US" dirty="0"/>
        </a:p>
      </dgm:t>
    </dgm:pt>
    <dgm:pt modelId="{341B4078-F2C8-4DFC-A482-66C5074E40D3}" type="parTrans" cxnId="{4E82F154-AAB9-420D-B98C-549B427B6702}">
      <dgm:prSet/>
      <dgm:spPr/>
      <dgm:t>
        <a:bodyPr/>
        <a:lstStyle/>
        <a:p>
          <a:endParaRPr lang="en-US"/>
        </a:p>
      </dgm:t>
    </dgm:pt>
    <dgm:pt modelId="{A0E6DECB-0F90-4FE9-A0DB-E3389DC910D9}" type="sibTrans" cxnId="{4E82F154-AAB9-420D-B98C-549B427B6702}">
      <dgm:prSet/>
      <dgm:spPr/>
      <dgm:t>
        <a:bodyPr/>
        <a:lstStyle/>
        <a:p>
          <a:endParaRPr lang="en-US"/>
        </a:p>
      </dgm:t>
    </dgm:pt>
    <dgm:pt modelId="{34CB859C-B403-45D3-8B2F-064301EE7A38}">
      <dgm:prSet phldrT="[Text]"/>
      <dgm:spPr/>
      <dgm:t>
        <a:bodyPr/>
        <a:lstStyle/>
        <a:p>
          <a:r>
            <a:rPr lang="en-US" dirty="0" smtClean="0"/>
            <a:t>Allocation of land and office spaces for SMEs</a:t>
          </a:r>
          <a:endParaRPr lang="en-US" dirty="0"/>
        </a:p>
      </dgm:t>
    </dgm:pt>
    <dgm:pt modelId="{A89DAD5F-1AD8-439F-99C9-B598D466734C}" type="parTrans" cxnId="{79156AE8-CEA7-4980-833D-FD8BC710D032}">
      <dgm:prSet/>
      <dgm:spPr/>
      <dgm:t>
        <a:bodyPr/>
        <a:lstStyle/>
        <a:p>
          <a:endParaRPr lang="en-US"/>
        </a:p>
      </dgm:t>
    </dgm:pt>
    <dgm:pt modelId="{307EE2BD-1460-45A5-8F8A-9612C889BEA7}" type="sibTrans" cxnId="{79156AE8-CEA7-4980-833D-FD8BC710D032}">
      <dgm:prSet/>
      <dgm:spPr/>
      <dgm:t>
        <a:bodyPr/>
        <a:lstStyle/>
        <a:p>
          <a:endParaRPr lang="en-US"/>
        </a:p>
      </dgm:t>
    </dgm:pt>
    <dgm:pt modelId="{60F2604F-A95E-4F8D-BF2B-9450B3817060}">
      <dgm:prSet phldrT="[Text]"/>
      <dgm:spPr/>
      <dgm:t>
        <a:bodyPr/>
        <a:lstStyle/>
        <a:p>
          <a:r>
            <a:rPr lang="en-US" dirty="0" smtClean="0"/>
            <a:t>Facilitation of market linkages</a:t>
          </a:r>
          <a:endParaRPr lang="en-US" dirty="0"/>
        </a:p>
      </dgm:t>
    </dgm:pt>
    <dgm:pt modelId="{6DAE5C5D-8943-4A7D-8AE8-CBA512901935}" type="parTrans" cxnId="{3D63AC6C-C268-4986-9140-EC25207D8363}">
      <dgm:prSet/>
      <dgm:spPr/>
      <dgm:t>
        <a:bodyPr/>
        <a:lstStyle/>
        <a:p>
          <a:endParaRPr lang="en-US"/>
        </a:p>
      </dgm:t>
    </dgm:pt>
    <dgm:pt modelId="{F4F24C50-230B-4FD2-B55C-8CE846FADEC9}" type="sibTrans" cxnId="{3D63AC6C-C268-4986-9140-EC25207D8363}">
      <dgm:prSet/>
      <dgm:spPr/>
      <dgm:t>
        <a:bodyPr/>
        <a:lstStyle/>
        <a:p>
          <a:endParaRPr lang="en-US"/>
        </a:p>
      </dgm:t>
    </dgm:pt>
    <dgm:pt modelId="{CB83466A-F2EA-448E-896E-341AE3727038}">
      <dgm:prSet phldrT="[Text]"/>
      <dgm:spPr/>
      <dgm:t>
        <a:bodyPr/>
        <a:lstStyle/>
        <a:p>
          <a:r>
            <a:rPr lang="en-US" dirty="0" smtClean="0"/>
            <a:t>Improving business environment for SMEs</a:t>
          </a:r>
          <a:endParaRPr lang="en-US" dirty="0"/>
        </a:p>
      </dgm:t>
    </dgm:pt>
    <dgm:pt modelId="{4F2003CD-550C-4BAA-B788-48A494C6C6B4}" type="parTrans" cxnId="{158FED89-AED7-4255-906D-64AB307AEE20}">
      <dgm:prSet/>
      <dgm:spPr/>
      <dgm:t>
        <a:bodyPr/>
        <a:lstStyle/>
        <a:p>
          <a:endParaRPr lang="en-US"/>
        </a:p>
      </dgm:t>
    </dgm:pt>
    <dgm:pt modelId="{9419D370-E741-4E59-AA07-79E6F8A76C5D}" type="sibTrans" cxnId="{158FED89-AED7-4255-906D-64AB307AEE20}">
      <dgm:prSet/>
      <dgm:spPr/>
      <dgm:t>
        <a:bodyPr/>
        <a:lstStyle/>
        <a:p>
          <a:endParaRPr lang="en-US"/>
        </a:p>
      </dgm:t>
    </dgm:pt>
    <dgm:pt modelId="{42AE88F2-86D6-4E17-9991-6D29342E6059}">
      <dgm:prSet phldrT="[Text]"/>
      <dgm:spPr/>
      <dgm:t>
        <a:bodyPr/>
        <a:lstStyle/>
        <a:p>
          <a:endParaRPr lang="en-US"/>
        </a:p>
      </dgm:t>
    </dgm:pt>
    <dgm:pt modelId="{67BE9C5D-2DF2-4A40-AD53-BB2AB69C48C0}" type="parTrans" cxnId="{6326E96F-5D0B-4115-832A-69488A1B8DA5}">
      <dgm:prSet/>
      <dgm:spPr/>
      <dgm:t>
        <a:bodyPr/>
        <a:lstStyle/>
        <a:p>
          <a:endParaRPr lang="en-US"/>
        </a:p>
      </dgm:t>
    </dgm:pt>
    <dgm:pt modelId="{4BFFFDFB-2D32-42CA-BAF4-23DE4030EE39}" type="sibTrans" cxnId="{6326E96F-5D0B-4115-832A-69488A1B8DA5}">
      <dgm:prSet/>
      <dgm:spPr/>
      <dgm:t>
        <a:bodyPr/>
        <a:lstStyle/>
        <a:p>
          <a:endParaRPr lang="en-US"/>
        </a:p>
      </dgm:t>
    </dgm:pt>
    <dgm:pt modelId="{2341B941-9D18-44B8-B37C-7658B33CB98C}" type="pres">
      <dgm:prSet presAssocID="{C3F90E2F-8A81-4EE3-82AF-89347F5DB6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C6535-D8A3-4622-8641-2D40A46B7B38}" type="pres">
      <dgm:prSet presAssocID="{EB1AAFC4-085B-47AE-92A3-40BBA47AC7C5}" presName="circ1" presStyleLbl="vennNode1" presStyleIdx="0" presStyleCnt="7"/>
      <dgm:spPr/>
    </dgm:pt>
    <dgm:pt modelId="{6734709F-C9EE-44AB-8CBD-B989A99FE8C6}" type="pres">
      <dgm:prSet presAssocID="{EB1AAFC4-085B-47AE-92A3-40BBA47AC7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54FBB-4F02-437F-9A43-EDD722358E5F}" type="pres">
      <dgm:prSet presAssocID="{4360871E-7406-4AED-A32D-FAE1B22A85AA}" presName="circ2" presStyleLbl="vennNode1" presStyleIdx="1" presStyleCnt="7"/>
      <dgm:spPr/>
    </dgm:pt>
    <dgm:pt modelId="{2E1FEAD1-F220-4B97-90C9-4808CEE2D77C}" type="pres">
      <dgm:prSet presAssocID="{4360871E-7406-4AED-A32D-FAE1B22A85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2A9CA-97B4-4891-ABFB-74451D4FBE9F}" type="pres">
      <dgm:prSet presAssocID="{14C9160D-DF51-44A3-BEB3-916D667845E9}" presName="circ3" presStyleLbl="vennNode1" presStyleIdx="2" presStyleCnt="7"/>
      <dgm:spPr/>
    </dgm:pt>
    <dgm:pt modelId="{7F9C93D2-C8DC-4F7B-ABFD-092233525E7A}" type="pres">
      <dgm:prSet presAssocID="{14C9160D-DF51-44A3-BEB3-916D667845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699D-275A-4A7A-A87B-F9DEAE90D82D}" type="pres">
      <dgm:prSet presAssocID="{F2A17B05-6105-4A5E-8B2C-60552CBF3259}" presName="circ4" presStyleLbl="vennNode1" presStyleIdx="3" presStyleCnt="7"/>
      <dgm:spPr/>
    </dgm:pt>
    <dgm:pt modelId="{F97E9DED-FCDA-4CFF-8CC9-8002AD0234ED}" type="pres">
      <dgm:prSet presAssocID="{F2A17B05-6105-4A5E-8B2C-60552CBF325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09014-81B5-4DE0-B9EA-7B090ACFF221}" type="pres">
      <dgm:prSet presAssocID="{34CB859C-B403-45D3-8B2F-064301EE7A38}" presName="circ5" presStyleLbl="vennNode1" presStyleIdx="4" presStyleCnt="7"/>
      <dgm:spPr/>
    </dgm:pt>
    <dgm:pt modelId="{FF1F04E3-9016-4763-B545-DD682071A068}" type="pres">
      <dgm:prSet presAssocID="{34CB859C-B403-45D3-8B2F-064301EE7A3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E0A2B-B2F9-4FC4-BF76-ED71BE4F3ACD}" type="pres">
      <dgm:prSet presAssocID="{60F2604F-A95E-4F8D-BF2B-9450B3817060}" presName="circ6" presStyleLbl="vennNode1" presStyleIdx="5" presStyleCnt="7"/>
      <dgm:spPr/>
    </dgm:pt>
    <dgm:pt modelId="{E81C3DCC-BA6B-4CE1-BDA4-0588DB3520CE}" type="pres">
      <dgm:prSet presAssocID="{60F2604F-A95E-4F8D-BF2B-9450B381706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431B6-57D4-435B-973B-7016A0725C80}" type="pres">
      <dgm:prSet presAssocID="{CB83466A-F2EA-448E-896E-341AE3727038}" presName="circ7" presStyleLbl="vennNode1" presStyleIdx="6" presStyleCnt="7"/>
      <dgm:spPr/>
    </dgm:pt>
    <dgm:pt modelId="{F45ECC88-A603-4963-9A9E-20EC5354380E}" type="pres">
      <dgm:prSet presAssocID="{CB83466A-F2EA-448E-896E-341AE3727038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8A696-7DB3-49A6-92D2-CE2958C2790B}" type="presOf" srcId="{14C9160D-DF51-44A3-BEB3-916D667845E9}" destId="{7F9C93D2-C8DC-4F7B-ABFD-092233525E7A}" srcOrd="0" destOrd="0" presId="urn:microsoft.com/office/officeart/2005/8/layout/venn1"/>
    <dgm:cxn modelId="{C93ADD33-A91A-4D7F-92DE-20DA9912C8C7}" type="presOf" srcId="{34CB859C-B403-45D3-8B2F-064301EE7A38}" destId="{FF1F04E3-9016-4763-B545-DD682071A068}" srcOrd="0" destOrd="0" presId="urn:microsoft.com/office/officeart/2005/8/layout/venn1"/>
    <dgm:cxn modelId="{A10B9E9E-F8B1-47F6-841F-6E1A891F2AD5}" type="presOf" srcId="{60F2604F-A95E-4F8D-BF2B-9450B3817060}" destId="{E81C3DCC-BA6B-4CE1-BDA4-0588DB3520CE}" srcOrd="0" destOrd="0" presId="urn:microsoft.com/office/officeart/2005/8/layout/venn1"/>
    <dgm:cxn modelId="{E14817D0-705C-4DDF-B208-90E3673BB70F}" srcId="{C3F90E2F-8A81-4EE3-82AF-89347F5DB659}" destId="{14C9160D-DF51-44A3-BEB3-916D667845E9}" srcOrd="2" destOrd="0" parTransId="{5ADAEE5F-28B3-4173-8162-66E87A874577}" sibTransId="{1D6AD870-0278-4FAF-A1C2-A6C7DE1E811D}"/>
    <dgm:cxn modelId="{BD03E5AC-50CA-47AE-BA28-A4A650539AC3}" type="presOf" srcId="{4360871E-7406-4AED-A32D-FAE1B22A85AA}" destId="{2E1FEAD1-F220-4B97-90C9-4808CEE2D77C}" srcOrd="0" destOrd="0" presId="urn:microsoft.com/office/officeart/2005/8/layout/venn1"/>
    <dgm:cxn modelId="{158FED89-AED7-4255-906D-64AB307AEE20}" srcId="{C3F90E2F-8A81-4EE3-82AF-89347F5DB659}" destId="{CB83466A-F2EA-448E-896E-341AE3727038}" srcOrd="6" destOrd="0" parTransId="{4F2003CD-550C-4BAA-B788-48A494C6C6B4}" sibTransId="{9419D370-E741-4E59-AA07-79E6F8A76C5D}"/>
    <dgm:cxn modelId="{7190A199-AA92-43B2-88B9-14CCD4069884}" srcId="{C3F90E2F-8A81-4EE3-82AF-89347F5DB659}" destId="{4360871E-7406-4AED-A32D-FAE1B22A85AA}" srcOrd="1" destOrd="0" parTransId="{33007F8B-D2C4-47C2-8BBF-2084868DC084}" sibTransId="{31B1EBB5-125F-4A9D-B74E-3058C68F58A2}"/>
    <dgm:cxn modelId="{4E82F154-AAB9-420D-B98C-549B427B6702}" srcId="{C3F90E2F-8A81-4EE3-82AF-89347F5DB659}" destId="{F2A17B05-6105-4A5E-8B2C-60552CBF3259}" srcOrd="3" destOrd="0" parTransId="{341B4078-F2C8-4DFC-A482-66C5074E40D3}" sibTransId="{A0E6DECB-0F90-4FE9-A0DB-E3389DC910D9}"/>
    <dgm:cxn modelId="{B725C2DF-F52D-4A14-909A-B83FCD2155DB}" type="presOf" srcId="{F2A17B05-6105-4A5E-8B2C-60552CBF3259}" destId="{F97E9DED-FCDA-4CFF-8CC9-8002AD0234ED}" srcOrd="0" destOrd="0" presId="urn:microsoft.com/office/officeart/2005/8/layout/venn1"/>
    <dgm:cxn modelId="{EDCEB98B-EE1A-44C4-AC4A-0E6D4FB612EB}" type="presOf" srcId="{C3F90E2F-8A81-4EE3-82AF-89347F5DB659}" destId="{2341B941-9D18-44B8-B37C-7658B33CB98C}" srcOrd="0" destOrd="0" presId="urn:microsoft.com/office/officeart/2005/8/layout/venn1"/>
    <dgm:cxn modelId="{60EDF1B2-8885-4084-83F5-0950AA710682}" type="presOf" srcId="{EB1AAFC4-085B-47AE-92A3-40BBA47AC7C5}" destId="{6734709F-C9EE-44AB-8CBD-B989A99FE8C6}" srcOrd="0" destOrd="0" presId="urn:microsoft.com/office/officeart/2005/8/layout/venn1"/>
    <dgm:cxn modelId="{EF4EAC0E-0EAF-4777-B081-F0B99B00487F}" type="presOf" srcId="{CB83466A-F2EA-448E-896E-341AE3727038}" destId="{F45ECC88-A603-4963-9A9E-20EC5354380E}" srcOrd="0" destOrd="0" presId="urn:microsoft.com/office/officeart/2005/8/layout/venn1"/>
    <dgm:cxn modelId="{6326E96F-5D0B-4115-832A-69488A1B8DA5}" srcId="{C3F90E2F-8A81-4EE3-82AF-89347F5DB659}" destId="{42AE88F2-86D6-4E17-9991-6D29342E6059}" srcOrd="7" destOrd="0" parTransId="{67BE9C5D-2DF2-4A40-AD53-BB2AB69C48C0}" sibTransId="{4BFFFDFB-2D32-42CA-BAF4-23DE4030EE39}"/>
    <dgm:cxn modelId="{3D63AC6C-C268-4986-9140-EC25207D8363}" srcId="{C3F90E2F-8A81-4EE3-82AF-89347F5DB659}" destId="{60F2604F-A95E-4F8D-BF2B-9450B3817060}" srcOrd="5" destOrd="0" parTransId="{6DAE5C5D-8943-4A7D-8AE8-CBA512901935}" sibTransId="{F4F24C50-230B-4FD2-B55C-8CE846FADEC9}"/>
    <dgm:cxn modelId="{79156AE8-CEA7-4980-833D-FD8BC710D032}" srcId="{C3F90E2F-8A81-4EE3-82AF-89347F5DB659}" destId="{34CB859C-B403-45D3-8B2F-064301EE7A38}" srcOrd="4" destOrd="0" parTransId="{A89DAD5F-1AD8-439F-99C9-B598D466734C}" sibTransId="{307EE2BD-1460-45A5-8F8A-9612C889BEA7}"/>
    <dgm:cxn modelId="{2204BF37-3B5B-410E-A200-143FD0430576}" srcId="{C3F90E2F-8A81-4EE3-82AF-89347F5DB659}" destId="{EB1AAFC4-085B-47AE-92A3-40BBA47AC7C5}" srcOrd="0" destOrd="0" parTransId="{0AEA0AD0-BC60-405B-8946-0328CFA22C67}" sibTransId="{96A3565B-F308-497B-90C3-268423ED3263}"/>
    <dgm:cxn modelId="{68CB560A-1106-4D9C-9F1B-04F1776230BB}" type="presParOf" srcId="{2341B941-9D18-44B8-B37C-7658B33CB98C}" destId="{538C6535-D8A3-4622-8641-2D40A46B7B38}" srcOrd="0" destOrd="0" presId="urn:microsoft.com/office/officeart/2005/8/layout/venn1"/>
    <dgm:cxn modelId="{2F7B4592-628C-43FF-9CFA-3CDD30D8DA55}" type="presParOf" srcId="{2341B941-9D18-44B8-B37C-7658B33CB98C}" destId="{6734709F-C9EE-44AB-8CBD-B989A99FE8C6}" srcOrd="1" destOrd="0" presId="urn:microsoft.com/office/officeart/2005/8/layout/venn1"/>
    <dgm:cxn modelId="{2F85F756-426E-4312-A2FF-EFAA441D7A61}" type="presParOf" srcId="{2341B941-9D18-44B8-B37C-7658B33CB98C}" destId="{E3F54FBB-4F02-437F-9A43-EDD722358E5F}" srcOrd="2" destOrd="0" presId="urn:microsoft.com/office/officeart/2005/8/layout/venn1"/>
    <dgm:cxn modelId="{27EC311C-AB1F-4848-B9A5-505B82B1D8C3}" type="presParOf" srcId="{2341B941-9D18-44B8-B37C-7658B33CB98C}" destId="{2E1FEAD1-F220-4B97-90C9-4808CEE2D77C}" srcOrd="3" destOrd="0" presId="urn:microsoft.com/office/officeart/2005/8/layout/venn1"/>
    <dgm:cxn modelId="{C3E0D001-AEB0-4A18-9914-DC50784FF21E}" type="presParOf" srcId="{2341B941-9D18-44B8-B37C-7658B33CB98C}" destId="{7D52A9CA-97B4-4891-ABFB-74451D4FBE9F}" srcOrd="4" destOrd="0" presId="urn:microsoft.com/office/officeart/2005/8/layout/venn1"/>
    <dgm:cxn modelId="{BEB9B5B8-CD69-49FF-8B24-E049933A5DAB}" type="presParOf" srcId="{2341B941-9D18-44B8-B37C-7658B33CB98C}" destId="{7F9C93D2-C8DC-4F7B-ABFD-092233525E7A}" srcOrd="5" destOrd="0" presId="urn:microsoft.com/office/officeart/2005/8/layout/venn1"/>
    <dgm:cxn modelId="{E8213C24-637A-4E5F-BE18-7BEC7BA03AF7}" type="presParOf" srcId="{2341B941-9D18-44B8-B37C-7658B33CB98C}" destId="{DC27699D-275A-4A7A-A87B-F9DEAE90D82D}" srcOrd="6" destOrd="0" presId="urn:microsoft.com/office/officeart/2005/8/layout/venn1"/>
    <dgm:cxn modelId="{5733777A-E7E3-4AC2-99D8-D0FFB8FD8AF4}" type="presParOf" srcId="{2341B941-9D18-44B8-B37C-7658B33CB98C}" destId="{F97E9DED-FCDA-4CFF-8CC9-8002AD0234ED}" srcOrd="7" destOrd="0" presId="urn:microsoft.com/office/officeart/2005/8/layout/venn1"/>
    <dgm:cxn modelId="{FE1275A4-B9EC-41D9-B69C-B5FD41A78E0E}" type="presParOf" srcId="{2341B941-9D18-44B8-B37C-7658B33CB98C}" destId="{3F409014-81B5-4DE0-B9EA-7B090ACFF221}" srcOrd="8" destOrd="0" presId="urn:microsoft.com/office/officeart/2005/8/layout/venn1"/>
    <dgm:cxn modelId="{2CBFFD85-5C9B-4991-8CDB-6BAFD3DA1A97}" type="presParOf" srcId="{2341B941-9D18-44B8-B37C-7658B33CB98C}" destId="{FF1F04E3-9016-4763-B545-DD682071A068}" srcOrd="9" destOrd="0" presId="urn:microsoft.com/office/officeart/2005/8/layout/venn1"/>
    <dgm:cxn modelId="{A1134C9E-F6C8-4ADE-906A-BA341631BBC2}" type="presParOf" srcId="{2341B941-9D18-44B8-B37C-7658B33CB98C}" destId="{853E0A2B-B2F9-4FC4-BF76-ED71BE4F3ACD}" srcOrd="10" destOrd="0" presId="urn:microsoft.com/office/officeart/2005/8/layout/venn1"/>
    <dgm:cxn modelId="{C4F001FC-B621-411D-ABB0-65E8C0E3B996}" type="presParOf" srcId="{2341B941-9D18-44B8-B37C-7658B33CB98C}" destId="{E81C3DCC-BA6B-4CE1-BDA4-0588DB3520CE}" srcOrd="11" destOrd="0" presId="urn:microsoft.com/office/officeart/2005/8/layout/venn1"/>
    <dgm:cxn modelId="{90BEBCA5-41DF-4DB3-B75D-91AE38556C80}" type="presParOf" srcId="{2341B941-9D18-44B8-B37C-7658B33CB98C}" destId="{08D431B6-57D4-435B-973B-7016A0725C80}" srcOrd="12" destOrd="0" presId="urn:microsoft.com/office/officeart/2005/8/layout/venn1"/>
    <dgm:cxn modelId="{108160A3-5ED9-431B-87AF-C5682DDC7097}" type="presParOf" srcId="{2341B941-9D18-44B8-B37C-7658B33CB98C}" destId="{F45ECC88-A603-4963-9A9E-20EC5354380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D5DE42-2D33-4838-8CA2-28EF7DBC0559}" type="doc">
      <dgm:prSet loTypeId="urn:microsoft.com/office/officeart/2005/8/layout/hList2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9843D8-52CA-4BD9-B0FF-C0946F1EB14E}">
      <dgm:prSet phldrT="[Text]"/>
      <dgm:spPr/>
      <dgm:t>
        <a:bodyPr/>
        <a:lstStyle/>
        <a:p>
          <a:r>
            <a:rPr lang="en-US" dirty="0" smtClean="0"/>
            <a:t>Supporting Business</a:t>
          </a:r>
          <a:endParaRPr lang="en-US" dirty="0"/>
        </a:p>
      </dgm:t>
    </dgm:pt>
    <dgm:pt modelId="{1013D15D-590D-4E60-9926-B90BB03B1360}" type="parTrans" cxnId="{79D6482A-A585-4317-9287-8A0D739602AB}">
      <dgm:prSet/>
      <dgm:spPr/>
      <dgm:t>
        <a:bodyPr/>
        <a:lstStyle/>
        <a:p>
          <a:endParaRPr lang="en-US"/>
        </a:p>
      </dgm:t>
    </dgm:pt>
    <dgm:pt modelId="{416FFC9C-0C21-464B-A5AC-2897E7A92755}" type="sibTrans" cxnId="{79D6482A-A585-4317-9287-8A0D739602AB}">
      <dgm:prSet/>
      <dgm:spPr/>
      <dgm:t>
        <a:bodyPr/>
        <a:lstStyle/>
        <a:p>
          <a:endParaRPr lang="en-US"/>
        </a:p>
      </dgm:t>
    </dgm:pt>
    <dgm:pt modelId="{471ED44B-DC1A-43FC-8752-463979DC0556}">
      <dgm:prSet phldrT="[Text]"/>
      <dgm:spPr/>
      <dgm:t>
        <a:bodyPr/>
        <a:lstStyle/>
        <a:p>
          <a:r>
            <a:rPr lang="en-US" dirty="0" smtClean="0"/>
            <a:t>Market access</a:t>
          </a:r>
          <a:endParaRPr lang="en-US" dirty="0"/>
        </a:p>
      </dgm:t>
    </dgm:pt>
    <dgm:pt modelId="{6CF65811-5681-4174-997F-2468158E3F04}" type="parTrans" cxnId="{B089B02A-8224-4094-BDBC-E146F1EF35FA}">
      <dgm:prSet/>
      <dgm:spPr/>
      <dgm:t>
        <a:bodyPr/>
        <a:lstStyle/>
        <a:p>
          <a:endParaRPr lang="en-US"/>
        </a:p>
      </dgm:t>
    </dgm:pt>
    <dgm:pt modelId="{8509469C-BE48-4BA0-8FA3-C3B8C7541BDF}" type="sibTrans" cxnId="{B089B02A-8224-4094-BDBC-E146F1EF35FA}">
      <dgm:prSet/>
      <dgm:spPr/>
      <dgm:t>
        <a:bodyPr/>
        <a:lstStyle/>
        <a:p>
          <a:endParaRPr lang="en-US"/>
        </a:p>
      </dgm:t>
    </dgm:pt>
    <dgm:pt modelId="{97EC8318-5CB0-49F7-9D3A-E09899F5AFA3}">
      <dgm:prSet phldrT="[Text]"/>
      <dgm:spPr/>
      <dgm:t>
        <a:bodyPr/>
        <a:lstStyle/>
        <a:p>
          <a:r>
            <a:rPr lang="en-US" dirty="0" smtClean="0"/>
            <a:t>Unified Application form </a:t>
          </a:r>
        </a:p>
      </dgm:t>
    </dgm:pt>
    <dgm:pt modelId="{D1123D19-4592-4E74-93C1-E85D3778BAB2}" type="parTrans" cxnId="{E855D984-00A2-4A9D-B71C-BAC343FB1B72}">
      <dgm:prSet/>
      <dgm:spPr/>
      <dgm:t>
        <a:bodyPr/>
        <a:lstStyle/>
        <a:p>
          <a:endParaRPr lang="en-US"/>
        </a:p>
      </dgm:t>
    </dgm:pt>
    <dgm:pt modelId="{16AE8D76-C0F2-4FCA-A32D-A328A1D71A4E}" type="sibTrans" cxnId="{E855D984-00A2-4A9D-B71C-BAC343FB1B72}">
      <dgm:prSet/>
      <dgm:spPr/>
      <dgm:t>
        <a:bodyPr/>
        <a:lstStyle/>
        <a:p>
          <a:endParaRPr lang="en-US"/>
        </a:p>
      </dgm:t>
    </dgm:pt>
    <dgm:pt modelId="{C660945B-A1DD-427A-AF60-E68F800EEC1E}">
      <dgm:prSet phldrT="[Text]"/>
      <dgm:spPr/>
      <dgm:t>
        <a:bodyPr/>
        <a:lstStyle/>
        <a:p>
          <a:r>
            <a:rPr lang="en-US" dirty="0" smtClean="0"/>
            <a:t>9 MOUs  with Govt. entities to facilitate business registration</a:t>
          </a:r>
        </a:p>
      </dgm:t>
    </dgm:pt>
    <dgm:pt modelId="{E62A3E3B-E969-435A-8FC2-40E365A4508C}" type="parTrans" cxnId="{AF515C7E-2688-4154-9043-8EEC71FB091A}">
      <dgm:prSet/>
      <dgm:spPr/>
      <dgm:t>
        <a:bodyPr/>
        <a:lstStyle/>
        <a:p>
          <a:endParaRPr lang="en-US"/>
        </a:p>
      </dgm:t>
    </dgm:pt>
    <dgm:pt modelId="{45630349-39FE-415A-9396-244F9A4D6FD6}" type="sibTrans" cxnId="{AF515C7E-2688-4154-9043-8EEC71FB091A}">
      <dgm:prSet/>
      <dgm:spPr/>
      <dgm:t>
        <a:bodyPr/>
        <a:lstStyle/>
        <a:p>
          <a:endParaRPr lang="en-US"/>
        </a:p>
      </dgm:t>
    </dgm:pt>
    <dgm:pt modelId="{EFC496F1-EB8D-4AE3-92F2-A433040F08A6}">
      <dgm:prSet phldrT="[Text]"/>
      <dgm:spPr/>
      <dgm:t>
        <a:bodyPr/>
        <a:lstStyle/>
        <a:p>
          <a:endParaRPr lang="en-US" dirty="0" smtClean="0"/>
        </a:p>
      </dgm:t>
    </dgm:pt>
    <dgm:pt modelId="{F171A010-7992-4014-9291-3D1CE7AC54C3}" type="parTrans" cxnId="{881CA5B2-F81C-4C5F-9F5D-28D89E33ED8B}">
      <dgm:prSet/>
      <dgm:spPr/>
      <dgm:t>
        <a:bodyPr/>
        <a:lstStyle/>
        <a:p>
          <a:endParaRPr lang="en-US"/>
        </a:p>
      </dgm:t>
    </dgm:pt>
    <dgm:pt modelId="{DBA6F043-8933-4971-8616-602E0AB38C13}" type="sibTrans" cxnId="{881CA5B2-F81C-4C5F-9F5D-28D89E33ED8B}">
      <dgm:prSet/>
      <dgm:spPr/>
      <dgm:t>
        <a:bodyPr/>
        <a:lstStyle/>
        <a:p>
          <a:endParaRPr lang="en-US"/>
        </a:p>
      </dgm:t>
    </dgm:pt>
    <dgm:pt modelId="{42E566DB-6158-45F5-AA45-D73F14E37CAA}">
      <dgm:prSet phldrT="[Text]"/>
      <dgm:spPr/>
      <dgm:t>
        <a:bodyPr/>
        <a:lstStyle/>
        <a:p>
          <a:r>
            <a:rPr lang="en-US" dirty="0" smtClean="0"/>
            <a:t>3 year leave plan for clients who are public sector employees </a:t>
          </a:r>
        </a:p>
      </dgm:t>
    </dgm:pt>
    <dgm:pt modelId="{82C2D93F-8AEF-4EDB-97B9-A60AADA64B6F}" type="parTrans" cxnId="{98205878-2075-478A-B9A3-F6B634831708}">
      <dgm:prSet/>
      <dgm:spPr/>
      <dgm:t>
        <a:bodyPr/>
        <a:lstStyle/>
        <a:p>
          <a:endParaRPr lang="en-US"/>
        </a:p>
      </dgm:t>
    </dgm:pt>
    <dgm:pt modelId="{4E88CD90-5371-495F-98A8-C0A2695B9C55}" type="sibTrans" cxnId="{98205878-2075-478A-B9A3-F6B634831708}">
      <dgm:prSet/>
      <dgm:spPr/>
      <dgm:t>
        <a:bodyPr/>
        <a:lstStyle/>
        <a:p>
          <a:endParaRPr lang="en-US"/>
        </a:p>
      </dgm:t>
    </dgm:pt>
    <dgm:pt modelId="{A33F9044-7B29-4F62-978B-B69D7162C361}">
      <dgm:prSet phldrT="[Text]"/>
      <dgm:spPr/>
      <dgm:t>
        <a:bodyPr/>
        <a:lstStyle/>
        <a:p>
          <a:r>
            <a:rPr lang="en-US" dirty="0" smtClean="0"/>
            <a:t>Market entry mechanism for SMEs with Central Tenders Committees and MOF for government projects </a:t>
          </a:r>
          <a:endParaRPr lang="en-US" dirty="0"/>
        </a:p>
      </dgm:t>
    </dgm:pt>
    <dgm:pt modelId="{3328CB19-637E-48D3-A5AE-802B0EB6E00D}" type="parTrans" cxnId="{4A688D65-BCCF-4489-BE7E-414BB32D992A}">
      <dgm:prSet/>
      <dgm:spPr/>
      <dgm:t>
        <a:bodyPr/>
        <a:lstStyle/>
        <a:p>
          <a:endParaRPr lang="en-US"/>
        </a:p>
      </dgm:t>
    </dgm:pt>
    <dgm:pt modelId="{0FC4A8D6-6257-4AEC-A3B0-DA702FC8DB47}" type="sibTrans" cxnId="{4A688D65-BCCF-4489-BE7E-414BB32D992A}">
      <dgm:prSet/>
      <dgm:spPr/>
      <dgm:t>
        <a:bodyPr/>
        <a:lstStyle/>
        <a:p>
          <a:endParaRPr lang="en-US"/>
        </a:p>
      </dgm:t>
    </dgm:pt>
    <dgm:pt modelId="{8C60011B-925F-4521-915F-6999FACCA711}">
      <dgm:prSet phldrT="[Text]"/>
      <dgm:spPr/>
      <dgm:t>
        <a:bodyPr/>
        <a:lstStyle/>
        <a:p>
          <a:endParaRPr lang="en-US" dirty="0" smtClean="0"/>
        </a:p>
      </dgm:t>
    </dgm:pt>
    <dgm:pt modelId="{9A709F1C-98FE-4944-BF0D-F133D7519F01}" type="parTrans" cxnId="{F738C893-7453-488C-B319-BCF769A302E1}">
      <dgm:prSet/>
      <dgm:spPr/>
    </dgm:pt>
    <dgm:pt modelId="{F995FC09-D174-4770-ADD6-574AE8558CC1}" type="sibTrans" cxnId="{F738C893-7453-488C-B319-BCF769A302E1}">
      <dgm:prSet/>
      <dgm:spPr/>
    </dgm:pt>
    <dgm:pt modelId="{4530F9EC-672D-4D04-9B4B-F6C12CBCC922}">
      <dgm:prSet phldrT="[Text]"/>
      <dgm:spPr/>
      <dgm:t>
        <a:bodyPr/>
        <a:lstStyle/>
        <a:p>
          <a:endParaRPr lang="en-US" dirty="0"/>
        </a:p>
      </dgm:t>
    </dgm:pt>
    <dgm:pt modelId="{78CC42A4-496E-4F42-8604-3D23767228D6}" type="parTrans" cxnId="{9B89AE2C-80FE-4949-A670-67D16B4DCC93}">
      <dgm:prSet/>
      <dgm:spPr/>
    </dgm:pt>
    <dgm:pt modelId="{C1118682-23FC-4604-B42B-C60969B823CD}" type="sibTrans" cxnId="{9B89AE2C-80FE-4949-A670-67D16B4DCC93}">
      <dgm:prSet/>
      <dgm:spPr/>
    </dgm:pt>
    <dgm:pt modelId="{24CEFF0E-A8B2-40AD-A168-A8D26066F717}">
      <dgm:prSet phldrT="[Text]"/>
      <dgm:spPr/>
      <dgm:t>
        <a:bodyPr/>
        <a:lstStyle/>
        <a:p>
          <a:endParaRPr lang="en-US" dirty="0" smtClean="0"/>
        </a:p>
      </dgm:t>
    </dgm:pt>
    <dgm:pt modelId="{63846476-D17C-499E-AD12-3EEBB3E36F01}" type="parTrans" cxnId="{9480EDFC-241F-473D-BB45-7789147B91D1}">
      <dgm:prSet/>
      <dgm:spPr/>
    </dgm:pt>
    <dgm:pt modelId="{8D84B65A-0CB0-49A3-A118-8B26A8B26A77}" type="sibTrans" cxnId="{9480EDFC-241F-473D-BB45-7789147B91D1}">
      <dgm:prSet/>
      <dgm:spPr/>
    </dgm:pt>
    <dgm:pt modelId="{8D07DDF1-6481-4A17-A4AC-6E780473C01D}">
      <dgm:prSet phldrT="[Text]"/>
      <dgm:spPr/>
      <dgm:t>
        <a:bodyPr/>
        <a:lstStyle/>
        <a:p>
          <a:r>
            <a:rPr lang="en-US" dirty="0" smtClean="0"/>
            <a:t>SME fund and MOCI: One-Stop-Shop to reform the business registration process </a:t>
          </a:r>
          <a:endParaRPr lang="en-US" dirty="0"/>
        </a:p>
      </dgm:t>
    </dgm:pt>
    <dgm:pt modelId="{2B43AB1D-1B05-48DF-BE82-6C1404DAB95A}" type="sibTrans" cxnId="{9982AEE1-8841-4FCD-ADB5-C6DF225CE309}">
      <dgm:prSet/>
      <dgm:spPr/>
      <dgm:t>
        <a:bodyPr/>
        <a:lstStyle/>
        <a:p>
          <a:endParaRPr lang="en-US"/>
        </a:p>
      </dgm:t>
    </dgm:pt>
    <dgm:pt modelId="{5BDE3172-591E-4670-9FF9-4A481B0CF4FA}" type="parTrans" cxnId="{9982AEE1-8841-4FCD-ADB5-C6DF225CE309}">
      <dgm:prSet/>
      <dgm:spPr/>
      <dgm:t>
        <a:bodyPr/>
        <a:lstStyle/>
        <a:p>
          <a:endParaRPr lang="en-US"/>
        </a:p>
      </dgm:t>
    </dgm:pt>
    <dgm:pt modelId="{B1A9AECE-49B7-4280-89F0-2A614D15C02C}" type="pres">
      <dgm:prSet presAssocID="{F1D5DE42-2D33-4838-8CA2-28EF7DBC055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B89008-044B-408A-8B9E-AFD013555263}" type="pres">
      <dgm:prSet presAssocID="{8F9843D8-52CA-4BD9-B0FF-C0946F1EB14E}" presName="compositeNode" presStyleCnt="0">
        <dgm:presLayoutVars>
          <dgm:bulletEnabled val="1"/>
        </dgm:presLayoutVars>
      </dgm:prSet>
      <dgm:spPr/>
    </dgm:pt>
    <dgm:pt modelId="{A3E15303-5888-4CC4-9876-6E0638290C53}" type="pres">
      <dgm:prSet presAssocID="{8F9843D8-52CA-4BD9-B0FF-C0946F1EB14E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900F78-5668-477C-B908-9E0F00D69F38}" type="pres">
      <dgm:prSet presAssocID="{8F9843D8-52CA-4BD9-B0FF-C0946F1EB14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766DE-D0EF-46CD-B748-CF666DF3A701}" type="pres">
      <dgm:prSet presAssocID="{8F9843D8-52CA-4BD9-B0FF-C0946F1EB14E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11EF8-D65D-46DD-B4C6-D0A5523D9D90}" type="pres">
      <dgm:prSet presAssocID="{416FFC9C-0C21-464B-A5AC-2897E7A92755}" presName="sibTrans" presStyleCnt="0"/>
      <dgm:spPr/>
    </dgm:pt>
    <dgm:pt modelId="{4F30AC68-3ACF-4E6F-868B-F488FF33DF7E}" type="pres">
      <dgm:prSet presAssocID="{471ED44B-DC1A-43FC-8752-463979DC0556}" presName="compositeNode" presStyleCnt="0">
        <dgm:presLayoutVars>
          <dgm:bulletEnabled val="1"/>
        </dgm:presLayoutVars>
      </dgm:prSet>
      <dgm:spPr/>
    </dgm:pt>
    <dgm:pt modelId="{280D5086-1CCB-48DC-8FD5-2DDB6FE671F1}" type="pres">
      <dgm:prSet presAssocID="{471ED44B-DC1A-43FC-8752-463979DC0556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B2494E7-1209-403A-95A6-44490429DA52}" type="pres">
      <dgm:prSet presAssocID="{471ED44B-DC1A-43FC-8752-463979DC055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2822C-D9A1-4157-B519-F7F696031FC8}" type="pres">
      <dgm:prSet presAssocID="{471ED44B-DC1A-43FC-8752-463979DC0556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55D984-00A2-4A9D-B71C-BAC343FB1B72}" srcId="{8F9843D8-52CA-4BD9-B0FF-C0946F1EB14E}" destId="{97EC8318-5CB0-49F7-9D3A-E09899F5AFA3}" srcOrd="2" destOrd="0" parTransId="{D1123D19-4592-4E74-93C1-E85D3778BAB2}" sibTransId="{16AE8D76-C0F2-4FCA-A32D-A328A1D71A4E}"/>
    <dgm:cxn modelId="{BDD2F2A5-ADD9-4616-859C-E4C8C4345172}" type="presOf" srcId="{F1D5DE42-2D33-4838-8CA2-28EF7DBC0559}" destId="{B1A9AECE-49B7-4280-89F0-2A614D15C02C}" srcOrd="0" destOrd="0" presId="urn:microsoft.com/office/officeart/2005/8/layout/hList2#2"/>
    <dgm:cxn modelId="{3B245751-A467-4852-A984-9138D6CB7336}" type="presOf" srcId="{471ED44B-DC1A-43FC-8752-463979DC0556}" destId="{9452822C-D9A1-4157-B519-F7F696031FC8}" srcOrd="0" destOrd="0" presId="urn:microsoft.com/office/officeart/2005/8/layout/hList2#2"/>
    <dgm:cxn modelId="{98A79C39-93C5-4388-ABEC-7ECEE7EF46EB}" type="presOf" srcId="{8C60011B-925F-4521-915F-6999FACCA711}" destId="{D8900F78-5668-477C-B908-9E0F00D69F38}" srcOrd="0" destOrd="3" presId="urn:microsoft.com/office/officeart/2005/8/layout/hList2#2"/>
    <dgm:cxn modelId="{9B89AE2C-80FE-4949-A670-67D16B4DCC93}" srcId="{8F9843D8-52CA-4BD9-B0FF-C0946F1EB14E}" destId="{4530F9EC-672D-4D04-9B4B-F6C12CBCC922}" srcOrd="1" destOrd="0" parTransId="{78CC42A4-496E-4F42-8604-3D23767228D6}" sibTransId="{C1118682-23FC-4604-B42B-C60969B823CD}"/>
    <dgm:cxn modelId="{F738C893-7453-488C-B319-BCF769A302E1}" srcId="{8F9843D8-52CA-4BD9-B0FF-C0946F1EB14E}" destId="{8C60011B-925F-4521-915F-6999FACCA711}" srcOrd="3" destOrd="0" parTransId="{9A709F1C-98FE-4944-BF0D-F133D7519F01}" sibTransId="{F995FC09-D174-4770-ADD6-574AE8558CC1}"/>
    <dgm:cxn modelId="{AF515C7E-2688-4154-9043-8EEC71FB091A}" srcId="{8F9843D8-52CA-4BD9-B0FF-C0946F1EB14E}" destId="{C660945B-A1DD-427A-AF60-E68F800EEC1E}" srcOrd="4" destOrd="0" parTransId="{E62A3E3B-E969-435A-8FC2-40E365A4508C}" sibTransId="{45630349-39FE-415A-9396-244F9A4D6FD6}"/>
    <dgm:cxn modelId="{4A688D65-BCCF-4489-BE7E-414BB32D992A}" srcId="{471ED44B-DC1A-43FC-8752-463979DC0556}" destId="{A33F9044-7B29-4F62-978B-B69D7162C361}" srcOrd="0" destOrd="0" parTransId="{3328CB19-637E-48D3-A5AE-802B0EB6E00D}" sibTransId="{0FC4A8D6-6257-4AEC-A3B0-DA702FC8DB47}"/>
    <dgm:cxn modelId="{22A39A53-7DC8-476A-85DB-22D95E59D6B1}" type="presOf" srcId="{8D07DDF1-6481-4A17-A4AC-6E780473C01D}" destId="{D8900F78-5668-477C-B908-9E0F00D69F38}" srcOrd="0" destOrd="0" presId="urn:microsoft.com/office/officeart/2005/8/layout/hList2#2"/>
    <dgm:cxn modelId="{1ED886AD-E360-41DE-91F6-62ECDC9B15F0}" type="presOf" srcId="{97EC8318-5CB0-49F7-9D3A-E09899F5AFA3}" destId="{D8900F78-5668-477C-B908-9E0F00D69F38}" srcOrd="0" destOrd="2" presId="urn:microsoft.com/office/officeart/2005/8/layout/hList2#2"/>
    <dgm:cxn modelId="{0357EA29-34E1-485F-A2BA-30866473A420}" type="presOf" srcId="{42E566DB-6158-45F5-AA45-D73F14E37CAA}" destId="{D8900F78-5668-477C-B908-9E0F00D69F38}" srcOrd="0" destOrd="6" presId="urn:microsoft.com/office/officeart/2005/8/layout/hList2#2"/>
    <dgm:cxn modelId="{F5A18880-8391-4222-BD59-984BBFC0ACD5}" type="presOf" srcId="{8F9843D8-52CA-4BD9-B0FF-C0946F1EB14E}" destId="{F7C766DE-D0EF-46CD-B748-CF666DF3A701}" srcOrd="0" destOrd="0" presId="urn:microsoft.com/office/officeart/2005/8/layout/hList2#2"/>
    <dgm:cxn modelId="{7E7CCBBC-A924-4F03-ABD0-B557B09C4061}" type="presOf" srcId="{A33F9044-7B29-4F62-978B-B69D7162C361}" destId="{5B2494E7-1209-403A-95A6-44490429DA52}" srcOrd="0" destOrd="0" presId="urn:microsoft.com/office/officeart/2005/8/layout/hList2#2"/>
    <dgm:cxn modelId="{9982AEE1-8841-4FCD-ADB5-C6DF225CE309}" srcId="{8F9843D8-52CA-4BD9-B0FF-C0946F1EB14E}" destId="{8D07DDF1-6481-4A17-A4AC-6E780473C01D}" srcOrd="0" destOrd="0" parTransId="{5BDE3172-591E-4670-9FF9-4A481B0CF4FA}" sibTransId="{2B43AB1D-1B05-48DF-BE82-6C1404DAB95A}"/>
    <dgm:cxn modelId="{79D6482A-A585-4317-9287-8A0D739602AB}" srcId="{F1D5DE42-2D33-4838-8CA2-28EF7DBC0559}" destId="{8F9843D8-52CA-4BD9-B0FF-C0946F1EB14E}" srcOrd="0" destOrd="0" parTransId="{1013D15D-590D-4E60-9926-B90BB03B1360}" sibTransId="{416FFC9C-0C21-464B-A5AC-2897E7A92755}"/>
    <dgm:cxn modelId="{98205878-2075-478A-B9A3-F6B634831708}" srcId="{8F9843D8-52CA-4BD9-B0FF-C0946F1EB14E}" destId="{42E566DB-6158-45F5-AA45-D73F14E37CAA}" srcOrd="6" destOrd="0" parTransId="{82C2D93F-8AEF-4EDB-97B9-A60AADA64B6F}" sibTransId="{4E88CD90-5371-495F-98A8-C0A2695B9C55}"/>
    <dgm:cxn modelId="{20070F3F-7717-4643-B620-130D414C4976}" type="presOf" srcId="{C660945B-A1DD-427A-AF60-E68F800EEC1E}" destId="{D8900F78-5668-477C-B908-9E0F00D69F38}" srcOrd="0" destOrd="4" presId="urn:microsoft.com/office/officeart/2005/8/layout/hList2#2"/>
    <dgm:cxn modelId="{B089B02A-8224-4094-BDBC-E146F1EF35FA}" srcId="{F1D5DE42-2D33-4838-8CA2-28EF7DBC0559}" destId="{471ED44B-DC1A-43FC-8752-463979DC0556}" srcOrd="1" destOrd="0" parTransId="{6CF65811-5681-4174-997F-2468158E3F04}" sibTransId="{8509469C-BE48-4BA0-8FA3-C3B8C7541BDF}"/>
    <dgm:cxn modelId="{6847963B-0064-420F-8872-ACF60998A33B}" type="presOf" srcId="{EFC496F1-EB8D-4AE3-92F2-A433040F08A6}" destId="{D8900F78-5668-477C-B908-9E0F00D69F38}" srcOrd="0" destOrd="7" presId="urn:microsoft.com/office/officeart/2005/8/layout/hList2#2"/>
    <dgm:cxn modelId="{19BE39EB-D0C1-4178-A481-8B029B18C8A6}" type="presOf" srcId="{4530F9EC-672D-4D04-9B4B-F6C12CBCC922}" destId="{D8900F78-5668-477C-B908-9E0F00D69F38}" srcOrd="0" destOrd="1" presId="urn:microsoft.com/office/officeart/2005/8/layout/hList2#2"/>
    <dgm:cxn modelId="{9480EDFC-241F-473D-BB45-7789147B91D1}" srcId="{8F9843D8-52CA-4BD9-B0FF-C0946F1EB14E}" destId="{24CEFF0E-A8B2-40AD-A168-A8D26066F717}" srcOrd="5" destOrd="0" parTransId="{63846476-D17C-499E-AD12-3EEBB3E36F01}" sibTransId="{8D84B65A-0CB0-49A3-A118-8B26A8B26A77}"/>
    <dgm:cxn modelId="{C3A920C7-9CEC-46FD-BE13-56222E858725}" type="presOf" srcId="{24CEFF0E-A8B2-40AD-A168-A8D26066F717}" destId="{D8900F78-5668-477C-B908-9E0F00D69F38}" srcOrd="0" destOrd="5" presId="urn:microsoft.com/office/officeart/2005/8/layout/hList2#2"/>
    <dgm:cxn modelId="{881CA5B2-F81C-4C5F-9F5D-28D89E33ED8B}" srcId="{8F9843D8-52CA-4BD9-B0FF-C0946F1EB14E}" destId="{EFC496F1-EB8D-4AE3-92F2-A433040F08A6}" srcOrd="7" destOrd="0" parTransId="{F171A010-7992-4014-9291-3D1CE7AC54C3}" sibTransId="{DBA6F043-8933-4971-8616-602E0AB38C13}"/>
    <dgm:cxn modelId="{FDB8A305-0B0E-4301-A25D-DE13FBA0F892}" type="presParOf" srcId="{B1A9AECE-49B7-4280-89F0-2A614D15C02C}" destId="{CFB89008-044B-408A-8B9E-AFD013555263}" srcOrd="0" destOrd="0" presId="urn:microsoft.com/office/officeart/2005/8/layout/hList2#2"/>
    <dgm:cxn modelId="{1F8894C3-56FF-4896-B2DB-F9603B710092}" type="presParOf" srcId="{CFB89008-044B-408A-8B9E-AFD013555263}" destId="{A3E15303-5888-4CC4-9876-6E0638290C53}" srcOrd="0" destOrd="0" presId="urn:microsoft.com/office/officeart/2005/8/layout/hList2#2"/>
    <dgm:cxn modelId="{58E56C03-4210-4956-AA30-64B98806C0B6}" type="presParOf" srcId="{CFB89008-044B-408A-8B9E-AFD013555263}" destId="{D8900F78-5668-477C-B908-9E0F00D69F38}" srcOrd="1" destOrd="0" presId="urn:microsoft.com/office/officeart/2005/8/layout/hList2#2"/>
    <dgm:cxn modelId="{5D03361C-8DD9-4CAA-8A2D-FBB421D1BEFC}" type="presParOf" srcId="{CFB89008-044B-408A-8B9E-AFD013555263}" destId="{F7C766DE-D0EF-46CD-B748-CF666DF3A701}" srcOrd="2" destOrd="0" presId="urn:microsoft.com/office/officeart/2005/8/layout/hList2#2"/>
    <dgm:cxn modelId="{3623287C-090F-4B66-AB59-4187B04C9FA9}" type="presParOf" srcId="{B1A9AECE-49B7-4280-89F0-2A614D15C02C}" destId="{F2011EF8-D65D-46DD-B4C6-D0A5523D9D90}" srcOrd="1" destOrd="0" presId="urn:microsoft.com/office/officeart/2005/8/layout/hList2#2"/>
    <dgm:cxn modelId="{AB37B2E8-22F7-4556-863D-5E10CD49FC22}" type="presParOf" srcId="{B1A9AECE-49B7-4280-89F0-2A614D15C02C}" destId="{4F30AC68-3ACF-4E6F-868B-F488FF33DF7E}" srcOrd="2" destOrd="0" presId="urn:microsoft.com/office/officeart/2005/8/layout/hList2#2"/>
    <dgm:cxn modelId="{EEE47A22-43FC-450F-8CCF-FF9CFA96FC04}" type="presParOf" srcId="{4F30AC68-3ACF-4E6F-868B-F488FF33DF7E}" destId="{280D5086-1CCB-48DC-8FD5-2DDB6FE671F1}" srcOrd="0" destOrd="0" presId="urn:microsoft.com/office/officeart/2005/8/layout/hList2#2"/>
    <dgm:cxn modelId="{90CD1F19-7389-4C1A-BEBF-F2A89D3D2A13}" type="presParOf" srcId="{4F30AC68-3ACF-4E6F-868B-F488FF33DF7E}" destId="{5B2494E7-1209-403A-95A6-44490429DA52}" srcOrd="1" destOrd="0" presId="urn:microsoft.com/office/officeart/2005/8/layout/hList2#2"/>
    <dgm:cxn modelId="{12C8C9D8-2105-43AB-85EE-1ECCF0B89521}" type="presParOf" srcId="{4F30AC68-3ACF-4E6F-868B-F488FF33DF7E}" destId="{9452822C-D9A1-4157-B519-F7F696031FC8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24F153-92C8-4E56-998D-409C8895120A}" type="doc">
      <dgm:prSet loTypeId="urn:microsoft.com/office/officeart/2005/8/layout/hList2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EA3FCC-DAA7-42A7-9CDB-D3CDFBB2316C}">
      <dgm:prSet phldrT="[Text]"/>
      <dgm:spPr/>
      <dgm:t>
        <a:bodyPr/>
        <a:lstStyle/>
        <a:p>
          <a:r>
            <a:rPr lang="en-US" dirty="0" smtClean="0"/>
            <a:t>Institutional development </a:t>
          </a:r>
          <a:endParaRPr lang="en-US" dirty="0"/>
        </a:p>
      </dgm:t>
    </dgm:pt>
    <dgm:pt modelId="{E791C3B7-CC98-4D08-AAAB-2B0FE923F339}" type="parTrans" cxnId="{38502A3D-AD91-423A-B152-2912E0B4B0D7}">
      <dgm:prSet/>
      <dgm:spPr/>
      <dgm:t>
        <a:bodyPr/>
        <a:lstStyle/>
        <a:p>
          <a:endParaRPr lang="en-US"/>
        </a:p>
      </dgm:t>
    </dgm:pt>
    <dgm:pt modelId="{1CC45A38-3640-4D3B-A394-C21463C96B7A}" type="sibTrans" cxnId="{38502A3D-AD91-423A-B152-2912E0B4B0D7}">
      <dgm:prSet/>
      <dgm:spPr/>
      <dgm:t>
        <a:bodyPr/>
        <a:lstStyle/>
        <a:p>
          <a:endParaRPr lang="en-US"/>
        </a:p>
      </dgm:t>
    </dgm:pt>
    <dgm:pt modelId="{13E62D9B-7007-40A8-AB56-C305E97873B9}">
      <dgm:prSet phldrT="[Text]"/>
      <dgm:spPr/>
      <dgm:t>
        <a:bodyPr/>
        <a:lstStyle/>
        <a:p>
          <a:r>
            <a:rPr lang="en-US" dirty="0" err="1" smtClean="0"/>
            <a:t>Kauufam</a:t>
          </a:r>
          <a:r>
            <a:rPr lang="en-US" dirty="0" smtClean="0"/>
            <a:t> Fast track</a:t>
          </a:r>
          <a:endParaRPr lang="en-US" dirty="0"/>
        </a:p>
      </dgm:t>
    </dgm:pt>
    <dgm:pt modelId="{421BAAF4-D7B0-40B9-9A34-D2CA280173CB}" type="parTrans" cxnId="{9C0E3589-5967-406F-8593-E73E78FB85AD}">
      <dgm:prSet/>
      <dgm:spPr/>
      <dgm:t>
        <a:bodyPr/>
        <a:lstStyle/>
        <a:p>
          <a:endParaRPr lang="en-US"/>
        </a:p>
      </dgm:t>
    </dgm:pt>
    <dgm:pt modelId="{6CDC556B-C29A-45B7-8FE7-09A1BF46CC0A}" type="sibTrans" cxnId="{9C0E3589-5967-406F-8593-E73E78FB85AD}">
      <dgm:prSet/>
      <dgm:spPr/>
      <dgm:t>
        <a:bodyPr/>
        <a:lstStyle/>
        <a:p>
          <a:endParaRPr lang="en-US"/>
        </a:p>
      </dgm:t>
    </dgm:pt>
    <dgm:pt modelId="{26B45CDC-8160-44F0-85BE-367247FE3BC5}">
      <dgm:prSet phldrT="[Text]"/>
      <dgm:spPr/>
      <dgm:t>
        <a:bodyPr/>
        <a:lstStyle/>
        <a:p>
          <a:r>
            <a:rPr lang="en-US" dirty="0" smtClean="0"/>
            <a:t>Exploring entrepreneurship</a:t>
          </a:r>
          <a:endParaRPr lang="en-US" dirty="0"/>
        </a:p>
      </dgm:t>
    </dgm:pt>
    <dgm:pt modelId="{2C0B222D-0583-4F36-97D4-78C1EFFF4BA2}" type="parTrans" cxnId="{F00DC14C-64E9-4580-89C6-816393234D45}">
      <dgm:prSet/>
      <dgm:spPr/>
      <dgm:t>
        <a:bodyPr/>
        <a:lstStyle/>
        <a:p>
          <a:endParaRPr lang="en-US"/>
        </a:p>
      </dgm:t>
    </dgm:pt>
    <dgm:pt modelId="{9C13D6A6-2C19-41CF-81AE-5E8DC31A15C3}" type="sibTrans" cxnId="{F00DC14C-64E9-4580-89C6-816393234D45}">
      <dgm:prSet/>
      <dgm:spPr/>
      <dgm:t>
        <a:bodyPr/>
        <a:lstStyle/>
        <a:p>
          <a:endParaRPr lang="en-US"/>
        </a:p>
      </dgm:t>
    </dgm:pt>
    <dgm:pt modelId="{1D6CF261-D03B-4DF4-8843-177DE2947363}">
      <dgm:prSet phldrT="[Text]"/>
      <dgm:spPr/>
      <dgm:t>
        <a:bodyPr/>
        <a:lstStyle/>
        <a:p>
          <a:r>
            <a:rPr lang="en-US" dirty="0" smtClean="0"/>
            <a:t>Staffing </a:t>
          </a:r>
          <a:endParaRPr lang="en-US" dirty="0"/>
        </a:p>
      </dgm:t>
    </dgm:pt>
    <dgm:pt modelId="{6B11C4B0-8DA9-4558-B53B-466AB20A4A5B}" type="parTrans" cxnId="{48E7FD88-8DC2-4BE5-8124-C2840835BD8F}">
      <dgm:prSet/>
      <dgm:spPr/>
      <dgm:t>
        <a:bodyPr/>
        <a:lstStyle/>
        <a:p>
          <a:endParaRPr lang="en-US"/>
        </a:p>
      </dgm:t>
    </dgm:pt>
    <dgm:pt modelId="{DAFB3066-9E93-48FE-937B-32CB2FF6D82C}" type="sibTrans" cxnId="{48E7FD88-8DC2-4BE5-8124-C2840835BD8F}">
      <dgm:prSet/>
      <dgm:spPr/>
      <dgm:t>
        <a:bodyPr/>
        <a:lstStyle/>
        <a:p>
          <a:endParaRPr lang="en-US"/>
        </a:p>
      </dgm:t>
    </dgm:pt>
    <dgm:pt modelId="{84D32D0D-1EE1-438B-87D7-F90C64F9651F}">
      <dgm:prSet phldrT="[Text]"/>
      <dgm:spPr/>
      <dgm:t>
        <a:bodyPr/>
        <a:lstStyle/>
        <a:p>
          <a:r>
            <a:rPr lang="en-US" dirty="0" smtClean="0"/>
            <a:t>Launch of Arabic/English website </a:t>
          </a:r>
          <a:endParaRPr lang="en-US" dirty="0"/>
        </a:p>
      </dgm:t>
    </dgm:pt>
    <dgm:pt modelId="{DC329E06-9563-40FD-A1CF-3700DE4CF283}" type="parTrans" cxnId="{D4343DF7-BB4C-4E5E-B1BB-9C0E22DD6C02}">
      <dgm:prSet/>
      <dgm:spPr/>
      <dgm:t>
        <a:bodyPr/>
        <a:lstStyle/>
        <a:p>
          <a:endParaRPr lang="en-US"/>
        </a:p>
      </dgm:t>
    </dgm:pt>
    <dgm:pt modelId="{5415E57F-93DD-4230-9AC0-552F7C5DD201}" type="sibTrans" cxnId="{D4343DF7-BB4C-4E5E-B1BB-9C0E22DD6C02}">
      <dgm:prSet/>
      <dgm:spPr/>
      <dgm:t>
        <a:bodyPr/>
        <a:lstStyle/>
        <a:p>
          <a:endParaRPr lang="en-US"/>
        </a:p>
      </dgm:t>
    </dgm:pt>
    <dgm:pt modelId="{13DBEE8C-3225-49E5-8203-D351D6422C28}">
      <dgm:prSet phldrT="[Text]"/>
      <dgm:spPr/>
      <dgm:t>
        <a:bodyPr/>
        <a:lstStyle/>
        <a:p>
          <a:r>
            <a:rPr lang="en-US" dirty="0" smtClean="0"/>
            <a:t>Launch of media accounts </a:t>
          </a:r>
          <a:endParaRPr lang="en-US" dirty="0"/>
        </a:p>
      </dgm:t>
    </dgm:pt>
    <dgm:pt modelId="{FA7DB2A9-9BAF-4065-BDB1-D0493F098116}" type="parTrans" cxnId="{F0593BA9-C5F2-4F80-BEEA-5D4DFC83DE6E}">
      <dgm:prSet/>
      <dgm:spPr/>
      <dgm:t>
        <a:bodyPr/>
        <a:lstStyle/>
        <a:p>
          <a:endParaRPr lang="en-US"/>
        </a:p>
      </dgm:t>
    </dgm:pt>
    <dgm:pt modelId="{3E946F99-11F5-477D-9B42-DCF59877B070}" type="sibTrans" cxnId="{F0593BA9-C5F2-4F80-BEEA-5D4DFC83DE6E}">
      <dgm:prSet/>
      <dgm:spPr/>
      <dgm:t>
        <a:bodyPr/>
        <a:lstStyle/>
        <a:p>
          <a:endParaRPr lang="en-US"/>
        </a:p>
      </dgm:t>
    </dgm:pt>
    <dgm:pt modelId="{3536E047-8D54-4898-B05F-529E82A48875}">
      <dgm:prSet phldrT="[Text]"/>
      <dgm:spPr/>
      <dgm:t>
        <a:bodyPr/>
        <a:lstStyle/>
        <a:p>
          <a:r>
            <a:rPr lang="en-US" dirty="0" smtClean="0"/>
            <a:t>Q&amp;A list </a:t>
          </a:r>
          <a:endParaRPr lang="en-US" dirty="0"/>
        </a:p>
      </dgm:t>
    </dgm:pt>
    <dgm:pt modelId="{99FC221B-6884-498A-B77B-87EC0627610E}" type="parTrans" cxnId="{206E898A-4237-4F71-85E8-3E828D65D9FC}">
      <dgm:prSet/>
      <dgm:spPr/>
      <dgm:t>
        <a:bodyPr/>
        <a:lstStyle/>
        <a:p>
          <a:endParaRPr lang="en-US"/>
        </a:p>
      </dgm:t>
    </dgm:pt>
    <dgm:pt modelId="{C01D2788-29F7-4479-824D-54DD261E9FE7}" type="sibTrans" cxnId="{206E898A-4237-4F71-85E8-3E828D65D9FC}">
      <dgm:prSet/>
      <dgm:spPr/>
      <dgm:t>
        <a:bodyPr/>
        <a:lstStyle/>
        <a:p>
          <a:endParaRPr lang="en-US"/>
        </a:p>
      </dgm:t>
    </dgm:pt>
    <dgm:pt modelId="{F1759EC0-ABB6-4170-8110-025CF41F736F}">
      <dgm:prSet phldrT="[Text]"/>
      <dgm:spPr/>
      <dgm:t>
        <a:bodyPr/>
        <a:lstStyle/>
        <a:p>
          <a:r>
            <a:rPr lang="en-US" dirty="0" smtClean="0"/>
            <a:t>Call center  </a:t>
          </a:r>
          <a:endParaRPr lang="en-US" dirty="0"/>
        </a:p>
      </dgm:t>
    </dgm:pt>
    <dgm:pt modelId="{D7D67EC9-020B-4894-A4FF-D176858988F4}" type="parTrans" cxnId="{6891BC02-D3AA-4E3C-90B4-E3385DAF428A}">
      <dgm:prSet/>
      <dgm:spPr/>
      <dgm:t>
        <a:bodyPr/>
        <a:lstStyle/>
        <a:p>
          <a:endParaRPr lang="en-US"/>
        </a:p>
      </dgm:t>
    </dgm:pt>
    <dgm:pt modelId="{AD620D05-BEA3-40E0-97DE-DDB8E9481C5C}" type="sibTrans" cxnId="{6891BC02-D3AA-4E3C-90B4-E3385DAF428A}">
      <dgm:prSet/>
      <dgm:spPr/>
      <dgm:t>
        <a:bodyPr/>
        <a:lstStyle/>
        <a:p>
          <a:endParaRPr lang="en-US"/>
        </a:p>
      </dgm:t>
    </dgm:pt>
    <dgm:pt modelId="{B3597F91-30CC-41AC-AA57-2ED24CEADE00}">
      <dgm:prSet phldrT="[Text]"/>
      <dgm:spPr/>
      <dgm:t>
        <a:bodyPr/>
        <a:lstStyle/>
        <a:p>
          <a:r>
            <a:rPr lang="en-US" dirty="0" smtClean="0"/>
            <a:t>Allocation of sites of Hubs</a:t>
          </a:r>
          <a:endParaRPr lang="en-US" dirty="0"/>
        </a:p>
      </dgm:t>
    </dgm:pt>
    <dgm:pt modelId="{5B1AEAFD-9E70-4D06-B6D1-2402B613592E}" type="parTrans" cxnId="{0BF2B521-7A5D-4B0A-9AB8-7D350226B6AD}">
      <dgm:prSet/>
      <dgm:spPr/>
      <dgm:t>
        <a:bodyPr/>
        <a:lstStyle/>
        <a:p>
          <a:endParaRPr lang="en-US"/>
        </a:p>
      </dgm:t>
    </dgm:pt>
    <dgm:pt modelId="{A0E4D27A-D58E-4210-BDBB-641D48AB229B}" type="sibTrans" cxnId="{0BF2B521-7A5D-4B0A-9AB8-7D350226B6AD}">
      <dgm:prSet/>
      <dgm:spPr/>
      <dgm:t>
        <a:bodyPr/>
        <a:lstStyle/>
        <a:p>
          <a:endParaRPr lang="en-US"/>
        </a:p>
      </dgm:t>
    </dgm:pt>
    <dgm:pt modelId="{450730C0-1AF1-433E-BEC5-939B4E8C0AC3}">
      <dgm:prSet phldrT="[Text]"/>
      <dgm:spPr/>
      <dgm:t>
        <a:bodyPr/>
        <a:lstStyle/>
        <a:p>
          <a:r>
            <a:rPr lang="en-US" dirty="0" smtClean="0"/>
            <a:t>Entrepreneurship Capacity building and support program</a:t>
          </a:r>
          <a:endParaRPr lang="en-US" dirty="0"/>
        </a:p>
      </dgm:t>
    </dgm:pt>
    <dgm:pt modelId="{4172E32F-B894-4AA8-9E74-0AB17F5BA281}" type="parTrans" cxnId="{84A07D79-39EB-4766-BF0B-FA7768920C6C}">
      <dgm:prSet/>
      <dgm:spPr/>
      <dgm:t>
        <a:bodyPr/>
        <a:lstStyle/>
        <a:p>
          <a:endParaRPr lang="en-US"/>
        </a:p>
      </dgm:t>
    </dgm:pt>
    <dgm:pt modelId="{32895A0D-F5E5-4E97-ABED-E469900C4564}" type="sibTrans" cxnId="{84A07D79-39EB-4766-BF0B-FA7768920C6C}">
      <dgm:prSet/>
      <dgm:spPr/>
      <dgm:t>
        <a:bodyPr/>
        <a:lstStyle/>
        <a:p>
          <a:endParaRPr lang="en-US"/>
        </a:p>
      </dgm:t>
    </dgm:pt>
    <dgm:pt modelId="{A9CB4296-4965-4490-A394-DD24AFD89C9D}">
      <dgm:prSet phldrT="[Text]"/>
      <dgm:spPr/>
      <dgm:t>
        <a:bodyPr/>
        <a:lstStyle/>
        <a:p>
          <a:endParaRPr lang="en-US" dirty="0"/>
        </a:p>
      </dgm:t>
    </dgm:pt>
    <dgm:pt modelId="{062085FB-C076-4A55-A4AF-2414F3567855}" type="parTrans" cxnId="{C0B08C70-1088-4933-ABA2-D621448AEE44}">
      <dgm:prSet/>
      <dgm:spPr/>
      <dgm:t>
        <a:bodyPr/>
        <a:lstStyle/>
        <a:p>
          <a:endParaRPr lang="en-US"/>
        </a:p>
      </dgm:t>
    </dgm:pt>
    <dgm:pt modelId="{E663D4B1-EC0B-43EF-B97C-23308FF867A0}" type="sibTrans" cxnId="{C0B08C70-1088-4933-ABA2-D621448AEE44}">
      <dgm:prSet/>
      <dgm:spPr/>
      <dgm:t>
        <a:bodyPr/>
        <a:lstStyle/>
        <a:p>
          <a:endParaRPr lang="en-US"/>
        </a:p>
      </dgm:t>
    </dgm:pt>
    <dgm:pt modelId="{F9206286-F699-4CB5-BE32-B4EADD77A054}">
      <dgm:prSet phldrT="[Text]"/>
      <dgm:spPr/>
      <dgm:t>
        <a:bodyPr/>
        <a:lstStyle/>
        <a:p>
          <a:r>
            <a:rPr lang="en-US" dirty="0" smtClean="0"/>
            <a:t>2 Groups</a:t>
          </a:r>
          <a:endParaRPr lang="en-US" dirty="0"/>
        </a:p>
      </dgm:t>
    </dgm:pt>
    <dgm:pt modelId="{0B342272-9478-4485-9842-6F03AAB88F25}" type="parTrans" cxnId="{ACF889AD-1898-4C1A-A7C1-9FE005A3B345}">
      <dgm:prSet/>
      <dgm:spPr/>
      <dgm:t>
        <a:bodyPr/>
        <a:lstStyle/>
        <a:p>
          <a:endParaRPr lang="en-US"/>
        </a:p>
      </dgm:t>
    </dgm:pt>
    <dgm:pt modelId="{D3C8571B-8F9E-4538-BF1E-C80BFC72F9FE}" type="sibTrans" cxnId="{ACF889AD-1898-4C1A-A7C1-9FE005A3B345}">
      <dgm:prSet/>
      <dgm:spPr/>
      <dgm:t>
        <a:bodyPr/>
        <a:lstStyle/>
        <a:p>
          <a:endParaRPr lang="en-US"/>
        </a:p>
      </dgm:t>
    </dgm:pt>
    <dgm:pt modelId="{2DAC5889-A154-43AE-A7D3-EF166368E87B}">
      <dgm:prSet phldrT="[Text]"/>
      <dgm:spPr/>
      <dgm:t>
        <a:bodyPr/>
        <a:lstStyle/>
        <a:p>
          <a:r>
            <a:rPr lang="en-US" dirty="0" smtClean="0"/>
            <a:t>60 Graduates </a:t>
          </a:r>
          <a:endParaRPr lang="en-US" dirty="0"/>
        </a:p>
      </dgm:t>
    </dgm:pt>
    <dgm:pt modelId="{7B337143-0EF8-4777-B720-B8452FA6D4F0}" type="parTrans" cxnId="{84A730D8-9169-4D18-98E3-D446D8F649B0}">
      <dgm:prSet/>
      <dgm:spPr/>
      <dgm:t>
        <a:bodyPr/>
        <a:lstStyle/>
        <a:p>
          <a:endParaRPr lang="en-US"/>
        </a:p>
      </dgm:t>
    </dgm:pt>
    <dgm:pt modelId="{1DCBEC36-1208-451B-8A9F-D62B44F184D1}" type="sibTrans" cxnId="{84A730D8-9169-4D18-98E3-D446D8F649B0}">
      <dgm:prSet/>
      <dgm:spPr/>
      <dgm:t>
        <a:bodyPr/>
        <a:lstStyle/>
        <a:p>
          <a:endParaRPr lang="en-US"/>
        </a:p>
      </dgm:t>
    </dgm:pt>
    <dgm:pt modelId="{97E0DCC3-DC8F-4842-AF4F-C6450EF2A45A}">
      <dgm:prSet phldrT="[Text]"/>
      <dgm:spPr/>
      <dgm:t>
        <a:bodyPr/>
        <a:lstStyle/>
        <a:p>
          <a:r>
            <a:rPr lang="en-US" dirty="0" smtClean="0"/>
            <a:t>Exploring entrepreneurship</a:t>
          </a:r>
          <a:endParaRPr lang="en-US" dirty="0"/>
        </a:p>
      </dgm:t>
    </dgm:pt>
    <dgm:pt modelId="{2C5C6D06-C931-41CA-985E-89348D34BCA9}" type="parTrans" cxnId="{9A65176C-AEE4-4127-B9C3-9FAF28B0497D}">
      <dgm:prSet/>
      <dgm:spPr/>
      <dgm:t>
        <a:bodyPr/>
        <a:lstStyle/>
        <a:p>
          <a:endParaRPr lang="en-US"/>
        </a:p>
      </dgm:t>
    </dgm:pt>
    <dgm:pt modelId="{0AE0A74E-A273-48A6-A6C0-F3EF4F3F2EB8}" type="sibTrans" cxnId="{9A65176C-AEE4-4127-B9C3-9FAF28B0497D}">
      <dgm:prSet/>
      <dgm:spPr/>
      <dgm:t>
        <a:bodyPr/>
        <a:lstStyle/>
        <a:p>
          <a:endParaRPr lang="en-US"/>
        </a:p>
      </dgm:t>
    </dgm:pt>
    <dgm:pt modelId="{19DE77A8-D2D9-4592-9789-EB71B976B9D0}">
      <dgm:prSet phldrT="[Text]"/>
      <dgm:spPr/>
      <dgm:t>
        <a:bodyPr/>
        <a:lstStyle/>
        <a:p>
          <a:endParaRPr lang="en-US" dirty="0"/>
        </a:p>
      </dgm:t>
    </dgm:pt>
    <dgm:pt modelId="{AA243CEE-3057-4E7A-A91F-CD233E4EFA35}" type="parTrans" cxnId="{93B21976-5142-4B8C-B237-1B1524B9F436}">
      <dgm:prSet/>
      <dgm:spPr/>
      <dgm:t>
        <a:bodyPr/>
        <a:lstStyle/>
        <a:p>
          <a:endParaRPr lang="en-US"/>
        </a:p>
      </dgm:t>
    </dgm:pt>
    <dgm:pt modelId="{3F937CB5-733D-420A-A97D-44A2D3B9AE52}" type="sibTrans" cxnId="{93B21976-5142-4B8C-B237-1B1524B9F436}">
      <dgm:prSet/>
      <dgm:spPr/>
      <dgm:t>
        <a:bodyPr/>
        <a:lstStyle/>
        <a:p>
          <a:endParaRPr lang="en-US"/>
        </a:p>
      </dgm:t>
    </dgm:pt>
    <dgm:pt modelId="{4774465D-C94F-4BD4-9083-C1AD3E29BA3F}">
      <dgm:prSet phldrT="[Text]"/>
      <dgm:spPr/>
      <dgm:t>
        <a:bodyPr/>
        <a:lstStyle/>
        <a:p>
          <a:r>
            <a:rPr lang="en-US" dirty="0" smtClean="0"/>
            <a:t>5 Groups</a:t>
          </a:r>
          <a:endParaRPr lang="en-US" dirty="0"/>
        </a:p>
      </dgm:t>
    </dgm:pt>
    <dgm:pt modelId="{39C5D433-087A-48A4-95EF-B6FACC302F4F}" type="parTrans" cxnId="{0C008A64-E116-46AF-8680-AA1FF214D850}">
      <dgm:prSet/>
      <dgm:spPr/>
      <dgm:t>
        <a:bodyPr/>
        <a:lstStyle/>
        <a:p>
          <a:endParaRPr lang="en-US"/>
        </a:p>
      </dgm:t>
    </dgm:pt>
    <dgm:pt modelId="{687F08A4-FC10-4D3E-A71B-EA2B9481618B}" type="sibTrans" cxnId="{0C008A64-E116-46AF-8680-AA1FF214D850}">
      <dgm:prSet/>
      <dgm:spPr/>
      <dgm:t>
        <a:bodyPr/>
        <a:lstStyle/>
        <a:p>
          <a:endParaRPr lang="en-US"/>
        </a:p>
      </dgm:t>
    </dgm:pt>
    <dgm:pt modelId="{CAB97D00-B4C9-4D14-ABBD-C15BE7EA6C0A}">
      <dgm:prSet phldrT="[Text]"/>
      <dgm:spPr/>
      <dgm:t>
        <a:bodyPr/>
        <a:lstStyle/>
        <a:p>
          <a:r>
            <a:rPr lang="en-US" dirty="0" smtClean="0"/>
            <a:t>137 Graduates</a:t>
          </a:r>
          <a:endParaRPr lang="en-US" dirty="0"/>
        </a:p>
      </dgm:t>
    </dgm:pt>
    <dgm:pt modelId="{0B6EDC64-98F4-4484-A4F7-F18D59C7DC55}" type="parTrans" cxnId="{AB22052B-B1DD-4D0F-A2A3-F429960B8155}">
      <dgm:prSet/>
      <dgm:spPr/>
      <dgm:t>
        <a:bodyPr/>
        <a:lstStyle/>
        <a:p>
          <a:endParaRPr lang="en-US"/>
        </a:p>
      </dgm:t>
    </dgm:pt>
    <dgm:pt modelId="{717AD511-35C4-48EB-AB41-4B043EF67258}" type="sibTrans" cxnId="{AB22052B-B1DD-4D0F-A2A3-F429960B8155}">
      <dgm:prSet/>
      <dgm:spPr/>
      <dgm:t>
        <a:bodyPr/>
        <a:lstStyle/>
        <a:p>
          <a:endParaRPr lang="en-US"/>
        </a:p>
      </dgm:t>
    </dgm:pt>
    <dgm:pt modelId="{1E538B45-E366-49EE-BC1F-20A88772C712}" type="pres">
      <dgm:prSet presAssocID="{8724F153-92C8-4E56-998D-409C8895120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0EE44F-47FF-4906-84A1-E975EB974857}" type="pres">
      <dgm:prSet presAssocID="{F7EA3FCC-DAA7-42A7-9CDB-D3CDFBB2316C}" presName="compositeNode" presStyleCnt="0">
        <dgm:presLayoutVars>
          <dgm:bulletEnabled val="1"/>
        </dgm:presLayoutVars>
      </dgm:prSet>
      <dgm:spPr/>
    </dgm:pt>
    <dgm:pt modelId="{047DFDE8-2C04-4154-A830-79183AFF359B}" type="pres">
      <dgm:prSet presAssocID="{F7EA3FCC-DAA7-42A7-9CDB-D3CDFBB2316C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C9F188-88A9-4328-B279-BE29375C9503}" type="pres">
      <dgm:prSet presAssocID="{F7EA3FCC-DAA7-42A7-9CDB-D3CDFBB2316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F319A-7E22-4EEA-9D0A-F7BD0DCF4231}" type="pres">
      <dgm:prSet presAssocID="{F7EA3FCC-DAA7-42A7-9CDB-D3CDFBB2316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37B5B-F286-4982-9B73-E3AF7831DDE4}" type="pres">
      <dgm:prSet presAssocID="{1CC45A38-3640-4D3B-A394-C21463C96B7A}" presName="sibTrans" presStyleCnt="0"/>
      <dgm:spPr/>
    </dgm:pt>
    <dgm:pt modelId="{7F4BDF7C-6285-429F-8260-6914FD83CF0E}" type="pres">
      <dgm:prSet presAssocID="{13E62D9B-7007-40A8-AB56-C305E97873B9}" presName="compositeNode" presStyleCnt="0">
        <dgm:presLayoutVars>
          <dgm:bulletEnabled val="1"/>
        </dgm:presLayoutVars>
      </dgm:prSet>
      <dgm:spPr/>
    </dgm:pt>
    <dgm:pt modelId="{77D74474-1979-4F14-B5E3-4F61CA3F70D6}" type="pres">
      <dgm:prSet presAssocID="{13E62D9B-7007-40A8-AB56-C305E97873B9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B47869-BFE7-476C-883D-45E9B8329847}" type="pres">
      <dgm:prSet presAssocID="{13E62D9B-7007-40A8-AB56-C305E97873B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1AE15-2B91-4C59-9C1F-96B9670B39F6}" type="pres">
      <dgm:prSet presAssocID="{13E62D9B-7007-40A8-AB56-C305E97873B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C5541-1F22-493A-AA5A-E2CFADFFC5B1}" type="pres">
      <dgm:prSet presAssocID="{6CDC556B-C29A-45B7-8FE7-09A1BF46CC0A}" presName="sibTrans" presStyleCnt="0"/>
      <dgm:spPr/>
    </dgm:pt>
    <dgm:pt modelId="{8CB022ED-AEAE-498B-BDA1-2CF12166D355}" type="pres">
      <dgm:prSet presAssocID="{26B45CDC-8160-44F0-85BE-367247FE3BC5}" presName="compositeNode" presStyleCnt="0">
        <dgm:presLayoutVars>
          <dgm:bulletEnabled val="1"/>
        </dgm:presLayoutVars>
      </dgm:prSet>
      <dgm:spPr/>
    </dgm:pt>
    <dgm:pt modelId="{43379D2D-29FA-4FB3-8AFC-503FBE515A00}" type="pres">
      <dgm:prSet presAssocID="{26B45CDC-8160-44F0-85BE-367247FE3BC5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06FC24-D2F4-4FCF-AC0D-865BDE36BEE5}" type="pres">
      <dgm:prSet presAssocID="{26B45CDC-8160-44F0-85BE-367247FE3BC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2377E-6D84-4962-AA8B-EFE6013FEBF1}" type="pres">
      <dgm:prSet presAssocID="{26B45CDC-8160-44F0-85BE-367247FE3BC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2B521-7A5D-4B0A-9AB8-7D350226B6AD}" srcId="{F7EA3FCC-DAA7-42A7-9CDB-D3CDFBB2316C}" destId="{B3597F91-30CC-41AC-AA57-2ED24CEADE00}" srcOrd="5" destOrd="0" parTransId="{5B1AEAFD-9E70-4D06-B6D1-2402B613592E}" sibTransId="{A0E4D27A-D58E-4210-BDBB-641D48AB229B}"/>
    <dgm:cxn modelId="{A2DE6702-4E1D-453F-8451-7F48EFFC5D45}" type="presOf" srcId="{4774465D-C94F-4BD4-9083-C1AD3E29BA3F}" destId="{B706FC24-D2F4-4FCF-AC0D-865BDE36BEE5}" srcOrd="0" destOrd="2" presId="urn:microsoft.com/office/officeart/2005/8/layout/hList2#3"/>
    <dgm:cxn modelId="{B81EBEF9-2CFC-4513-B6A0-B52E14CD990B}" type="presOf" srcId="{13E62D9B-7007-40A8-AB56-C305E97873B9}" destId="{FAD1AE15-2B91-4C59-9C1F-96B9670B39F6}" srcOrd="0" destOrd="0" presId="urn:microsoft.com/office/officeart/2005/8/layout/hList2#3"/>
    <dgm:cxn modelId="{B07E5104-44E4-4B11-9F5F-C357C4ADC963}" type="presOf" srcId="{450730C0-1AF1-433E-BEC5-939B4E8C0AC3}" destId="{A4B47869-BFE7-476C-883D-45E9B8329847}" srcOrd="0" destOrd="0" presId="urn:microsoft.com/office/officeart/2005/8/layout/hList2#3"/>
    <dgm:cxn modelId="{D4343DF7-BB4C-4E5E-B1BB-9C0E22DD6C02}" srcId="{F7EA3FCC-DAA7-42A7-9CDB-D3CDFBB2316C}" destId="{84D32D0D-1EE1-438B-87D7-F90C64F9651F}" srcOrd="1" destOrd="0" parTransId="{DC329E06-9563-40FD-A1CF-3700DE4CF283}" sibTransId="{5415E57F-93DD-4230-9AC0-552F7C5DD201}"/>
    <dgm:cxn modelId="{F00DC14C-64E9-4580-89C6-816393234D45}" srcId="{8724F153-92C8-4E56-998D-409C8895120A}" destId="{26B45CDC-8160-44F0-85BE-367247FE3BC5}" srcOrd="2" destOrd="0" parTransId="{2C0B222D-0583-4F36-97D4-78C1EFFF4BA2}" sibTransId="{9C13D6A6-2C19-41CF-81AE-5E8DC31A15C3}"/>
    <dgm:cxn modelId="{F374EC62-B1F6-4386-89FE-A0EED1632D58}" type="presOf" srcId="{3536E047-8D54-4898-B05F-529E82A48875}" destId="{94C9F188-88A9-4328-B279-BE29375C9503}" srcOrd="0" destOrd="3" presId="urn:microsoft.com/office/officeart/2005/8/layout/hList2#3"/>
    <dgm:cxn modelId="{E9E75C2C-0D73-4AE9-9D5F-A1B75D17F64E}" type="presOf" srcId="{F1759EC0-ABB6-4170-8110-025CF41F736F}" destId="{94C9F188-88A9-4328-B279-BE29375C9503}" srcOrd="0" destOrd="4" presId="urn:microsoft.com/office/officeart/2005/8/layout/hList2#3"/>
    <dgm:cxn modelId="{A8BD8545-E8FF-43FE-B1FF-7CCA903A209F}" type="presOf" srcId="{84D32D0D-1EE1-438B-87D7-F90C64F9651F}" destId="{94C9F188-88A9-4328-B279-BE29375C9503}" srcOrd="0" destOrd="1" presId="urn:microsoft.com/office/officeart/2005/8/layout/hList2#3"/>
    <dgm:cxn modelId="{DCB6B736-47C7-42CD-A541-34731B4C5307}" type="presOf" srcId="{26B45CDC-8160-44F0-85BE-367247FE3BC5}" destId="{CE62377E-6D84-4962-AA8B-EFE6013FEBF1}" srcOrd="0" destOrd="0" presId="urn:microsoft.com/office/officeart/2005/8/layout/hList2#3"/>
    <dgm:cxn modelId="{AB22052B-B1DD-4D0F-A2A3-F429960B8155}" srcId="{26B45CDC-8160-44F0-85BE-367247FE3BC5}" destId="{CAB97D00-B4C9-4D14-ABBD-C15BE7EA6C0A}" srcOrd="3" destOrd="0" parTransId="{0B6EDC64-98F4-4484-A4F7-F18D59C7DC55}" sibTransId="{717AD511-35C4-48EB-AB41-4B043EF67258}"/>
    <dgm:cxn modelId="{84A730D8-9169-4D18-98E3-D446D8F649B0}" srcId="{13E62D9B-7007-40A8-AB56-C305E97873B9}" destId="{2DAC5889-A154-43AE-A7D3-EF166368E87B}" srcOrd="3" destOrd="0" parTransId="{7B337143-0EF8-4777-B720-B8452FA6D4F0}" sibTransId="{1DCBEC36-1208-451B-8A9F-D62B44F184D1}"/>
    <dgm:cxn modelId="{93B21976-5142-4B8C-B237-1B1524B9F436}" srcId="{26B45CDC-8160-44F0-85BE-367247FE3BC5}" destId="{19DE77A8-D2D9-4592-9789-EB71B976B9D0}" srcOrd="1" destOrd="0" parTransId="{AA243CEE-3057-4E7A-A91F-CD233E4EFA35}" sibTransId="{3F937CB5-733D-420A-A97D-44A2D3B9AE52}"/>
    <dgm:cxn modelId="{C0B08C70-1088-4933-ABA2-D621448AEE44}" srcId="{13E62D9B-7007-40A8-AB56-C305E97873B9}" destId="{A9CB4296-4965-4490-A394-DD24AFD89C9D}" srcOrd="1" destOrd="0" parTransId="{062085FB-C076-4A55-A4AF-2414F3567855}" sibTransId="{E663D4B1-EC0B-43EF-B97C-23308FF867A0}"/>
    <dgm:cxn modelId="{84A07D79-39EB-4766-BF0B-FA7768920C6C}" srcId="{13E62D9B-7007-40A8-AB56-C305E97873B9}" destId="{450730C0-1AF1-433E-BEC5-939B4E8C0AC3}" srcOrd="0" destOrd="0" parTransId="{4172E32F-B894-4AA8-9E74-0AB17F5BA281}" sibTransId="{32895A0D-F5E5-4E97-ABED-E469900C4564}"/>
    <dgm:cxn modelId="{6891BC02-D3AA-4E3C-90B4-E3385DAF428A}" srcId="{F7EA3FCC-DAA7-42A7-9CDB-D3CDFBB2316C}" destId="{F1759EC0-ABB6-4170-8110-025CF41F736F}" srcOrd="4" destOrd="0" parTransId="{D7D67EC9-020B-4894-A4FF-D176858988F4}" sibTransId="{AD620D05-BEA3-40E0-97DE-DDB8E9481C5C}"/>
    <dgm:cxn modelId="{206E898A-4237-4F71-85E8-3E828D65D9FC}" srcId="{F7EA3FCC-DAA7-42A7-9CDB-D3CDFBB2316C}" destId="{3536E047-8D54-4898-B05F-529E82A48875}" srcOrd="3" destOrd="0" parTransId="{99FC221B-6884-498A-B77B-87EC0627610E}" sibTransId="{C01D2788-29F7-4479-824D-54DD261E9FE7}"/>
    <dgm:cxn modelId="{0C008A64-E116-46AF-8680-AA1FF214D850}" srcId="{26B45CDC-8160-44F0-85BE-367247FE3BC5}" destId="{4774465D-C94F-4BD4-9083-C1AD3E29BA3F}" srcOrd="2" destOrd="0" parTransId="{39C5D433-087A-48A4-95EF-B6FACC302F4F}" sibTransId="{687F08A4-FC10-4D3E-A71B-EA2B9481618B}"/>
    <dgm:cxn modelId="{9B71F347-55C6-458F-B103-7219510E02D3}" type="presOf" srcId="{8724F153-92C8-4E56-998D-409C8895120A}" destId="{1E538B45-E366-49EE-BC1F-20A88772C712}" srcOrd="0" destOrd="0" presId="urn:microsoft.com/office/officeart/2005/8/layout/hList2#3"/>
    <dgm:cxn modelId="{F0593BA9-C5F2-4F80-BEEA-5D4DFC83DE6E}" srcId="{F7EA3FCC-DAA7-42A7-9CDB-D3CDFBB2316C}" destId="{13DBEE8C-3225-49E5-8203-D351D6422C28}" srcOrd="2" destOrd="0" parTransId="{FA7DB2A9-9BAF-4065-BDB1-D0493F098116}" sibTransId="{3E946F99-11F5-477D-9B42-DCF59877B070}"/>
    <dgm:cxn modelId="{9A65176C-AEE4-4127-B9C3-9FAF28B0497D}" srcId="{26B45CDC-8160-44F0-85BE-367247FE3BC5}" destId="{97E0DCC3-DC8F-4842-AF4F-C6450EF2A45A}" srcOrd="0" destOrd="0" parTransId="{2C5C6D06-C931-41CA-985E-89348D34BCA9}" sibTransId="{0AE0A74E-A273-48A6-A6C0-F3EF4F3F2EB8}"/>
    <dgm:cxn modelId="{9C0E3589-5967-406F-8593-E73E78FB85AD}" srcId="{8724F153-92C8-4E56-998D-409C8895120A}" destId="{13E62D9B-7007-40A8-AB56-C305E97873B9}" srcOrd="1" destOrd="0" parTransId="{421BAAF4-D7B0-40B9-9A34-D2CA280173CB}" sibTransId="{6CDC556B-C29A-45B7-8FE7-09A1BF46CC0A}"/>
    <dgm:cxn modelId="{ACF889AD-1898-4C1A-A7C1-9FE005A3B345}" srcId="{13E62D9B-7007-40A8-AB56-C305E97873B9}" destId="{F9206286-F699-4CB5-BE32-B4EADD77A054}" srcOrd="2" destOrd="0" parTransId="{0B342272-9478-4485-9842-6F03AAB88F25}" sibTransId="{D3C8571B-8F9E-4538-BF1E-C80BFC72F9FE}"/>
    <dgm:cxn modelId="{F3CCD2C8-700C-459F-A62C-F72E33612230}" type="presOf" srcId="{97E0DCC3-DC8F-4842-AF4F-C6450EF2A45A}" destId="{B706FC24-D2F4-4FCF-AC0D-865BDE36BEE5}" srcOrd="0" destOrd="0" presId="urn:microsoft.com/office/officeart/2005/8/layout/hList2#3"/>
    <dgm:cxn modelId="{30E02B05-4A33-4BE2-922A-5DFB9F6C6FF2}" type="presOf" srcId="{F7EA3FCC-DAA7-42A7-9CDB-D3CDFBB2316C}" destId="{2A9F319A-7E22-4EEA-9D0A-F7BD0DCF4231}" srcOrd="0" destOrd="0" presId="urn:microsoft.com/office/officeart/2005/8/layout/hList2#3"/>
    <dgm:cxn modelId="{FE6181A3-853C-4BDF-AF6F-5D378CD3C5E2}" type="presOf" srcId="{CAB97D00-B4C9-4D14-ABBD-C15BE7EA6C0A}" destId="{B706FC24-D2F4-4FCF-AC0D-865BDE36BEE5}" srcOrd="0" destOrd="3" presId="urn:microsoft.com/office/officeart/2005/8/layout/hList2#3"/>
    <dgm:cxn modelId="{1A02EC6B-9665-485B-AE9F-46098B5FA824}" type="presOf" srcId="{13DBEE8C-3225-49E5-8203-D351D6422C28}" destId="{94C9F188-88A9-4328-B279-BE29375C9503}" srcOrd="0" destOrd="2" presId="urn:microsoft.com/office/officeart/2005/8/layout/hList2#3"/>
    <dgm:cxn modelId="{38502A3D-AD91-423A-B152-2912E0B4B0D7}" srcId="{8724F153-92C8-4E56-998D-409C8895120A}" destId="{F7EA3FCC-DAA7-42A7-9CDB-D3CDFBB2316C}" srcOrd="0" destOrd="0" parTransId="{E791C3B7-CC98-4D08-AAAB-2B0FE923F339}" sibTransId="{1CC45A38-3640-4D3B-A394-C21463C96B7A}"/>
    <dgm:cxn modelId="{08761789-D7C6-44D6-ABD9-6CDB66664401}" type="presOf" srcId="{F9206286-F699-4CB5-BE32-B4EADD77A054}" destId="{A4B47869-BFE7-476C-883D-45E9B8329847}" srcOrd="0" destOrd="2" presId="urn:microsoft.com/office/officeart/2005/8/layout/hList2#3"/>
    <dgm:cxn modelId="{48E7FD88-8DC2-4BE5-8124-C2840835BD8F}" srcId="{F7EA3FCC-DAA7-42A7-9CDB-D3CDFBB2316C}" destId="{1D6CF261-D03B-4DF4-8843-177DE2947363}" srcOrd="0" destOrd="0" parTransId="{6B11C4B0-8DA9-4558-B53B-466AB20A4A5B}" sibTransId="{DAFB3066-9E93-48FE-937B-32CB2FF6D82C}"/>
    <dgm:cxn modelId="{944EE8D8-830A-41AA-B22D-44B4EDF58D2E}" type="presOf" srcId="{19DE77A8-D2D9-4592-9789-EB71B976B9D0}" destId="{B706FC24-D2F4-4FCF-AC0D-865BDE36BEE5}" srcOrd="0" destOrd="1" presId="urn:microsoft.com/office/officeart/2005/8/layout/hList2#3"/>
    <dgm:cxn modelId="{906D31AD-A5FD-4CB6-9A39-C15C9CFD3734}" type="presOf" srcId="{1D6CF261-D03B-4DF4-8843-177DE2947363}" destId="{94C9F188-88A9-4328-B279-BE29375C9503}" srcOrd="0" destOrd="0" presId="urn:microsoft.com/office/officeart/2005/8/layout/hList2#3"/>
    <dgm:cxn modelId="{9F14F23B-2980-4863-925A-A0A9CE001B04}" type="presOf" srcId="{A9CB4296-4965-4490-A394-DD24AFD89C9D}" destId="{A4B47869-BFE7-476C-883D-45E9B8329847}" srcOrd="0" destOrd="1" presId="urn:microsoft.com/office/officeart/2005/8/layout/hList2#3"/>
    <dgm:cxn modelId="{34471F85-F2B3-43A9-A0E7-2C4177741C94}" type="presOf" srcId="{2DAC5889-A154-43AE-A7D3-EF166368E87B}" destId="{A4B47869-BFE7-476C-883D-45E9B8329847}" srcOrd="0" destOrd="3" presId="urn:microsoft.com/office/officeart/2005/8/layout/hList2#3"/>
    <dgm:cxn modelId="{3EE0E187-D182-4F0D-AE0B-81F57E515965}" type="presOf" srcId="{B3597F91-30CC-41AC-AA57-2ED24CEADE00}" destId="{94C9F188-88A9-4328-B279-BE29375C9503}" srcOrd="0" destOrd="5" presId="urn:microsoft.com/office/officeart/2005/8/layout/hList2#3"/>
    <dgm:cxn modelId="{C788E254-48F1-40DC-A057-9F3D596DCF55}" type="presParOf" srcId="{1E538B45-E366-49EE-BC1F-20A88772C712}" destId="{6C0EE44F-47FF-4906-84A1-E975EB974857}" srcOrd="0" destOrd="0" presId="urn:microsoft.com/office/officeart/2005/8/layout/hList2#3"/>
    <dgm:cxn modelId="{1A3AC136-F30A-4CC8-9BA5-9A6F7FCE13C4}" type="presParOf" srcId="{6C0EE44F-47FF-4906-84A1-E975EB974857}" destId="{047DFDE8-2C04-4154-A830-79183AFF359B}" srcOrd="0" destOrd="0" presId="urn:microsoft.com/office/officeart/2005/8/layout/hList2#3"/>
    <dgm:cxn modelId="{7BD5D0BC-31DC-4431-A2F6-E69AE67BED97}" type="presParOf" srcId="{6C0EE44F-47FF-4906-84A1-E975EB974857}" destId="{94C9F188-88A9-4328-B279-BE29375C9503}" srcOrd="1" destOrd="0" presId="urn:microsoft.com/office/officeart/2005/8/layout/hList2#3"/>
    <dgm:cxn modelId="{41638B4B-4FDB-4234-B1B3-80DA340841D1}" type="presParOf" srcId="{6C0EE44F-47FF-4906-84A1-E975EB974857}" destId="{2A9F319A-7E22-4EEA-9D0A-F7BD0DCF4231}" srcOrd="2" destOrd="0" presId="urn:microsoft.com/office/officeart/2005/8/layout/hList2#3"/>
    <dgm:cxn modelId="{FC22DD2D-AB81-427D-A28C-D2631C541B30}" type="presParOf" srcId="{1E538B45-E366-49EE-BC1F-20A88772C712}" destId="{9FE37B5B-F286-4982-9B73-E3AF7831DDE4}" srcOrd="1" destOrd="0" presId="urn:microsoft.com/office/officeart/2005/8/layout/hList2#3"/>
    <dgm:cxn modelId="{7B9B6859-8CB8-47C8-923B-805CB1D4221D}" type="presParOf" srcId="{1E538B45-E366-49EE-BC1F-20A88772C712}" destId="{7F4BDF7C-6285-429F-8260-6914FD83CF0E}" srcOrd="2" destOrd="0" presId="urn:microsoft.com/office/officeart/2005/8/layout/hList2#3"/>
    <dgm:cxn modelId="{3AD2E680-3F6D-425B-8138-F037D6A35AC8}" type="presParOf" srcId="{7F4BDF7C-6285-429F-8260-6914FD83CF0E}" destId="{77D74474-1979-4F14-B5E3-4F61CA3F70D6}" srcOrd="0" destOrd="0" presId="urn:microsoft.com/office/officeart/2005/8/layout/hList2#3"/>
    <dgm:cxn modelId="{516DF20F-3615-469B-8EAA-CB78CC7DEAB9}" type="presParOf" srcId="{7F4BDF7C-6285-429F-8260-6914FD83CF0E}" destId="{A4B47869-BFE7-476C-883D-45E9B8329847}" srcOrd="1" destOrd="0" presId="urn:microsoft.com/office/officeart/2005/8/layout/hList2#3"/>
    <dgm:cxn modelId="{7BCC7C83-693A-4B17-BA03-534D43A6580A}" type="presParOf" srcId="{7F4BDF7C-6285-429F-8260-6914FD83CF0E}" destId="{FAD1AE15-2B91-4C59-9C1F-96B9670B39F6}" srcOrd="2" destOrd="0" presId="urn:microsoft.com/office/officeart/2005/8/layout/hList2#3"/>
    <dgm:cxn modelId="{B667C3E1-372A-44F3-B410-225C972338C3}" type="presParOf" srcId="{1E538B45-E366-49EE-BC1F-20A88772C712}" destId="{763C5541-1F22-493A-AA5A-E2CFADFFC5B1}" srcOrd="3" destOrd="0" presId="urn:microsoft.com/office/officeart/2005/8/layout/hList2#3"/>
    <dgm:cxn modelId="{336E3134-6155-4F24-951A-546BC1F5EBB6}" type="presParOf" srcId="{1E538B45-E366-49EE-BC1F-20A88772C712}" destId="{8CB022ED-AEAE-498B-BDA1-2CF12166D355}" srcOrd="4" destOrd="0" presId="urn:microsoft.com/office/officeart/2005/8/layout/hList2#3"/>
    <dgm:cxn modelId="{98929792-A8DD-4035-929B-9ED645014995}" type="presParOf" srcId="{8CB022ED-AEAE-498B-BDA1-2CF12166D355}" destId="{43379D2D-29FA-4FB3-8AFC-503FBE515A00}" srcOrd="0" destOrd="0" presId="urn:microsoft.com/office/officeart/2005/8/layout/hList2#3"/>
    <dgm:cxn modelId="{9317F2E4-023C-4D35-B6D1-213CE880BDA0}" type="presParOf" srcId="{8CB022ED-AEAE-498B-BDA1-2CF12166D355}" destId="{B706FC24-D2F4-4FCF-AC0D-865BDE36BEE5}" srcOrd="1" destOrd="0" presId="urn:microsoft.com/office/officeart/2005/8/layout/hList2#3"/>
    <dgm:cxn modelId="{274AF1CD-D4F0-4624-A09C-1CFDB642F7F4}" type="presParOf" srcId="{8CB022ED-AEAE-498B-BDA1-2CF12166D355}" destId="{CE62377E-6D84-4962-AA8B-EFE6013FEBF1}" srcOrd="2" destOrd="0" presId="urn:microsoft.com/office/officeart/2005/8/layout/hList2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D82E3D-782C-4EC1-85D0-61FCD2E66F19}">
      <dsp:nvSpPr>
        <dsp:cNvPr id="0" name=""/>
        <dsp:cNvSpPr/>
      </dsp:nvSpPr>
      <dsp:spPr>
        <a:xfrm>
          <a:off x="0" y="0"/>
          <a:ext cx="3962400" cy="39624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255DA-FDE6-4C62-A9D9-E164F033E76E}">
      <dsp:nvSpPr>
        <dsp:cNvPr id="0" name=""/>
        <dsp:cNvSpPr/>
      </dsp:nvSpPr>
      <dsp:spPr>
        <a:xfrm>
          <a:off x="1981200" y="0"/>
          <a:ext cx="5784849" cy="39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Creating job opportunities in the private sector</a:t>
          </a:r>
          <a:endParaRPr lang="en-US" sz="2000" kern="1200" dirty="0"/>
        </a:p>
      </dsp:txBody>
      <dsp:txXfrm>
        <a:off x="1981200" y="0"/>
        <a:ext cx="5784849" cy="842009"/>
      </dsp:txXfrm>
    </dsp:sp>
    <dsp:sp modelId="{2012A371-FFCE-453A-9CE4-ABE5644F2586}">
      <dsp:nvSpPr>
        <dsp:cNvPr id="0" name=""/>
        <dsp:cNvSpPr/>
      </dsp:nvSpPr>
      <dsp:spPr>
        <a:xfrm>
          <a:off x="520064" y="842009"/>
          <a:ext cx="2922270" cy="292227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B8F5A-098C-40A0-BFEB-CAA34EDBE831}">
      <dsp:nvSpPr>
        <dsp:cNvPr id="0" name=""/>
        <dsp:cNvSpPr/>
      </dsp:nvSpPr>
      <dsp:spPr>
        <a:xfrm>
          <a:off x="1981200" y="842009"/>
          <a:ext cx="5784849" cy="29222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003566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Promoting economic dynamism</a:t>
          </a:r>
          <a:endParaRPr lang="en-US" sz="2000" kern="1200" dirty="0"/>
        </a:p>
      </dsp:txBody>
      <dsp:txXfrm>
        <a:off x="1981200" y="842009"/>
        <a:ext cx="5784849" cy="842010"/>
      </dsp:txXfrm>
    </dsp:sp>
    <dsp:sp modelId="{2DECDEE4-7355-478B-ACB2-3F2D3A59EBA6}">
      <dsp:nvSpPr>
        <dsp:cNvPr id="0" name=""/>
        <dsp:cNvSpPr/>
      </dsp:nvSpPr>
      <dsp:spPr>
        <a:xfrm>
          <a:off x="1040130" y="1684020"/>
          <a:ext cx="1882140" cy="188214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60E86-19DD-4039-83F1-88CB679DE908}">
      <dsp:nvSpPr>
        <dsp:cNvPr id="0" name=""/>
        <dsp:cNvSpPr/>
      </dsp:nvSpPr>
      <dsp:spPr>
        <a:xfrm>
          <a:off x="1981200" y="1684020"/>
          <a:ext cx="5784849" cy="18821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4007133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Covering the otherwise 'missing middle’</a:t>
          </a:r>
          <a:endParaRPr lang="en-US" sz="2000" kern="1200" dirty="0"/>
        </a:p>
      </dsp:txBody>
      <dsp:txXfrm>
        <a:off x="1981200" y="1684020"/>
        <a:ext cx="5784849" cy="842010"/>
      </dsp:txXfrm>
    </dsp:sp>
    <dsp:sp modelId="{C3ADFAAD-123F-4B8B-B31C-15C46B586B6E}">
      <dsp:nvSpPr>
        <dsp:cNvPr id="0" name=""/>
        <dsp:cNvSpPr/>
      </dsp:nvSpPr>
      <dsp:spPr>
        <a:xfrm>
          <a:off x="1560195" y="2526030"/>
          <a:ext cx="842010" cy="84201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78383-623D-4408-AD67-4EAB5590CFB6}">
      <dsp:nvSpPr>
        <dsp:cNvPr id="0" name=""/>
        <dsp:cNvSpPr/>
      </dsp:nvSpPr>
      <dsp:spPr>
        <a:xfrm>
          <a:off x="1981200" y="2526030"/>
          <a:ext cx="5784849" cy="8420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Helping diversify the economy </a:t>
          </a:r>
          <a:endParaRPr lang="en-US" sz="2000" kern="1200" dirty="0"/>
        </a:p>
      </dsp:txBody>
      <dsp:txXfrm>
        <a:off x="1981200" y="2526030"/>
        <a:ext cx="5784849" cy="84201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A9FB2-6BB4-426E-ADE2-70A8AC754E96}">
      <dsp:nvSpPr>
        <dsp:cNvPr id="0" name=""/>
        <dsp:cNvSpPr/>
      </dsp:nvSpPr>
      <dsp:spPr>
        <a:xfrm>
          <a:off x="2278" y="590745"/>
          <a:ext cx="2221110" cy="865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SMEs in OECD</a:t>
          </a:r>
          <a:endParaRPr lang="en-US" sz="1800" kern="1200" dirty="0"/>
        </a:p>
      </dsp:txBody>
      <dsp:txXfrm>
        <a:off x="2278" y="590745"/>
        <a:ext cx="2221110" cy="865316"/>
      </dsp:txXfrm>
    </dsp:sp>
    <dsp:sp modelId="{26CB8AAC-C0D3-4B7F-99B9-84D1CBFA2F82}">
      <dsp:nvSpPr>
        <dsp:cNvPr id="0" name=""/>
        <dsp:cNvSpPr/>
      </dsp:nvSpPr>
      <dsp:spPr>
        <a:xfrm>
          <a:off x="2278" y="1456062"/>
          <a:ext cx="2221110" cy="19759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95% of enterprises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70% of employment </a:t>
          </a:r>
          <a:endParaRPr lang="en-US" sz="1800" kern="1200" dirty="0"/>
        </a:p>
      </dsp:txBody>
      <dsp:txXfrm>
        <a:off x="2278" y="1456062"/>
        <a:ext cx="2221110" cy="1975917"/>
      </dsp:txXfrm>
    </dsp:sp>
    <dsp:sp modelId="{DE047C3B-7CCE-499A-9124-9F02C8C98192}">
      <dsp:nvSpPr>
        <dsp:cNvPr id="0" name=""/>
        <dsp:cNvSpPr/>
      </dsp:nvSpPr>
      <dsp:spPr>
        <a:xfrm>
          <a:off x="2534344" y="590745"/>
          <a:ext cx="2221110" cy="865316"/>
        </a:xfrm>
        <a:prstGeom prst="rect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15875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SMEs in Developing Countries </a:t>
          </a:r>
          <a:endParaRPr lang="en-US" sz="1800" kern="1200" dirty="0"/>
        </a:p>
      </dsp:txBody>
      <dsp:txXfrm>
        <a:off x="2534344" y="590745"/>
        <a:ext cx="2221110" cy="865316"/>
      </dsp:txXfrm>
    </dsp:sp>
    <dsp:sp modelId="{A5167E69-C0F9-4BF6-88EC-593E8E680844}">
      <dsp:nvSpPr>
        <dsp:cNvPr id="0" name=""/>
        <dsp:cNvSpPr/>
      </dsp:nvSpPr>
      <dsp:spPr>
        <a:xfrm>
          <a:off x="2534344" y="1456062"/>
          <a:ext cx="2221110" cy="1975917"/>
        </a:xfrm>
        <a:prstGeom prst="rect">
          <a:avLst/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914032"/>
              <a:satOff val="-9122"/>
              <a:lumOff val="6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99% of enterprises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78% of employment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37% of the GDP</a:t>
          </a:r>
          <a:endParaRPr lang="en-US" sz="1800" kern="1200" dirty="0"/>
        </a:p>
      </dsp:txBody>
      <dsp:txXfrm>
        <a:off x="2534344" y="1456062"/>
        <a:ext cx="2221110" cy="1975917"/>
      </dsp:txXfrm>
    </dsp:sp>
    <dsp:sp modelId="{02C4D3B5-BCC8-42CB-BBCF-154D323B7B64}">
      <dsp:nvSpPr>
        <dsp:cNvPr id="0" name=""/>
        <dsp:cNvSpPr/>
      </dsp:nvSpPr>
      <dsp:spPr>
        <a:xfrm>
          <a:off x="5066411" y="590745"/>
          <a:ext cx="2221110" cy="865316"/>
        </a:xfrm>
        <a:prstGeom prst="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1587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SMEs in MENAP</a:t>
          </a:r>
          <a:endParaRPr lang="en-US" sz="1800" kern="1200" dirty="0"/>
        </a:p>
      </dsp:txBody>
      <dsp:txXfrm>
        <a:off x="5066411" y="590745"/>
        <a:ext cx="2221110" cy="865316"/>
      </dsp:txXfrm>
    </dsp:sp>
    <dsp:sp modelId="{E0FFBDDC-F316-4E28-AB74-59A5340F6820}">
      <dsp:nvSpPr>
        <dsp:cNvPr id="0" name=""/>
        <dsp:cNvSpPr/>
      </dsp:nvSpPr>
      <dsp:spPr>
        <a:xfrm>
          <a:off x="5066411" y="1456062"/>
          <a:ext cx="2221110" cy="1975917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Between 80%-95% of formal sector enterprises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20-50% of private sector employment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30% of the GDP </a:t>
          </a:r>
          <a:endParaRPr lang="en-US" sz="1800" kern="1200" dirty="0"/>
        </a:p>
      </dsp:txBody>
      <dsp:txXfrm>
        <a:off x="5066411" y="1456062"/>
        <a:ext cx="2221110" cy="19759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508C96-8002-40B1-96E0-D52D402634FE}">
      <dsp:nvSpPr>
        <dsp:cNvPr id="0" name=""/>
        <dsp:cNvSpPr/>
      </dsp:nvSpPr>
      <dsp:spPr>
        <a:xfrm>
          <a:off x="3041859" y="0"/>
          <a:ext cx="2329633" cy="23299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15FB-33C5-4B44-BF6D-B7789BEFB68C}">
      <dsp:nvSpPr>
        <dsp:cNvPr id="0" name=""/>
        <dsp:cNvSpPr/>
      </dsp:nvSpPr>
      <dsp:spPr>
        <a:xfrm>
          <a:off x="3556784" y="841196"/>
          <a:ext cx="1294532" cy="64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94% of enterprises </a:t>
          </a:r>
          <a:endParaRPr lang="en-US" sz="1800" kern="1200" dirty="0"/>
        </a:p>
      </dsp:txBody>
      <dsp:txXfrm>
        <a:off x="3556784" y="841196"/>
        <a:ext cx="1294532" cy="647111"/>
      </dsp:txXfrm>
    </dsp:sp>
    <dsp:sp modelId="{83996E53-F07A-40D4-A05C-68B53573B806}">
      <dsp:nvSpPr>
        <dsp:cNvPr id="0" name=""/>
        <dsp:cNvSpPr/>
      </dsp:nvSpPr>
      <dsp:spPr>
        <a:xfrm>
          <a:off x="2394811" y="1338750"/>
          <a:ext cx="2329633" cy="23299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60FB5-0265-43A8-A788-2B7544396716}">
      <dsp:nvSpPr>
        <dsp:cNvPr id="0" name=""/>
        <dsp:cNvSpPr/>
      </dsp:nvSpPr>
      <dsp:spPr>
        <a:xfrm>
          <a:off x="2912362" y="2187690"/>
          <a:ext cx="1294532" cy="64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23% of total work force </a:t>
          </a:r>
          <a:endParaRPr lang="en-US" sz="1800" kern="1200" dirty="0"/>
        </a:p>
      </dsp:txBody>
      <dsp:txXfrm>
        <a:off x="2912362" y="2187690"/>
        <a:ext cx="1294532" cy="647111"/>
      </dsp:txXfrm>
    </dsp:sp>
    <dsp:sp modelId="{B3D8EC34-9272-4194-BDDD-B3379DDB27FA}">
      <dsp:nvSpPr>
        <dsp:cNvPr id="0" name=""/>
        <dsp:cNvSpPr/>
      </dsp:nvSpPr>
      <dsp:spPr>
        <a:xfrm>
          <a:off x="3207667" y="2837706"/>
          <a:ext cx="2001515" cy="20023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499D0-3ADC-48E3-9867-D7A348FFE9C4}">
      <dsp:nvSpPr>
        <dsp:cNvPr id="0" name=""/>
        <dsp:cNvSpPr/>
      </dsp:nvSpPr>
      <dsp:spPr>
        <a:xfrm>
          <a:off x="3559847" y="3536121"/>
          <a:ext cx="1294532" cy="64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3% of GDP</a:t>
          </a:r>
          <a:endParaRPr lang="en-US" sz="1800" kern="1200" dirty="0"/>
        </a:p>
      </dsp:txBody>
      <dsp:txXfrm>
        <a:off x="3559847" y="3536121"/>
        <a:ext cx="1294532" cy="6471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B476D7-224C-4A0A-915D-047B6ED6824C}">
      <dsp:nvSpPr>
        <dsp:cNvPr id="0" name=""/>
        <dsp:cNvSpPr/>
      </dsp:nvSpPr>
      <dsp:spPr>
        <a:xfrm>
          <a:off x="56137" y="247739"/>
          <a:ext cx="3495686" cy="10924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Excessive Regulation </a:t>
          </a:r>
          <a:endParaRPr lang="en-US" sz="2000" kern="1200" dirty="0"/>
        </a:p>
      </dsp:txBody>
      <dsp:txXfrm>
        <a:off x="56137" y="247739"/>
        <a:ext cx="3495686" cy="1092402"/>
      </dsp:txXfrm>
    </dsp:sp>
    <dsp:sp modelId="{E2201100-AD1E-4944-BDE7-096E2568B1DC}">
      <dsp:nvSpPr>
        <dsp:cNvPr id="0" name=""/>
        <dsp:cNvSpPr/>
      </dsp:nvSpPr>
      <dsp:spPr>
        <a:xfrm>
          <a:off x="995" y="381705"/>
          <a:ext cx="583658" cy="56350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709D6A-5714-4E18-8743-59E5648E601C}">
      <dsp:nvSpPr>
        <dsp:cNvPr id="0" name=""/>
        <dsp:cNvSpPr/>
      </dsp:nvSpPr>
      <dsp:spPr>
        <a:xfrm>
          <a:off x="3793117" y="247739"/>
          <a:ext cx="3495686" cy="10924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Challenges in recruiting and retaining skilled Kuwaitis </a:t>
          </a:r>
          <a:endParaRPr lang="en-US" sz="2000" kern="1200" dirty="0"/>
        </a:p>
      </dsp:txBody>
      <dsp:txXfrm>
        <a:off x="3793117" y="247739"/>
        <a:ext cx="3495686" cy="1092402"/>
      </dsp:txXfrm>
    </dsp:sp>
    <dsp:sp modelId="{44182693-A68F-4C4E-9479-AE4FEDF304AB}">
      <dsp:nvSpPr>
        <dsp:cNvPr id="0" name=""/>
        <dsp:cNvSpPr/>
      </dsp:nvSpPr>
      <dsp:spPr>
        <a:xfrm>
          <a:off x="3752764" y="381705"/>
          <a:ext cx="554080" cy="56350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89D166-2A96-43AF-BC9B-600E09685407}">
      <dsp:nvSpPr>
        <dsp:cNvPr id="0" name=""/>
        <dsp:cNvSpPr/>
      </dsp:nvSpPr>
      <dsp:spPr>
        <a:xfrm>
          <a:off x="48743" y="1465161"/>
          <a:ext cx="3495686" cy="10924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Perception and Culture</a:t>
          </a:r>
          <a:endParaRPr lang="en-US" sz="2000" kern="1200" dirty="0"/>
        </a:p>
      </dsp:txBody>
      <dsp:txXfrm>
        <a:off x="48743" y="1465161"/>
        <a:ext cx="3495686" cy="1092402"/>
      </dsp:txXfrm>
    </dsp:sp>
    <dsp:sp modelId="{D6DF65A7-0920-46D6-B197-DABDE865896C}">
      <dsp:nvSpPr>
        <dsp:cNvPr id="0" name=""/>
        <dsp:cNvSpPr/>
      </dsp:nvSpPr>
      <dsp:spPr>
        <a:xfrm>
          <a:off x="0" y="1600583"/>
          <a:ext cx="566659" cy="56350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40FE36-8AD0-4769-91A6-456A2258BE15}">
      <dsp:nvSpPr>
        <dsp:cNvPr id="0" name=""/>
        <dsp:cNvSpPr/>
      </dsp:nvSpPr>
      <dsp:spPr>
        <a:xfrm>
          <a:off x="3792012" y="1465161"/>
          <a:ext cx="3495686" cy="10924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Lack of access to finance</a:t>
          </a:r>
          <a:endParaRPr lang="en-US" sz="2000" kern="1200" dirty="0"/>
        </a:p>
      </dsp:txBody>
      <dsp:txXfrm>
        <a:off x="3792012" y="1465161"/>
        <a:ext cx="3495686" cy="1092402"/>
      </dsp:txXfrm>
    </dsp:sp>
    <dsp:sp modelId="{BE5147B3-9463-45E6-8FF5-6CEF800C78DA}">
      <dsp:nvSpPr>
        <dsp:cNvPr id="0" name=""/>
        <dsp:cNvSpPr/>
      </dsp:nvSpPr>
      <dsp:spPr>
        <a:xfrm>
          <a:off x="3745369" y="1599126"/>
          <a:ext cx="566659" cy="56350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C28669-BB06-47AC-9FE9-838353FA3C99}">
      <dsp:nvSpPr>
        <dsp:cNvPr id="0" name=""/>
        <dsp:cNvSpPr/>
      </dsp:nvSpPr>
      <dsp:spPr>
        <a:xfrm>
          <a:off x="54461" y="2682582"/>
          <a:ext cx="3495686" cy="10924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Lack of access  to latest and relevant info</a:t>
          </a:r>
          <a:endParaRPr lang="en-US" sz="2000" kern="1200" dirty="0"/>
        </a:p>
      </dsp:txBody>
      <dsp:txXfrm>
        <a:off x="54461" y="2682582"/>
        <a:ext cx="3495686" cy="1092402"/>
      </dsp:txXfrm>
    </dsp:sp>
    <dsp:sp modelId="{93EBD3BB-A2FD-4F9C-9CAC-2D95EED8C2B0}">
      <dsp:nvSpPr>
        <dsp:cNvPr id="0" name=""/>
        <dsp:cNvSpPr/>
      </dsp:nvSpPr>
      <dsp:spPr>
        <a:xfrm>
          <a:off x="1873" y="2830616"/>
          <a:ext cx="576745" cy="556248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01270-B822-4FC9-970F-268D210169E6}">
      <dsp:nvSpPr>
        <dsp:cNvPr id="0" name=""/>
        <dsp:cNvSpPr/>
      </dsp:nvSpPr>
      <dsp:spPr>
        <a:xfrm>
          <a:off x="3791337" y="2682582"/>
          <a:ext cx="3495686" cy="10924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Small domestic market </a:t>
          </a:r>
          <a:endParaRPr lang="en-US" sz="2000" kern="1200" dirty="0"/>
        </a:p>
      </dsp:txBody>
      <dsp:txXfrm>
        <a:off x="3791337" y="2682582"/>
        <a:ext cx="3495686" cy="1092402"/>
      </dsp:txXfrm>
    </dsp:sp>
    <dsp:sp modelId="{5E3D4E12-8DAD-4BBB-BAEC-8B22C3E2702B}">
      <dsp:nvSpPr>
        <dsp:cNvPr id="0" name=""/>
        <dsp:cNvSpPr/>
      </dsp:nvSpPr>
      <dsp:spPr>
        <a:xfrm>
          <a:off x="3751087" y="2820178"/>
          <a:ext cx="553874" cy="556248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#4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#3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0.90251</cdr:x>
      <cdr:y>0.10382</cdr:y>
    </cdr:from>
    <cdr:to>
      <cdr:x>1</cdr:x>
      <cdr:y>0.19217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77709" y="457200"/>
          <a:ext cx="764541" cy="389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baseline="0" dirty="0">
              <a:latin typeface="+mn-lt"/>
              <a:ea typeface="+mn-ea"/>
              <a:cs typeface="+mn-cs"/>
            </a:rPr>
            <a:t>Rank</a:t>
          </a:r>
          <a:endParaRPr lang="en-US" sz="1200" dirty="0"/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463E-7524-418F-984C-4D60ABD5AFF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D8B1C-4B7D-4506-99D3-F08105C6B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53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A3E88-A81F-447E-B08B-9A4585D4DB77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D5630-AC2E-4C45-90E4-6DDB7E7D5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52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246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74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102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77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74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941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995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9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584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147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05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93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42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77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69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47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92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37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66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5630-AC2E-4C45-90E4-6DDB7E7D59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01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CEABB7-308C-4696-8D40-7FCE93739A94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08354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3E3-F85E-47B5-A9C2-98F29A818E0B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64512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64A-46BA-4A95-964E-D16B7676DC55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79608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130F-2C30-43ED-BD69-96C11A528010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44793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3E74-584C-4C32-ADA3-5C3BDB71A80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1735032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1C75-13FD-4CE0-A363-100BD6AB30FA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3890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3B85-FE83-447C-ACC9-252C1F1E4CBB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17718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7B81-9DB3-4B56-ACA5-B9AA0DF3AEE0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41386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4405-8D2C-4E75-B9EB-0315DB056BDF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93222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57F-3687-4CF7-AD20-37102BACFF2F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21537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DA5E-9B5E-4195-A48A-E8AE997707FB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740663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D4BA60-D0AA-4265-991E-7972376E6EC0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421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SMEs in Kuwait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Nizamuddin</a:t>
            </a:r>
            <a:r>
              <a:rPr lang="en-US" sz="2000" dirty="0" smtClean="0"/>
              <a:t> </a:t>
            </a:r>
            <a:r>
              <a:rPr lang="en-US" sz="2000" dirty="0" err="1" smtClean="0"/>
              <a:t>Arshad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88794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Ease of doing business: not that easy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3627674"/>
              </p:ext>
            </p:extLst>
          </p:nvPr>
        </p:nvGraphicFramePr>
        <p:xfrm>
          <a:off x="768350" y="1905000"/>
          <a:ext cx="7842250" cy="4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Ease of doing business: not that easy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3566160" cy="822960"/>
          </a:xfrm>
        </p:spPr>
        <p:txBody>
          <a:bodyPr/>
          <a:lstStyle/>
          <a:p>
            <a:r>
              <a:rPr lang="en-US" dirty="0" smtClean="0"/>
              <a:t>Ranking on Doing Business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228600" y="2209800"/>
          <a:ext cx="464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1905000"/>
            <a:ext cx="3566160" cy="822960"/>
          </a:xfrm>
        </p:spPr>
        <p:txBody>
          <a:bodyPr/>
          <a:lstStyle/>
          <a:p>
            <a:pPr algn="ctr"/>
            <a:r>
              <a:rPr dirty="0" smtClean="0"/>
              <a:t>Distance to frontier score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56784993"/>
              </p:ext>
            </p:extLst>
          </p:nvPr>
        </p:nvGraphicFramePr>
        <p:xfrm>
          <a:off x="4495800" y="2438400"/>
          <a:ext cx="464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37704" cy="14996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CBK and </a:t>
            </a:r>
            <a:r>
              <a:rPr lang="en-US" sz="3200" dirty="0" err="1" smtClean="0">
                <a:solidFill>
                  <a:schemeClr val="accent1"/>
                </a:solidFill>
              </a:rPr>
              <a:t>sME</a:t>
            </a:r>
            <a:r>
              <a:rPr lang="en-US" sz="3200" dirty="0" smtClean="0">
                <a:solidFill>
                  <a:schemeClr val="accent1"/>
                </a:solidFill>
              </a:rPr>
              <a:t> finance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8607930"/>
              </p:ext>
            </p:extLst>
          </p:nvPr>
        </p:nvGraphicFramePr>
        <p:xfrm>
          <a:off x="533400" y="19812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92560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Lending to </a:t>
            </a:r>
            <a:r>
              <a:rPr lang="en-US" sz="3200" dirty="0" err="1" smtClean="0">
                <a:solidFill>
                  <a:schemeClr val="accent1"/>
                </a:solidFill>
              </a:rPr>
              <a:t>smes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1840801"/>
              </p:ext>
            </p:extLst>
          </p:nvPr>
        </p:nvGraphicFramePr>
        <p:xfrm>
          <a:off x="768350" y="1981200"/>
          <a:ext cx="78422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National fund for </a:t>
            </a:r>
            <a:r>
              <a:rPr lang="en-US" sz="3200" dirty="0" smtClean="0">
                <a:solidFill>
                  <a:schemeClr val="accent1"/>
                </a:solidFill>
              </a:rPr>
              <a:t>SME development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9347259"/>
              </p:ext>
            </p:extLst>
          </p:nvPr>
        </p:nvGraphicFramePr>
        <p:xfrm>
          <a:off x="768350" y="2286000"/>
          <a:ext cx="7842250" cy="432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1670304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9628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National Fund: Services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30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4532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National Fund: achievements so far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National Fund: achievements so far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National Fund: achievements so far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8719077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8" cstate="print"/>
          <a:srcRect l="2018" t="11160" r="75271" b="65374"/>
          <a:stretch>
            <a:fillRect/>
          </a:stretch>
        </p:blipFill>
        <p:spPr bwMode="auto">
          <a:xfrm>
            <a:off x="3886200" y="3810000"/>
            <a:ext cx="1348892" cy="7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743302955"/>
              </p:ext>
            </p:extLst>
          </p:nvPr>
        </p:nvGraphicFramePr>
        <p:xfrm>
          <a:off x="6248400" y="3810000"/>
          <a:ext cx="1752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 final thought 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How to make the horse Drink?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6621927"/>
              </p:ext>
            </p:extLst>
          </p:nvPr>
        </p:nvGraphicFramePr>
        <p:xfrm>
          <a:off x="768350" y="1905000"/>
          <a:ext cx="79946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narshad\Desktop\Conf\clips\gear-head-blu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57200"/>
            <a:ext cx="1581604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Disclaimer: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Views expressed here are strictly personal</a:t>
            </a:r>
            <a:endParaRPr lang="en-US" sz="3200" i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123" y="2080350"/>
            <a:ext cx="3345033" cy="40474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3" name="Picture 2" descr="C:\Users\narshad\Desktop\Conf\clips\arabicthankyo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953000"/>
            <a:ext cx="1447800" cy="1361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8794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Outline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81200"/>
            <a:ext cx="7290054" cy="43281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smtClean="0"/>
              <a:t>Why </a:t>
            </a:r>
            <a:r>
              <a:rPr lang="en-US" sz="2400" dirty="0" smtClean="0"/>
              <a:t>SMEs matter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SMEs in Kuwait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Constraints to SME Growth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Addressing the Funding Constraint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Central bank regulations and the bank lending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National Fund for SME Development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a holistic approach to facilitate the growth of SMEs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Way forward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479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Why SMEs Matter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6161996"/>
              </p:ext>
            </p:extLst>
          </p:nvPr>
        </p:nvGraphicFramePr>
        <p:xfrm>
          <a:off x="768350" y="2286001"/>
          <a:ext cx="776605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Why SMEs matter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892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461504" cy="14996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SMEs can help address youth unemployment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http://cdn.static-economist.com/sites/default/files/images/print-edition/20160806_FBC9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96" y="2179035"/>
            <a:ext cx="7268663" cy="42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225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SMEs in Kuwait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1132960"/>
              </p:ext>
            </p:extLst>
          </p:nvPr>
        </p:nvGraphicFramePr>
        <p:xfrm>
          <a:off x="768096" y="1905000"/>
          <a:ext cx="7766304" cy="48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214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SMEs in Kuwait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35220513"/>
              </p:ext>
            </p:extLst>
          </p:nvPr>
        </p:nvGraphicFramePr>
        <p:xfrm>
          <a:off x="768350" y="2895600"/>
          <a:ext cx="3498850" cy="384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33106997"/>
              </p:ext>
            </p:extLst>
          </p:nvPr>
        </p:nvGraphicFramePr>
        <p:xfrm>
          <a:off x="4492625" y="2965504"/>
          <a:ext cx="436562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2270611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Share of employment by enterprise</a:t>
            </a:r>
          </a:p>
          <a:p>
            <a:pPr algn="ctr"/>
            <a:r>
              <a:rPr lang="en-US" sz="1000" dirty="0" smtClean="0"/>
              <a:t>(2002-2010) 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2255222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Share of self-employed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32077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Kuwait: Constraints to SMEs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0874723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142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5443</TotalTime>
  <Words>607</Words>
  <Application>Microsoft Office PowerPoint</Application>
  <PresentationFormat>On-screen Show (4:3)</PresentationFormat>
  <Paragraphs>162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Integral</vt:lpstr>
      <vt:lpstr>Supporting SMEs in Kuwait </vt:lpstr>
      <vt:lpstr>Disclaimer: Views expressed here are strictly personal</vt:lpstr>
      <vt:lpstr>Outline </vt:lpstr>
      <vt:lpstr>Why SMEs Matter</vt:lpstr>
      <vt:lpstr>Why SMEs matter </vt:lpstr>
      <vt:lpstr>SMEs can help address youth unemployment </vt:lpstr>
      <vt:lpstr>SMEs in Kuwait</vt:lpstr>
      <vt:lpstr>SMEs in Kuwait</vt:lpstr>
      <vt:lpstr>Kuwait: Constraints to SMEs</vt:lpstr>
      <vt:lpstr>Ease of doing business: not that easy</vt:lpstr>
      <vt:lpstr>Ease of doing business: not that easy</vt:lpstr>
      <vt:lpstr>CBK and sME finance</vt:lpstr>
      <vt:lpstr>Lending to smes </vt:lpstr>
      <vt:lpstr>National fund for SME development </vt:lpstr>
      <vt:lpstr>National Fund: Services</vt:lpstr>
      <vt:lpstr>National Fund: achievements so far</vt:lpstr>
      <vt:lpstr>National Fund: achievements so far</vt:lpstr>
      <vt:lpstr>National Fund: achievements so far</vt:lpstr>
      <vt:lpstr>A final thought  How to make the horse Drink?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narshad nizam</dc:creator>
  <cp:lastModifiedBy>em533</cp:lastModifiedBy>
  <cp:revision>443</cp:revision>
  <cp:lastPrinted>2017-02-13T08:16:32Z</cp:lastPrinted>
  <dcterms:created xsi:type="dcterms:W3CDTF">2006-08-16T00:00:00Z</dcterms:created>
  <dcterms:modified xsi:type="dcterms:W3CDTF">2017-02-14T07:44:56Z</dcterms:modified>
</cp:coreProperties>
</file>