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Default Extension="emf" ContentType="image/x-emf"/>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4" Type="http://schemas.openxmlformats.org/officeDocument/2006/relationships/custom-properties" Target="docProps/custom.xml"/><Relationship Id="rId1" Type="http://schemas.openxmlformats.org/officeDocument/2006/relationships/officeDocument" Target="ppt/presentation.xml"/><Relationship Id="rId2" Type="http://schemas.openxmlformats.org/package/2006/relationships/metadata/core-properties" Target="docProps/core.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autoCompressPictures="0">
  <p:sldMasterIdLst>
    <p:sldMasterId id="2147483660" r:id="rId4"/>
  </p:sldMasterIdLst>
  <p:notesMasterIdLst>
    <p:notesMasterId r:id="rId13"/>
  </p:notesMasterIdLst>
  <p:handoutMasterIdLst>
    <p:handoutMasterId r:id="rId14"/>
  </p:handoutMasterIdLst>
  <p:sldIdLst>
    <p:sldId id="256" r:id="rId5"/>
    <p:sldId id="421" r:id="rId6"/>
    <p:sldId id="356" r:id="rId7"/>
    <p:sldId id="411" r:id="rId8"/>
    <p:sldId id="412" r:id="rId9"/>
    <p:sldId id="413" r:id="rId10"/>
    <p:sldId id="420" r:id="rId11"/>
    <p:sldId id="419" r:id="rId12"/>
  </p:sldIdLst>
  <p:sldSz cx="9906000" cy="6858000" type="A4"/>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4296" userDrawn="1">
          <p15:clr>
            <a:srgbClr val="A4A3A4"/>
          </p15:clr>
        </p15:guide>
        <p15:guide id="2" orient="horz" pos="3912" userDrawn="1">
          <p15:clr>
            <a:srgbClr val="A4A3A4"/>
          </p15:clr>
        </p15:guide>
        <p15:guide id="3" orient="horz" pos="2328" userDrawn="1">
          <p15:clr>
            <a:srgbClr val="A4A3A4"/>
          </p15:clr>
        </p15:guide>
        <p15:guide id="4" orient="horz" pos="332">
          <p15:clr>
            <a:srgbClr val="A4A3A4"/>
          </p15:clr>
        </p15:guide>
        <p15:guide id="5" pos="3229">
          <p15:clr>
            <a:srgbClr val="A4A3A4"/>
          </p15:clr>
        </p15:guide>
        <p15:guide id="6" pos="6192" userDrawn="1">
          <p15:clr>
            <a:srgbClr val="A4A3A4"/>
          </p15:clr>
        </p15:guide>
        <p15:guide id="7" pos="624" userDrawn="1">
          <p15:clr>
            <a:srgbClr val="A4A3A4"/>
          </p15:clr>
        </p15:guide>
        <p15:guide id="8" orient="horz" pos="1248" userDrawn="1">
          <p15:clr>
            <a:srgbClr val="A4A3A4"/>
          </p15:clr>
        </p15:guide>
        <p15:guide id="9" orient="horz" pos="1920" userDrawn="1">
          <p15:clr>
            <a:srgbClr val="A4A3A4"/>
          </p15:clr>
        </p15:guide>
        <p15:guide id="10" orient="horz" pos="912"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9FBE4"/>
    <a:srgbClr val="1B5F2E"/>
    <a:srgbClr val="FFFFFF"/>
    <a:srgbClr val="F8DAD4"/>
    <a:srgbClr val="FFDDDD"/>
    <a:srgbClr val="FFFF99"/>
    <a:srgbClr val="00B54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543" autoAdjust="0"/>
    <p:restoredTop sz="93968" autoAdjust="0"/>
  </p:normalViewPr>
  <p:slideViewPr>
    <p:cSldViewPr snapToGrid="0" snapToObjects="1">
      <p:cViewPr>
        <p:scale>
          <a:sx n="100" d="100"/>
          <a:sy n="100" d="100"/>
        </p:scale>
        <p:origin x="-1208" y="-96"/>
      </p:cViewPr>
      <p:guideLst>
        <p:guide orient="horz" pos="4296"/>
        <p:guide orient="horz" pos="3912"/>
        <p:guide orient="horz" pos="2328"/>
        <p:guide orient="horz" pos="332"/>
        <p:guide orient="horz" pos="1248"/>
        <p:guide orient="horz" pos="1920"/>
        <p:guide orient="horz" pos="912"/>
        <p:guide pos="3229"/>
        <p:guide pos="6192"/>
        <p:guide pos="624"/>
      </p:guideLst>
    </p:cSldViewPr>
  </p:slideViewPr>
  <p:outlineViewPr>
    <p:cViewPr>
      <p:scale>
        <a:sx n="33" d="100"/>
        <a:sy n="33" d="100"/>
      </p:scale>
      <p:origin x="0" y="14816"/>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slide" Target="slides/slide7.xml"/><Relationship Id="rId12" Type="http://schemas.openxmlformats.org/officeDocument/2006/relationships/slide" Target="slides/slide8.xml"/><Relationship Id="rId13" Type="http://schemas.openxmlformats.org/officeDocument/2006/relationships/notesMaster" Target="notesMasters/notesMaster1.xml"/><Relationship Id="rId14" Type="http://schemas.openxmlformats.org/officeDocument/2006/relationships/handoutMaster" Target="handoutMasters/handoutMaster1.xml"/><Relationship Id="rId15" Type="http://schemas.openxmlformats.org/officeDocument/2006/relationships/printerSettings" Target="printerSettings/printerSettings1.bin"/><Relationship Id="rId16" Type="http://schemas.openxmlformats.org/officeDocument/2006/relationships/presProps" Target="presProps.xml"/><Relationship Id="rId17" Type="http://schemas.openxmlformats.org/officeDocument/2006/relationships/viewProps" Target="viewProps.xml"/><Relationship Id="rId18" Type="http://schemas.openxmlformats.org/officeDocument/2006/relationships/theme" Target="theme/theme1.xml"/><Relationship Id="rId19" Type="http://schemas.openxmlformats.org/officeDocument/2006/relationships/tableStyles" Target="tableStyles.xml"/><Relationship Id="rId1" Type="http://schemas.openxmlformats.org/officeDocument/2006/relationships/customXml" Target="../customXml/item1.xml"/><Relationship Id="rId2" Type="http://schemas.openxmlformats.org/officeDocument/2006/relationships/customXml" Target="../customXml/item2.xml"/><Relationship Id="rId3" Type="http://schemas.openxmlformats.org/officeDocument/2006/relationships/customXml" Target="../customXml/item3.xml"/><Relationship Id="rId4" Type="http://schemas.openxmlformats.org/officeDocument/2006/relationships/slideMaster" Target="slideMasters/slideMaster1.xml"/><Relationship Id="rId5" Type="http://schemas.openxmlformats.org/officeDocument/2006/relationships/slide" Target="slides/slide1.xml"/><Relationship Id="rId6" Type="http://schemas.openxmlformats.org/officeDocument/2006/relationships/slide" Target="slides/slide2.xml"/><Relationship Id="rId7" Type="http://schemas.openxmlformats.org/officeDocument/2006/relationships/slide" Target="slides/slide3.xml"/><Relationship Id="rId8" Type="http://schemas.openxmlformats.org/officeDocument/2006/relationships/slide" Target="slides/slide4.xml"/><Relationship Id="rId9" Type="http://schemas.openxmlformats.org/officeDocument/2006/relationships/slide" Target="slides/slide5.xml"/><Relationship Id="rId10" Type="http://schemas.openxmlformats.org/officeDocument/2006/relationships/slide" Target="slides/slide6.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2" tIns="46586" rIns="93172" bIns="46586" rtlCol="0"/>
          <a:lstStyle>
            <a:lvl1pPr algn="l">
              <a:defRPr sz="1300"/>
            </a:lvl1pPr>
          </a:lstStyle>
          <a:p>
            <a:endParaRPr lang="en-US" dirty="0"/>
          </a:p>
        </p:txBody>
      </p:sp>
      <p:sp>
        <p:nvSpPr>
          <p:cNvPr id="3" name="Date Placeholder 2"/>
          <p:cNvSpPr>
            <a:spLocks noGrp="1"/>
          </p:cNvSpPr>
          <p:nvPr>
            <p:ph type="dt" sz="quarter" idx="1"/>
          </p:nvPr>
        </p:nvSpPr>
        <p:spPr>
          <a:xfrm>
            <a:off x="3970938" y="0"/>
            <a:ext cx="3037840" cy="464820"/>
          </a:xfrm>
          <a:prstGeom prst="rect">
            <a:avLst/>
          </a:prstGeom>
        </p:spPr>
        <p:txBody>
          <a:bodyPr vert="horz" lIns="93172" tIns="46586" rIns="93172" bIns="46586" rtlCol="0"/>
          <a:lstStyle>
            <a:lvl1pPr algn="r">
              <a:defRPr sz="1300"/>
            </a:lvl1pPr>
          </a:lstStyle>
          <a:p>
            <a:fld id="{0A11FFB6-FF92-024A-AE6A-190764AE36DA}" type="datetimeFigureOut">
              <a:rPr lang="en-US" smtClean="0"/>
              <a:pPr/>
              <a:t>2/10/17</a:t>
            </a:fld>
            <a:endParaRPr lang="en-US" dirty="0"/>
          </a:p>
        </p:txBody>
      </p:sp>
      <p:sp>
        <p:nvSpPr>
          <p:cNvPr id="4" name="Footer Placeholder 3"/>
          <p:cNvSpPr>
            <a:spLocks noGrp="1"/>
          </p:cNvSpPr>
          <p:nvPr>
            <p:ph type="ftr" sz="quarter" idx="2"/>
          </p:nvPr>
        </p:nvSpPr>
        <p:spPr>
          <a:xfrm>
            <a:off x="0" y="8829967"/>
            <a:ext cx="3037840" cy="464820"/>
          </a:xfrm>
          <a:prstGeom prst="rect">
            <a:avLst/>
          </a:prstGeom>
        </p:spPr>
        <p:txBody>
          <a:bodyPr vert="horz" lIns="93172" tIns="46586" rIns="93172" bIns="46586" rtlCol="0" anchor="b"/>
          <a:lstStyle>
            <a:lvl1pPr algn="l">
              <a:defRPr sz="1300"/>
            </a:lvl1pPr>
          </a:lstStyle>
          <a:p>
            <a:endParaRPr lang="en-US" dirty="0"/>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2" tIns="46586" rIns="93172" bIns="46586" rtlCol="0" anchor="b"/>
          <a:lstStyle>
            <a:lvl1pPr algn="r">
              <a:defRPr sz="1300"/>
            </a:lvl1pPr>
          </a:lstStyle>
          <a:p>
            <a:fld id="{C3DC9CC2-97C8-7348-883C-C6CBEB703FDA}" type="slidenum">
              <a:rPr lang="en-US" smtClean="0"/>
              <a:pPr/>
              <a:t>‹#›</a:t>
            </a:fld>
            <a:endParaRPr lang="en-US" dirty="0"/>
          </a:p>
        </p:txBody>
      </p:sp>
    </p:spTree>
    <p:extLst>
      <p:ext uri="{BB962C8B-B14F-4D97-AF65-F5344CB8AC3E}">
        <p14:creationId xmlns:p14="http://schemas.microsoft.com/office/powerpoint/2010/main" val="171878161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2" tIns="46586" rIns="93172" bIns="46586" rtlCol="0"/>
          <a:lstStyle>
            <a:lvl1pPr algn="l">
              <a:defRPr sz="13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2" tIns="46586" rIns="93172" bIns="46586" rtlCol="0"/>
          <a:lstStyle>
            <a:lvl1pPr algn="r">
              <a:defRPr sz="1300"/>
            </a:lvl1pPr>
          </a:lstStyle>
          <a:p>
            <a:fld id="{ED7EC5E6-4EFA-8645-A5DF-586C14F5A46E}" type="datetimeFigureOut">
              <a:rPr lang="en-US" smtClean="0"/>
              <a:pPr/>
              <a:t>2/10/17</a:t>
            </a:fld>
            <a:endParaRPr lang="en-US" dirty="0"/>
          </a:p>
        </p:txBody>
      </p:sp>
      <p:sp>
        <p:nvSpPr>
          <p:cNvPr id="4" name="Slide Image Placeholder 3"/>
          <p:cNvSpPr>
            <a:spLocks noGrp="1" noRot="1" noChangeAspect="1"/>
          </p:cNvSpPr>
          <p:nvPr>
            <p:ph type="sldImg" idx="2"/>
          </p:nvPr>
        </p:nvSpPr>
        <p:spPr>
          <a:xfrm>
            <a:off x="987425" y="698500"/>
            <a:ext cx="5035550" cy="3486150"/>
          </a:xfrm>
          <a:prstGeom prst="rect">
            <a:avLst/>
          </a:prstGeom>
          <a:noFill/>
          <a:ln w="12700">
            <a:solidFill>
              <a:prstClr val="black"/>
            </a:solidFill>
          </a:ln>
        </p:spPr>
        <p:txBody>
          <a:bodyPr vert="horz" lIns="93172" tIns="46586" rIns="93172" bIns="46586"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2" tIns="46586" rIns="93172" bIns="46586"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2" tIns="46586" rIns="93172" bIns="46586" rtlCol="0" anchor="b"/>
          <a:lstStyle>
            <a:lvl1pPr algn="l">
              <a:defRPr sz="13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2" tIns="46586" rIns="93172" bIns="46586" rtlCol="0" anchor="b"/>
          <a:lstStyle>
            <a:lvl1pPr algn="r">
              <a:defRPr sz="1300"/>
            </a:lvl1pPr>
          </a:lstStyle>
          <a:p>
            <a:fld id="{E9124EE7-C54B-884E-A997-D76C72266040}" type="slidenum">
              <a:rPr lang="en-US" smtClean="0"/>
              <a:pPr/>
              <a:t>‹#›</a:t>
            </a:fld>
            <a:endParaRPr lang="en-US" dirty="0"/>
          </a:p>
        </p:txBody>
      </p:sp>
    </p:spTree>
    <p:extLst>
      <p:ext uri="{BB962C8B-B14F-4D97-AF65-F5344CB8AC3E}">
        <p14:creationId xmlns:p14="http://schemas.microsoft.com/office/powerpoint/2010/main" val="3036411636"/>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E9124EE7-C54B-884E-A997-D76C72266040}" type="slidenum">
              <a:rPr lang="en-US" smtClean="0"/>
              <a:pPr/>
              <a:t>0</a:t>
            </a:fld>
            <a:endParaRPr lang="en-US" dirty="0"/>
          </a:p>
        </p:txBody>
      </p:sp>
    </p:spTree>
    <p:extLst>
      <p:ext uri="{BB962C8B-B14F-4D97-AF65-F5344CB8AC3E}">
        <p14:creationId xmlns:p14="http://schemas.microsoft.com/office/powerpoint/2010/main" val="138597906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Slide Image Placeholder 1"/>
          <p:cNvSpPr>
            <a:spLocks noGrp="1" noRot="1" noChangeAspect="1" noTextEdit="1"/>
          </p:cNvSpPr>
          <p:nvPr>
            <p:ph type="sldImg"/>
          </p:nvPr>
        </p:nvSpPr>
        <p:spPr bwMode="auto">
          <a:xfrm>
            <a:off x="987425" y="698500"/>
            <a:ext cx="5035550" cy="3486150"/>
          </a:xfrm>
          <a:noFill/>
          <a:ln>
            <a:solidFill>
              <a:srgbClr val="000000"/>
            </a:solidFill>
            <a:miter lim="800000"/>
            <a:headEnd/>
            <a:tailEnd/>
          </a:ln>
        </p:spPr>
      </p:sp>
      <p:sp>
        <p:nvSpPr>
          <p:cNvPr id="8089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dirty="0" smtClean="0"/>
          </a:p>
        </p:txBody>
      </p:sp>
      <p:sp>
        <p:nvSpPr>
          <p:cNvPr id="35844"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ED3ACE75-2462-436F-B1CA-0644812AD62F}" type="slidenum">
              <a:rPr lang="en-US" smtClean="0"/>
              <a:pPr fontAlgn="base">
                <a:spcBef>
                  <a:spcPct val="0"/>
                </a:spcBef>
                <a:spcAft>
                  <a:spcPct val="0"/>
                </a:spcAft>
                <a:defRPr/>
              </a:pPr>
              <a:t>1</a:t>
            </a:fld>
            <a:endParaRPr lang="en-US" dirty="0" smtClean="0"/>
          </a:p>
        </p:txBody>
      </p:sp>
    </p:spTree>
    <p:extLst>
      <p:ext uri="{BB962C8B-B14F-4D97-AF65-F5344CB8AC3E}">
        <p14:creationId xmlns:p14="http://schemas.microsoft.com/office/powerpoint/2010/main" val="231607866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eg"/></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eg"/></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eg"/></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eg"/></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eg"/></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eg"/></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jpe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e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e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eg"/></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eg"/></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eg"/></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eg"/></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eg"/></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eg"/></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JK - Title">
    <p:spTree>
      <p:nvGrpSpPr>
        <p:cNvPr id="1" name=""/>
        <p:cNvGrpSpPr/>
        <p:nvPr/>
      </p:nvGrpSpPr>
      <p:grpSpPr>
        <a:xfrm>
          <a:off x="0" y="0"/>
          <a:ext cx="0" cy="0"/>
          <a:chOff x="0" y="0"/>
          <a:chExt cx="0" cy="0"/>
        </a:xfrm>
      </p:grpSpPr>
      <p:sp>
        <p:nvSpPr>
          <p:cNvPr id="3" name="Subtitle 2"/>
          <p:cNvSpPr>
            <a:spLocks noGrp="1"/>
          </p:cNvSpPr>
          <p:nvPr>
            <p:ph type="subTitle" idx="1" hasCustomPrompt="1"/>
          </p:nvPr>
        </p:nvSpPr>
        <p:spPr>
          <a:xfrm>
            <a:off x="742951" y="3082475"/>
            <a:ext cx="8929716" cy="400500"/>
          </a:xfrm>
          <a:prstGeom prst="rect">
            <a:avLst/>
          </a:prstGeom>
        </p:spPr>
        <p:txBody>
          <a:bodyPr lIns="0" tIns="0" rIns="0" bIns="0" anchor="t">
            <a:normAutofit/>
          </a:bodyPr>
          <a:lstStyle>
            <a:lvl1pPr marL="0" indent="0" algn="l">
              <a:lnSpc>
                <a:spcPct val="100000"/>
              </a:lnSpc>
              <a:spcBef>
                <a:spcPts val="0"/>
              </a:spcBef>
              <a:buNone/>
              <a:defRPr sz="2400" b="0">
                <a:solidFill>
                  <a:srgbClr val="1B5F2E"/>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Subtitle of Presentation</a:t>
            </a:r>
            <a:endParaRPr lang="en-US" dirty="0"/>
          </a:p>
        </p:txBody>
      </p:sp>
      <p:sp>
        <p:nvSpPr>
          <p:cNvPr id="2" name="Title 1"/>
          <p:cNvSpPr>
            <a:spLocks noGrp="1"/>
          </p:cNvSpPr>
          <p:nvPr>
            <p:ph type="ctrTitle" hasCustomPrompt="1"/>
          </p:nvPr>
        </p:nvSpPr>
        <p:spPr>
          <a:xfrm>
            <a:off x="742951" y="2708647"/>
            <a:ext cx="8929716" cy="411480"/>
          </a:xfrm>
          <a:prstGeom prst="rect">
            <a:avLst/>
          </a:prstGeom>
        </p:spPr>
        <p:txBody>
          <a:bodyPr lIns="0" tIns="0" rIns="0" bIns="0" anchor="t">
            <a:normAutofit/>
          </a:bodyPr>
          <a:lstStyle>
            <a:lvl1pPr algn="l">
              <a:lnSpc>
                <a:spcPts val="3000"/>
              </a:lnSpc>
              <a:defRPr sz="2800" b="1" baseline="0">
                <a:solidFill>
                  <a:srgbClr val="1B5F2E"/>
                </a:solidFill>
              </a:defRPr>
            </a:lvl1pPr>
          </a:lstStyle>
          <a:p>
            <a:r>
              <a:rPr lang="en-US" dirty="0" smtClean="0"/>
              <a:t>Click to Edit Main Presentation Title</a:t>
            </a:r>
            <a:endParaRPr lang="en-US" dirty="0"/>
          </a:p>
        </p:txBody>
      </p:sp>
      <p:sp>
        <p:nvSpPr>
          <p:cNvPr id="8" name="Picture Placeholder 7"/>
          <p:cNvSpPr>
            <a:spLocks noGrp="1"/>
          </p:cNvSpPr>
          <p:nvPr>
            <p:ph type="pic" sz="quarter" idx="11" hasCustomPrompt="1"/>
          </p:nvPr>
        </p:nvSpPr>
        <p:spPr>
          <a:xfrm>
            <a:off x="740242" y="1613741"/>
            <a:ext cx="1058863" cy="1081087"/>
          </a:xfrm>
          <a:prstGeom prst="rect">
            <a:avLst/>
          </a:prstGeom>
        </p:spPr>
        <p:txBody>
          <a:bodyPr/>
          <a:lstStyle>
            <a:lvl1pPr marL="0" indent="0" algn="ctr">
              <a:buNone/>
              <a:defRPr sz="1200" baseline="0"/>
            </a:lvl1pPr>
          </a:lstStyle>
          <a:p>
            <a:r>
              <a:rPr lang="en-US" dirty="0" smtClean="0"/>
              <a:t>Insert Client Logo</a:t>
            </a:r>
            <a:endParaRPr lang="en-US" dirty="0"/>
          </a:p>
        </p:txBody>
      </p:sp>
      <p:sp>
        <p:nvSpPr>
          <p:cNvPr id="11" name="Rectangle 10"/>
          <p:cNvSpPr/>
          <p:nvPr userDrawn="1"/>
        </p:nvSpPr>
        <p:spPr>
          <a:xfrm>
            <a:off x="740242" y="4250460"/>
            <a:ext cx="8822858" cy="1483483"/>
          </a:xfrm>
          <a:prstGeom prst="rect">
            <a:avLst/>
          </a:prstGeom>
        </p:spPr>
        <p:txBody>
          <a:bodyPr wrap="square" lIns="0" tIns="0" rIns="0" bIns="0">
            <a:spAutoFit/>
          </a:bodyPr>
          <a:lstStyle/>
          <a:p>
            <a:pPr marL="0" marR="0" lvl="0" indent="0" algn="r" defTabSz="457200" rtl="0" eaLnBrk="1" fontAlgn="auto" latinLnBrk="0" hangingPunct="1">
              <a:lnSpc>
                <a:spcPct val="100000"/>
              </a:lnSpc>
              <a:spcBef>
                <a:spcPct val="20000"/>
              </a:spcBef>
              <a:spcAft>
                <a:spcPts val="0"/>
              </a:spcAft>
              <a:buClrTx/>
              <a:buSzTx/>
              <a:buFont typeface="Arial"/>
              <a:buNone/>
              <a:tabLst/>
              <a:defRPr/>
            </a:pPr>
            <a:endParaRPr kumimoji="0" lang="en-US" sz="2200" b="1" i="0" u="none" strike="noStrike" kern="1200" cap="none" spc="0" normalizeH="0" baseline="0" noProof="0" dirty="0" smtClean="0">
              <a:ln>
                <a:noFill/>
              </a:ln>
              <a:solidFill>
                <a:srgbClr val="1B5F2E"/>
              </a:solidFill>
              <a:effectLst/>
              <a:uLnTx/>
              <a:uFillTx/>
              <a:latin typeface="+mn-lt"/>
              <a:ea typeface="+mn-ea"/>
              <a:cs typeface="+mn-cs"/>
            </a:endParaRPr>
          </a:p>
          <a:p>
            <a:pPr marL="0" marR="0" lvl="0" indent="0" algn="r" defTabSz="457200" rtl="0" eaLnBrk="1" fontAlgn="auto" latinLnBrk="0" hangingPunct="1">
              <a:lnSpc>
                <a:spcPct val="100000"/>
              </a:lnSpc>
              <a:spcBef>
                <a:spcPct val="20000"/>
              </a:spcBef>
              <a:spcAft>
                <a:spcPts val="0"/>
              </a:spcAft>
              <a:buClrTx/>
              <a:buSzTx/>
              <a:buFont typeface="Arial"/>
              <a:buNone/>
              <a:tabLst/>
              <a:defRPr/>
            </a:pPr>
            <a:endParaRPr kumimoji="0" lang="en-US" sz="2200" b="1" i="0" u="none" strike="noStrike" kern="1200" cap="none" spc="0" normalizeH="0" baseline="0" noProof="0" dirty="0" smtClean="0">
              <a:ln>
                <a:noFill/>
              </a:ln>
              <a:solidFill>
                <a:srgbClr val="1B5F2E"/>
              </a:solidFill>
              <a:effectLst/>
              <a:uLnTx/>
              <a:uFillTx/>
              <a:latin typeface="+mn-lt"/>
              <a:ea typeface="+mn-ea"/>
              <a:cs typeface="+mn-cs"/>
            </a:endParaRPr>
          </a:p>
          <a:p>
            <a:pPr marL="0" marR="0" lvl="0" indent="0" algn="r" defTabSz="457200" rtl="0" eaLnBrk="1" fontAlgn="auto" latinLnBrk="0" hangingPunct="1">
              <a:lnSpc>
                <a:spcPct val="100000"/>
              </a:lnSpc>
              <a:spcBef>
                <a:spcPct val="20000"/>
              </a:spcBef>
              <a:spcAft>
                <a:spcPts val="0"/>
              </a:spcAft>
              <a:buClrTx/>
              <a:buSzTx/>
              <a:buFont typeface="Arial"/>
              <a:buNone/>
              <a:tabLst/>
              <a:defRPr/>
            </a:pPr>
            <a:r>
              <a:rPr kumimoji="0" lang="en-US" sz="2200" b="1" i="0" u="none" strike="noStrike" kern="1200" cap="none" spc="0" normalizeH="0" baseline="0" noProof="0" dirty="0" smtClean="0">
                <a:ln>
                  <a:noFill/>
                </a:ln>
                <a:solidFill>
                  <a:srgbClr val="1B5F2E"/>
                </a:solidFill>
                <a:effectLst/>
                <a:uLnTx/>
                <a:uFillTx/>
                <a:latin typeface="+mn-lt"/>
                <a:ea typeface="+mn-ea"/>
                <a:cs typeface="+mn-cs"/>
              </a:rPr>
              <a:t>Islamic Corporation for the Development of the Private Sector (“ICD”)</a:t>
            </a:r>
          </a:p>
          <a:p>
            <a:pPr marL="0" marR="0" lvl="0" indent="0" algn="r" defTabSz="457200" rtl="0" eaLnBrk="1" fontAlgn="auto" latinLnBrk="0" hangingPunct="1">
              <a:lnSpc>
                <a:spcPct val="100000"/>
              </a:lnSpc>
              <a:spcBef>
                <a:spcPct val="20000"/>
              </a:spcBef>
              <a:spcAft>
                <a:spcPts val="0"/>
              </a:spcAft>
              <a:buClrTx/>
              <a:buSzTx/>
              <a:buFont typeface="Arial"/>
              <a:buNone/>
              <a:tabLst/>
              <a:defRPr/>
            </a:pPr>
            <a:r>
              <a:rPr kumimoji="0" lang="en-US" sz="1800" b="0" i="1" u="none" strike="noStrike" kern="1200" cap="none" spc="0" normalizeH="0" baseline="0" noProof="0" dirty="0" smtClean="0">
                <a:ln>
                  <a:noFill/>
                </a:ln>
                <a:solidFill>
                  <a:srgbClr val="1B5F2E"/>
                </a:solidFill>
                <a:effectLst/>
                <a:uLnTx/>
                <a:uFillTx/>
                <a:latin typeface="+mn-lt"/>
                <a:ea typeface="+mn-ea"/>
                <a:cs typeface="+mn-cs"/>
              </a:rPr>
              <a:t>Member of the Islamic Development Bank (IsDB) Group</a:t>
            </a:r>
          </a:p>
        </p:txBody>
      </p:sp>
      <p:sp>
        <p:nvSpPr>
          <p:cNvPr id="22" name="Date Placeholder 2"/>
          <p:cNvSpPr>
            <a:spLocks noGrp="1"/>
          </p:cNvSpPr>
          <p:nvPr>
            <p:ph type="dt" sz="half" idx="10"/>
          </p:nvPr>
        </p:nvSpPr>
        <p:spPr>
          <a:xfrm>
            <a:off x="740242" y="6000376"/>
            <a:ext cx="2311400" cy="365125"/>
          </a:xfrm>
        </p:spPr>
        <p:txBody>
          <a:bodyPr lIns="0" tIns="0" rIns="0" bIns="0"/>
          <a:lstStyle>
            <a:lvl1pPr>
              <a:defRPr sz="1600">
                <a:solidFill>
                  <a:srgbClr val="1B5F2E"/>
                </a:solidFill>
              </a:defRPr>
            </a:lvl1pPr>
          </a:lstStyle>
          <a:p>
            <a:endParaRPr lang="en-US" dirty="0"/>
          </a:p>
        </p:txBody>
      </p:sp>
      <p:sp>
        <p:nvSpPr>
          <p:cNvPr id="12" name="Rectangle 11"/>
          <p:cNvSpPr/>
          <p:nvPr userDrawn="1"/>
        </p:nvSpPr>
        <p:spPr>
          <a:xfrm>
            <a:off x="0" y="-1"/>
            <a:ext cx="9906000" cy="1395414"/>
          </a:xfrm>
          <a:prstGeom prst="rect">
            <a:avLst/>
          </a:prstGeom>
          <a:solidFill>
            <a:srgbClr val="1B5F2E"/>
          </a:solidFill>
          <a:ln>
            <a:solidFill>
              <a:schemeClr val="accent3">
                <a:lumMod val="50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Tree>
  </p:cSld>
  <p:clrMapOvr>
    <a:masterClrMapping/>
  </p:clrMapOvr>
  <p:hf hdr="0" ftr="0"/>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JK 9">
    <p:spTree>
      <p:nvGrpSpPr>
        <p:cNvPr id="1" name=""/>
        <p:cNvGrpSpPr/>
        <p:nvPr/>
      </p:nvGrpSpPr>
      <p:grpSpPr>
        <a:xfrm>
          <a:off x="0" y="0"/>
          <a:ext cx="0" cy="0"/>
          <a:chOff x="0" y="0"/>
          <a:chExt cx="0" cy="0"/>
        </a:xfrm>
      </p:grpSpPr>
      <p:sp>
        <p:nvSpPr>
          <p:cNvPr id="2" name="Title 1"/>
          <p:cNvSpPr>
            <a:spLocks noGrp="1"/>
          </p:cNvSpPr>
          <p:nvPr>
            <p:ph type="title"/>
          </p:nvPr>
        </p:nvSpPr>
        <p:spPr>
          <a:xfrm>
            <a:off x="1003300" y="274638"/>
            <a:ext cx="8902700" cy="807536"/>
          </a:xfrm>
          <a:prstGeom prst="rect">
            <a:avLst/>
          </a:prstGeom>
        </p:spPr>
        <p:txBody>
          <a:bodyPr anchor="ctr">
            <a:normAutofit/>
          </a:bodyPr>
          <a:lstStyle>
            <a:lvl1pPr algn="l">
              <a:defRPr sz="2400" b="1">
                <a:solidFill>
                  <a:srgbClr val="1B5F2E"/>
                </a:solidFill>
              </a:defRPr>
            </a:lvl1pPr>
          </a:lstStyle>
          <a:p>
            <a:r>
              <a:rPr lang="en-US" smtClean="0"/>
              <a:t>Click to edit Master title style</a:t>
            </a:r>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092271CF-4722-D24C-BD82-83CC3CB6D6E5}" type="slidenum">
              <a:rPr lang="en-US" smtClean="0"/>
              <a:pPr/>
              <a:t>‹#›</a:t>
            </a:fld>
            <a:endParaRPr lang="en-US" dirty="0"/>
          </a:p>
        </p:txBody>
      </p:sp>
      <p:sp>
        <p:nvSpPr>
          <p:cNvPr id="6" name="Line 17"/>
          <p:cNvSpPr>
            <a:spLocks noChangeShapeType="1"/>
          </p:cNvSpPr>
          <p:nvPr/>
        </p:nvSpPr>
        <p:spPr bwMode="auto">
          <a:xfrm flipV="1">
            <a:off x="1003300" y="6400799"/>
            <a:ext cx="8902700" cy="0"/>
          </a:xfrm>
          <a:prstGeom prst="line">
            <a:avLst/>
          </a:prstGeom>
          <a:noFill/>
          <a:ln w="3175">
            <a:solidFill>
              <a:srgbClr val="1B5F2E"/>
            </a:solidFill>
            <a:round/>
            <a:headEnd/>
            <a:tailEnd/>
          </a:ln>
          <a:effectLst/>
        </p:spPr>
        <p:txBody>
          <a:bodyPr wrap="none" anchor="ctr"/>
          <a:lstStyle/>
          <a:p>
            <a:pPr>
              <a:defRPr/>
            </a:pPr>
            <a:endParaRPr lang="en-US" dirty="0">
              <a:ea typeface="+mn-ea"/>
            </a:endParaRPr>
          </a:p>
        </p:txBody>
      </p:sp>
      <p:sp>
        <p:nvSpPr>
          <p:cNvPr id="7" name="Rectangle 6"/>
          <p:cNvSpPr/>
          <p:nvPr/>
        </p:nvSpPr>
        <p:spPr>
          <a:xfrm>
            <a:off x="1003300" y="6258078"/>
            <a:ext cx="3948112" cy="142723"/>
          </a:xfrm>
          <a:prstGeom prst="rect">
            <a:avLst/>
          </a:prstGeom>
          <a:solidFill>
            <a:srgbClr val="1B5F2E"/>
          </a:solidFill>
          <a:ln>
            <a:solidFill>
              <a:srgbClr val="1B5F2E"/>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8" name="Line 17"/>
          <p:cNvSpPr>
            <a:spLocks noChangeShapeType="1"/>
          </p:cNvSpPr>
          <p:nvPr/>
        </p:nvSpPr>
        <p:spPr bwMode="auto">
          <a:xfrm flipV="1">
            <a:off x="1003300" y="1031967"/>
            <a:ext cx="8902700" cy="0"/>
          </a:xfrm>
          <a:prstGeom prst="line">
            <a:avLst/>
          </a:prstGeom>
          <a:noFill/>
          <a:ln w="38100">
            <a:solidFill>
              <a:srgbClr val="1B5F2E"/>
            </a:solidFill>
            <a:round/>
            <a:headEnd/>
            <a:tailEnd/>
          </a:ln>
          <a:effectLst/>
        </p:spPr>
        <p:txBody>
          <a:bodyPr wrap="none" anchor="ctr"/>
          <a:lstStyle/>
          <a:p>
            <a:pPr>
              <a:defRPr/>
            </a:pPr>
            <a:endParaRPr lang="en-US" dirty="0">
              <a:ea typeface="+mn-ea"/>
            </a:endParaRPr>
          </a:p>
        </p:txBody>
      </p:sp>
      <p:sp>
        <p:nvSpPr>
          <p:cNvPr id="9" name="Line 17"/>
          <p:cNvSpPr>
            <a:spLocks noChangeShapeType="1"/>
          </p:cNvSpPr>
          <p:nvPr/>
        </p:nvSpPr>
        <p:spPr bwMode="auto">
          <a:xfrm flipV="1">
            <a:off x="1003300" y="1082174"/>
            <a:ext cx="8902700" cy="0"/>
          </a:xfrm>
          <a:prstGeom prst="line">
            <a:avLst/>
          </a:prstGeom>
          <a:noFill/>
          <a:ln w="3175">
            <a:solidFill>
              <a:srgbClr val="1B5F2E"/>
            </a:solidFill>
            <a:round/>
            <a:headEnd/>
            <a:tailEnd/>
          </a:ln>
          <a:effectLst/>
        </p:spPr>
        <p:txBody>
          <a:bodyPr wrap="none" anchor="ctr"/>
          <a:lstStyle/>
          <a:p>
            <a:pPr>
              <a:defRPr/>
            </a:pPr>
            <a:endParaRPr lang="en-US" dirty="0">
              <a:ea typeface="+mn-ea"/>
            </a:endParaRPr>
          </a:p>
        </p:txBody>
      </p:sp>
      <p:sp>
        <p:nvSpPr>
          <p:cNvPr id="17" name="Content Placeholder 21"/>
          <p:cNvSpPr>
            <a:spLocks noGrp="1"/>
          </p:cNvSpPr>
          <p:nvPr>
            <p:ph sz="quarter" idx="14" hasCustomPrompt="1"/>
          </p:nvPr>
        </p:nvSpPr>
        <p:spPr>
          <a:xfrm>
            <a:off x="5745163" y="1155700"/>
            <a:ext cx="4114800" cy="384048"/>
          </a:xfrm>
          <a:prstGeom prst="rect">
            <a:avLst/>
          </a:prstGeom>
          <a:solidFill>
            <a:srgbClr val="1B5F2E"/>
          </a:solidFill>
          <a:ln>
            <a:solidFill>
              <a:srgbClr val="1B5F2E"/>
            </a:solidFill>
          </a:ln>
        </p:spPr>
        <p:txBody>
          <a:bodyPr lIns="0" tIns="0" rIns="0" bIns="0" anchor="ctr" anchorCtr="0"/>
          <a:lstStyle>
            <a:lvl1pPr algn="ctr">
              <a:buNone/>
              <a:defRPr sz="1400" b="1">
                <a:solidFill>
                  <a:schemeClr val="bg1"/>
                </a:solidFill>
              </a:defRPr>
            </a:lvl1pPr>
          </a:lstStyle>
          <a:p>
            <a:pPr lvl="0"/>
            <a:r>
              <a:rPr lang="en-US" dirty="0" smtClean="0"/>
              <a:t>Click to Add Heading</a:t>
            </a:r>
          </a:p>
        </p:txBody>
      </p:sp>
      <p:sp>
        <p:nvSpPr>
          <p:cNvPr id="18" name="Content Placeholder 21"/>
          <p:cNvSpPr>
            <a:spLocks noGrp="1"/>
          </p:cNvSpPr>
          <p:nvPr>
            <p:ph sz="quarter" idx="15" hasCustomPrompt="1"/>
          </p:nvPr>
        </p:nvSpPr>
        <p:spPr>
          <a:xfrm>
            <a:off x="1003300" y="1155700"/>
            <a:ext cx="4114800" cy="384048"/>
          </a:xfrm>
          <a:prstGeom prst="rect">
            <a:avLst/>
          </a:prstGeom>
          <a:solidFill>
            <a:srgbClr val="1B5F2E"/>
          </a:solidFill>
          <a:ln>
            <a:solidFill>
              <a:srgbClr val="1B5F2E"/>
            </a:solidFill>
          </a:ln>
        </p:spPr>
        <p:txBody>
          <a:bodyPr lIns="0" tIns="0" rIns="0" bIns="0" anchor="ctr" anchorCtr="0"/>
          <a:lstStyle>
            <a:lvl1pPr algn="ctr">
              <a:buNone/>
              <a:defRPr sz="1400" b="1">
                <a:solidFill>
                  <a:schemeClr val="bg1"/>
                </a:solidFill>
              </a:defRPr>
            </a:lvl1pPr>
          </a:lstStyle>
          <a:p>
            <a:pPr lvl="0"/>
            <a:r>
              <a:rPr lang="en-US" dirty="0" smtClean="0"/>
              <a:t>Click to Add Heading</a:t>
            </a:r>
          </a:p>
        </p:txBody>
      </p:sp>
      <p:sp>
        <p:nvSpPr>
          <p:cNvPr id="12" name="Content Placeholder 14"/>
          <p:cNvSpPr>
            <a:spLocks noGrp="1"/>
          </p:cNvSpPr>
          <p:nvPr>
            <p:ph sz="quarter" idx="18"/>
          </p:nvPr>
        </p:nvSpPr>
        <p:spPr>
          <a:xfrm>
            <a:off x="1011238" y="1539875"/>
            <a:ext cx="4106862" cy="4684713"/>
          </a:xfrm>
          <a:prstGeom prst="rect">
            <a:avLst/>
          </a:prstGeom>
          <a:ln>
            <a:solidFill>
              <a:srgbClr val="1B5F2E"/>
            </a:solidFill>
          </a:ln>
        </p:spPr>
        <p:txBody>
          <a:bodyPr/>
          <a:lstStyle>
            <a:lvl1pPr marL="120650" indent="-120650">
              <a:buFont typeface="Wingdings" pitchFamily="2" charset="2"/>
              <a:buChar char="§"/>
              <a:defRPr sz="1300"/>
            </a:lvl1pPr>
            <a:lvl2pPr marL="349250" indent="-174625">
              <a:defRPr sz="1300"/>
            </a:lvl2pPr>
            <a:lvl3pPr marL="577850" indent="-120650">
              <a:buFont typeface="Wingdings" pitchFamily="2" charset="2"/>
              <a:buChar char="§"/>
              <a:defRPr sz="1200" i="1"/>
            </a:lvl3pPr>
            <a:lvl4pPr marL="739775" indent="-161925">
              <a:defRPr sz="1200"/>
            </a:lvl4pPr>
            <a:lvl5pPr marL="914400" indent="-174625">
              <a:defRPr sz="12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Content Placeholder 14"/>
          <p:cNvSpPr>
            <a:spLocks noGrp="1"/>
          </p:cNvSpPr>
          <p:nvPr>
            <p:ph sz="quarter" idx="19"/>
          </p:nvPr>
        </p:nvSpPr>
        <p:spPr>
          <a:xfrm>
            <a:off x="5745163" y="1539748"/>
            <a:ext cx="4106862" cy="4684713"/>
          </a:xfrm>
          <a:prstGeom prst="rect">
            <a:avLst/>
          </a:prstGeom>
          <a:ln>
            <a:solidFill>
              <a:srgbClr val="1B5F2E"/>
            </a:solidFill>
          </a:ln>
        </p:spPr>
        <p:txBody>
          <a:bodyPr/>
          <a:lstStyle>
            <a:lvl1pPr marL="120650" indent="-120650">
              <a:buFont typeface="Wingdings" pitchFamily="2" charset="2"/>
              <a:buChar char="§"/>
              <a:defRPr sz="1300"/>
            </a:lvl1pPr>
            <a:lvl2pPr marL="349250" indent="-174625">
              <a:defRPr sz="1300"/>
            </a:lvl2pPr>
            <a:lvl3pPr marL="577850" indent="-120650">
              <a:buFont typeface="Wingdings" pitchFamily="2" charset="2"/>
              <a:buChar char="§"/>
              <a:defRPr sz="1200" i="1"/>
            </a:lvl3pPr>
            <a:lvl4pPr marL="739775" indent="-161925">
              <a:defRPr sz="1200"/>
            </a:lvl4pPr>
            <a:lvl5pPr marL="914400" indent="-174625">
              <a:defRPr sz="12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pic>
        <p:nvPicPr>
          <p:cNvPr id="14" name="Picture 2" descr="C:\Users\260869\AppData\Local\Temp\notes96D76D\ICD New Logo.JPG"/>
          <p:cNvPicPr>
            <a:picLocks noChangeAspect="1" noChangeArrowheads="1"/>
          </p:cNvPicPr>
          <p:nvPr userDrawn="1"/>
        </p:nvPicPr>
        <p:blipFill rotWithShape="1">
          <a:blip r:embed="rId2">
            <a:extLst>
              <a:ext uri="{28A0092B-C50C-407E-A947-70E740481C1C}">
                <a14:useLocalDpi xmlns:a14="http://schemas.microsoft.com/office/drawing/2010/main" val="0"/>
              </a:ext>
            </a:extLst>
          </a:blip>
          <a:srcRect r="2202" b="1248"/>
          <a:stretch/>
        </p:blipFill>
        <p:spPr bwMode="auto">
          <a:xfrm>
            <a:off x="170638" y="6271525"/>
            <a:ext cx="446515" cy="519074"/>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JK 10">
    <p:spTree>
      <p:nvGrpSpPr>
        <p:cNvPr id="1" name=""/>
        <p:cNvGrpSpPr/>
        <p:nvPr/>
      </p:nvGrpSpPr>
      <p:grpSpPr>
        <a:xfrm>
          <a:off x="0" y="0"/>
          <a:ext cx="0" cy="0"/>
          <a:chOff x="0" y="0"/>
          <a:chExt cx="0" cy="0"/>
        </a:xfrm>
      </p:grpSpPr>
      <p:sp>
        <p:nvSpPr>
          <p:cNvPr id="2" name="Title 1"/>
          <p:cNvSpPr>
            <a:spLocks noGrp="1"/>
          </p:cNvSpPr>
          <p:nvPr>
            <p:ph type="title"/>
          </p:nvPr>
        </p:nvSpPr>
        <p:spPr>
          <a:xfrm>
            <a:off x="1003300" y="274638"/>
            <a:ext cx="8902700" cy="807536"/>
          </a:xfrm>
          <a:prstGeom prst="rect">
            <a:avLst/>
          </a:prstGeom>
        </p:spPr>
        <p:txBody>
          <a:bodyPr anchor="ctr">
            <a:normAutofit/>
          </a:bodyPr>
          <a:lstStyle>
            <a:lvl1pPr algn="l">
              <a:defRPr sz="2400" b="1">
                <a:solidFill>
                  <a:srgbClr val="1B5F2E"/>
                </a:solidFill>
              </a:defRPr>
            </a:lvl1pPr>
          </a:lstStyle>
          <a:p>
            <a:r>
              <a:rPr lang="en-US" smtClean="0"/>
              <a:t>Click to edit Master title style</a:t>
            </a:r>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092271CF-4722-D24C-BD82-83CC3CB6D6E5}" type="slidenum">
              <a:rPr lang="en-US" smtClean="0"/>
              <a:pPr/>
              <a:t>‹#›</a:t>
            </a:fld>
            <a:endParaRPr lang="en-US" dirty="0"/>
          </a:p>
        </p:txBody>
      </p:sp>
      <p:sp>
        <p:nvSpPr>
          <p:cNvPr id="6" name="Line 17"/>
          <p:cNvSpPr>
            <a:spLocks noChangeShapeType="1"/>
          </p:cNvSpPr>
          <p:nvPr/>
        </p:nvSpPr>
        <p:spPr bwMode="auto">
          <a:xfrm flipV="1">
            <a:off x="1003300" y="6400799"/>
            <a:ext cx="8902700" cy="0"/>
          </a:xfrm>
          <a:prstGeom prst="line">
            <a:avLst/>
          </a:prstGeom>
          <a:noFill/>
          <a:ln w="3175">
            <a:solidFill>
              <a:srgbClr val="1B5F2E"/>
            </a:solidFill>
            <a:round/>
            <a:headEnd/>
            <a:tailEnd/>
          </a:ln>
          <a:effectLst/>
        </p:spPr>
        <p:txBody>
          <a:bodyPr wrap="none" anchor="ctr"/>
          <a:lstStyle/>
          <a:p>
            <a:pPr>
              <a:defRPr/>
            </a:pPr>
            <a:endParaRPr lang="en-US" dirty="0">
              <a:ea typeface="+mn-ea"/>
            </a:endParaRPr>
          </a:p>
        </p:txBody>
      </p:sp>
      <p:sp>
        <p:nvSpPr>
          <p:cNvPr id="7" name="Rectangle 6"/>
          <p:cNvSpPr/>
          <p:nvPr/>
        </p:nvSpPr>
        <p:spPr>
          <a:xfrm>
            <a:off x="1003300" y="6258078"/>
            <a:ext cx="3948112" cy="142723"/>
          </a:xfrm>
          <a:prstGeom prst="rect">
            <a:avLst/>
          </a:prstGeom>
          <a:solidFill>
            <a:srgbClr val="1B5F2E"/>
          </a:solidFill>
          <a:ln>
            <a:solidFill>
              <a:srgbClr val="1B5F2E"/>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8" name="Line 17"/>
          <p:cNvSpPr>
            <a:spLocks noChangeShapeType="1"/>
          </p:cNvSpPr>
          <p:nvPr/>
        </p:nvSpPr>
        <p:spPr bwMode="auto">
          <a:xfrm flipV="1">
            <a:off x="1003300" y="1031967"/>
            <a:ext cx="8902700" cy="0"/>
          </a:xfrm>
          <a:prstGeom prst="line">
            <a:avLst/>
          </a:prstGeom>
          <a:noFill/>
          <a:ln w="38100">
            <a:solidFill>
              <a:srgbClr val="1B5F2E"/>
            </a:solidFill>
            <a:round/>
            <a:headEnd/>
            <a:tailEnd/>
          </a:ln>
          <a:effectLst/>
        </p:spPr>
        <p:txBody>
          <a:bodyPr wrap="none" anchor="ctr"/>
          <a:lstStyle/>
          <a:p>
            <a:pPr>
              <a:defRPr/>
            </a:pPr>
            <a:endParaRPr lang="en-US" dirty="0">
              <a:ea typeface="+mn-ea"/>
            </a:endParaRPr>
          </a:p>
        </p:txBody>
      </p:sp>
      <p:sp>
        <p:nvSpPr>
          <p:cNvPr id="9" name="Line 17"/>
          <p:cNvSpPr>
            <a:spLocks noChangeShapeType="1"/>
          </p:cNvSpPr>
          <p:nvPr/>
        </p:nvSpPr>
        <p:spPr bwMode="auto">
          <a:xfrm flipV="1">
            <a:off x="1003300" y="1082174"/>
            <a:ext cx="8902700" cy="0"/>
          </a:xfrm>
          <a:prstGeom prst="line">
            <a:avLst/>
          </a:prstGeom>
          <a:noFill/>
          <a:ln w="3175">
            <a:solidFill>
              <a:srgbClr val="1B5F2E"/>
            </a:solidFill>
            <a:round/>
            <a:headEnd/>
            <a:tailEnd/>
          </a:ln>
          <a:effectLst/>
        </p:spPr>
        <p:txBody>
          <a:bodyPr wrap="none" anchor="ctr"/>
          <a:lstStyle/>
          <a:p>
            <a:pPr>
              <a:defRPr/>
            </a:pPr>
            <a:endParaRPr lang="en-US" dirty="0">
              <a:ea typeface="+mn-ea"/>
            </a:endParaRPr>
          </a:p>
        </p:txBody>
      </p:sp>
      <p:sp>
        <p:nvSpPr>
          <p:cNvPr id="17" name="Content Placeholder 21"/>
          <p:cNvSpPr>
            <a:spLocks noGrp="1"/>
          </p:cNvSpPr>
          <p:nvPr>
            <p:ph sz="quarter" idx="14" hasCustomPrompt="1"/>
          </p:nvPr>
        </p:nvSpPr>
        <p:spPr>
          <a:xfrm>
            <a:off x="5745163" y="1155700"/>
            <a:ext cx="4114800" cy="384048"/>
          </a:xfrm>
          <a:prstGeom prst="rect">
            <a:avLst/>
          </a:prstGeom>
          <a:solidFill>
            <a:srgbClr val="1B5F2E"/>
          </a:solidFill>
          <a:ln>
            <a:solidFill>
              <a:srgbClr val="1B5F2E"/>
            </a:solidFill>
          </a:ln>
        </p:spPr>
        <p:txBody>
          <a:bodyPr lIns="0" tIns="0" rIns="0" bIns="0" anchor="ctr" anchorCtr="0"/>
          <a:lstStyle>
            <a:lvl1pPr algn="ctr">
              <a:buNone/>
              <a:defRPr sz="1400" b="1">
                <a:solidFill>
                  <a:schemeClr val="bg1"/>
                </a:solidFill>
              </a:defRPr>
            </a:lvl1pPr>
          </a:lstStyle>
          <a:p>
            <a:pPr lvl="0"/>
            <a:r>
              <a:rPr lang="en-US" dirty="0" smtClean="0"/>
              <a:t>Click to Add Heading</a:t>
            </a:r>
          </a:p>
        </p:txBody>
      </p:sp>
      <p:sp>
        <p:nvSpPr>
          <p:cNvPr id="18" name="Content Placeholder 21"/>
          <p:cNvSpPr>
            <a:spLocks noGrp="1"/>
          </p:cNvSpPr>
          <p:nvPr>
            <p:ph sz="quarter" idx="15" hasCustomPrompt="1"/>
          </p:nvPr>
        </p:nvSpPr>
        <p:spPr>
          <a:xfrm>
            <a:off x="1003300" y="1155700"/>
            <a:ext cx="4114800" cy="384048"/>
          </a:xfrm>
          <a:prstGeom prst="rect">
            <a:avLst/>
          </a:prstGeom>
          <a:solidFill>
            <a:srgbClr val="1B5F2E"/>
          </a:solidFill>
          <a:ln>
            <a:solidFill>
              <a:srgbClr val="1B5F2E"/>
            </a:solidFill>
          </a:ln>
        </p:spPr>
        <p:txBody>
          <a:bodyPr lIns="0" tIns="0" rIns="0" bIns="0" anchor="ctr" anchorCtr="0"/>
          <a:lstStyle>
            <a:lvl1pPr algn="ctr">
              <a:buNone/>
              <a:defRPr sz="1400" b="1">
                <a:solidFill>
                  <a:schemeClr val="bg1"/>
                </a:solidFill>
              </a:defRPr>
            </a:lvl1pPr>
          </a:lstStyle>
          <a:p>
            <a:pPr lvl="0"/>
            <a:r>
              <a:rPr lang="en-US" dirty="0" smtClean="0"/>
              <a:t>Click to Add Heading</a:t>
            </a:r>
          </a:p>
        </p:txBody>
      </p:sp>
      <p:sp>
        <p:nvSpPr>
          <p:cNvPr id="12" name="Content Placeholder 21"/>
          <p:cNvSpPr>
            <a:spLocks noGrp="1"/>
          </p:cNvSpPr>
          <p:nvPr>
            <p:ph sz="quarter" idx="16" hasCustomPrompt="1"/>
          </p:nvPr>
        </p:nvSpPr>
        <p:spPr>
          <a:xfrm>
            <a:off x="5745163" y="2922479"/>
            <a:ext cx="4114800" cy="384048"/>
          </a:xfrm>
          <a:prstGeom prst="rect">
            <a:avLst/>
          </a:prstGeom>
          <a:solidFill>
            <a:srgbClr val="1B5F2E"/>
          </a:solidFill>
          <a:ln>
            <a:solidFill>
              <a:srgbClr val="1B5F2E"/>
            </a:solidFill>
          </a:ln>
        </p:spPr>
        <p:txBody>
          <a:bodyPr lIns="0" tIns="0" rIns="0" bIns="0" anchor="ctr" anchorCtr="0"/>
          <a:lstStyle>
            <a:lvl1pPr algn="ctr">
              <a:buNone/>
              <a:defRPr sz="1400" b="1">
                <a:solidFill>
                  <a:schemeClr val="bg1"/>
                </a:solidFill>
              </a:defRPr>
            </a:lvl1pPr>
          </a:lstStyle>
          <a:p>
            <a:pPr lvl="0"/>
            <a:r>
              <a:rPr lang="en-US" dirty="0" smtClean="0"/>
              <a:t>Click to Add Heading</a:t>
            </a:r>
          </a:p>
        </p:txBody>
      </p:sp>
      <p:sp>
        <p:nvSpPr>
          <p:cNvPr id="13" name="Content Placeholder 21"/>
          <p:cNvSpPr>
            <a:spLocks noGrp="1"/>
          </p:cNvSpPr>
          <p:nvPr>
            <p:ph sz="quarter" idx="17" hasCustomPrompt="1"/>
          </p:nvPr>
        </p:nvSpPr>
        <p:spPr>
          <a:xfrm>
            <a:off x="5745163" y="4689258"/>
            <a:ext cx="4114800" cy="384048"/>
          </a:xfrm>
          <a:prstGeom prst="rect">
            <a:avLst/>
          </a:prstGeom>
          <a:solidFill>
            <a:srgbClr val="1B5F2E"/>
          </a:solidFill>
          <a:ln>
            <a:solidFill>
              <a:srgbClr val="1B5F2E"/>
            </a:solidFill>
          </a:ln>
        </p:spPr>
        <p:txBody>
          <a:bodyPr lIns="0" tIns="0" rIns="0" bIns="0" anchor="ctr" anchorCtr="0"/>
          <a:lstStyle>
            <a:lvl1pPr algn="ctr">
              <a:buNone/>
              <a:defRPr sz="1400" b="1">
                <a:solidFill>
                  <a:schemeClr val="bg1"/>
                </a:solidFill>
              </a:defRPr>
            </a:lvl1pPr>
          </a:lstStyle>
          <a:p>
            <a:pPr lvl="0"/>
            <a:r>
              <a:rPr lang="en-US" dirty="0" smtClean="0"/>
              <a:t>Click to Add Heading</a:t>
            </a:r>
          </a:p>
        </p:txBody>
      </p:sp>
      <p:sp>
        <p:nvSpPr>
          <p:cNvPr id="14" name="Content Placeholder 14"/>
          <p:cNvSpPr>
            <a:spLocks noGrp="1"/>
          </p:cNvSpPr>
          <p:nvPr>
            <p:ph sz="quarter" idx="18"/>
          </p:nvPr>
        </p:nvSpPr>
        <p:spPr>
          <a:xfrm>
            <a:off x="1011238" y="1539874"/>
            <a:ext cx="4106862" cy="4684713"/>
          </a:xfrm>
          <a:prstGeom prst="rect">
            <a:avLst/>
          </a:prstGeom>
          <a:ln>
            <a:solidFill>
              <a:srgbClr val="1B5F2E"/>
            </a:solidFill>
          </a:ln>
        </p:spPr>
        <p:txBody>
          <a:bodyPr/>
          <a:lstStyle>
            <a:lvl1pPr marL="120650" indent="-120650">
              <a:buFont typeface="Wingdings" pitchFamily="2" charset="2"/>
              <a:buChar char="§"/>
              <a:defRPr sz="1300"/>
            </a:lvl1pPr>
            <a:lvl2pPr marL="349250" indent="-174625">
              <a:defRPr sz="1300"/>
            </a:lvl2pPr>
            <a:lvl3pPr marL="577850" indent="-120650">
              <a:buFont typeface="Wingdings" pitchFamily="2" charset="2"/>
              <a:buChar char="§"/>
              <a:defRPr sz="1200" i="1"/>
            </a:lvl3pPr>
            <a:lvl4pPr marL="739775" indent="-161925">
              <a:defRPr sz="1200"/>
            </a:lvl4pPr>
            <a:lvl5pPr marL="914400" indent="-174625">
              <a:defRPr sz="12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6" name="Content Placeholder 14"/>
          <p:cNvSpPr>
            <a:spLocks noGrp="1"/>
          </p:cNvSpPr>
          <p:nvPr>
            <p:ph sz="quarter" idx="19"/>
          </p:nvPr>
        </p:nvSpPr>
        <p:spPr>
          <a:xfrm>
            <a:off x="5745163" y="1539875"/>
            <a:ext cx="4106862" cy="1284007"/>
          </a:xfrm>
          <a:prstGeom prst="rect">
            <a:avLst/>
          </a:prstGeom>
          <a:ln>
            <a:solidFill>
              <a:srgbClr val="1B5F2E"/>
            </a:solidFill>
          </a:ln>
        </p:spPr>
        <p:txBody>
          <a:bodyPr/>
          <a:lstStyle>
            <a:lvl1pPr marL="120650" indent="-120650">
              <a:buFont typeface="Wingdings" pitchFamily="2" charset="2"/>
              <a:buChar char="§"/>
              <a:defRPr sz="1300"/>
            </a:lvl1pPr>
            <a:lvl2pPr marL="349250" indent="-174625">
              <a:defRPr sz="1300"/>
            </a:lvl2pPr>
            <a:lvl3pPr marL="577850" indent="-120650">
              <a:buFont typeface="Wingdings" pitchFamily="2" charset="2"/>
              <a:buChar char="§"/>
              <a:defRPr sz="1200" i="1"/>
            </a:lvl3pPr>
            <a:lvl4pPr marL="739775" indent="-161925">
              <a:defRPr sz="1200"/>
            </a:lvl4pPr>
            <a:lvl5pPr marL="914400" indent="-174625">
              <a:defRPr sz="12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9" name="Content Placeholder 14"/>
          <p:cNvSpPr>
            <a:spLocks noGrp="1"/>
          </p:cNvSpPr>
          <p:nvPr>
            <p:ph sz="quarter" idx="20"/>
          </p:nvPr>
        </p:nvSpPr>
        <p:spPr>
          <a:xfrm>
            <a:off x="5745163" y="3306526"/>
            <a:ext cx="4106862" cy="1278921"/>
          </a:xfrm>
          <a:prstGeom prst="rect">
            <a:avLst/>
          </a:prstGeom>
          <a:ln>
            <a:solidFill>
              <a:srgbClr val="1B5F2E"/>
            </a:solidFill>
          </a:ln>
        </p:spPr>
        <p:txBody>
          <a:bodyPr/>
          <a:lstStyle>
            <a:lvl1pPr marL="120650" indent="-120650">
              <a:buFont typeface="Wingdings" pitchFamily="2" charset="2"/>
              <a:buChar char="§"/>
              <a:defRPr sz="1300"/>
            </a:lvl1pPr>
            <a:lvl2pPr marL="349250" indent="-174625">
              <a:defRPr sz="1300"/>
            </a:lvl2pPr>
            <a:lvl3pPr marL="577850" indent="-120650">
              <a:buFont typeface="Wingdings" pitchFamily="2" charset="2"/>
              <a:buChar char="§"/>
              <a:defRPr sz="1200" i="1"/>
            </a:lvl3pPr>
            <a:lvl4pPr marL="739775" indent="-161925">
              <a:defRPr sz="1200"/>
            </a:lvl4pPr>
            <a:lvl5pPr marL="914400" indent="-174625">
              <a:defRPr sz="12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0" name="Content Placeholder 14"/>
          <p:cNvSpPr>
            <a:spLocks noGrp="1"/>
          </p:cNvSpPr>
          <p:nvPr>
            <p:ph sz="quarter" idx="21"/>
          </p:nvPr>
        </p:nvSpPr>
        <p:spPr>
          <a:xfrm>
            <a:off x="5745163" y="5073306"/>
            <a:ext cx="4106862" cy="1280160"/>
          </a:xfrm>
          <a:prstGeom prst="rect">
            <a:avLst/>
          </a:prstGeom>
          <a:ln>
            <a:solidFill>
              <a:srgbClr val="1B5F2E"/>
            </a:solidFill>
          </a:ln>
        </p:spPr>
        <p:txBody>
          <a:bodyPr/>
          <a:lstStyle>
            <a:lvl1pPr marL="120650" indent="-120650">
              <a:buFont typeface="Wingdings" pitchFamily="2" charset="2"/>
              <a:buChar char="§"/>
              <a:defRPr sz="1300"/>
            </a:lvl1pPr>
            <a:lvl2pPr marL="349250" indent="-174625">
              <a:defRPr sz="1300"/>
            </a:lvl2pPr>
            <a:lvl3pPr marL="577850" indent="-120650">
              <a:buFont typeface="Wingdings" pitchFamily="2" charset="2"/>
              <a:buChar char="§"/>
              <a:defRPr sz="1200" i="1"/>
            </a:lvl3pPr>
            <a:lvl4pPr marL="739775" indent="-161925">
              <a:defRPr sz="1200"/>
            </a:lvl4pPr>
            <a:lvl5pPr marL="914400" indent="-174625">
              <a:defRPr sz="12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pic>
        <p:nvPicPr>
          <p:cNvPr id="21" name="Picture 2" descr="C:\Users\260869\AppData\Local\Temp\notes96D76D\ICD New Logo.JPG"/>
          <p:cNvPicPr>
            <a:picLocks noChangeAspect="1" noChangeArrowheads="1"/>
          </p:cNvPicPr>
          <p:nvPr userDrawn="1"/>
        </p:nvPicPr>
        <p:blipFill rotWithShape="1">
          <a:blip r:embed="rId2">
            <a:extLst>
              <a:ext uri="{28A0092B-C50C-407E-A947-70E740481C1C}">
                <a14:useLocalDpi xmlns:a14="http://schemas.microsoft.com/office/drawing/2010/main" val="0"/>
              </a:ext>
            </a:extLst>
          </a:blip>
          <a:srcRect r="2202" b="1248"/>
          <a:stretch/>
        </p:blipFill>
        <p:spPr bwMode="auto">
          <a:xfrm>
            <a:off x="170638" y="6271525"/>
            <a:ext cx="446515" cy="519074"/>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JK 11">
    <p:spTree>
      <p:nvGrpSpPr>
        <p:cNvPr id="1" name=""/>
        <p:cNvGrpSpPr/>
        <p:nvPr/>
      </p:nvGrpSpPr>
      <p:grpSpPr>
        <a:xfrm>
          <a:off x="0" y="0"/>
          <a:ext cx="0" cy="0"/>
          <a:chOff x="0" y="0"/>
          <a:chExt cx="0" cy="0"/>
        </a:xfrm>
      </p:grpSpPr>
      <p:sp>
        <p:nvSpPr>
          <p:cNvPr id="2" name="Title 1"/>
          <p:cNvSpPr>
            <a:spLocks noGrp="1"/>
          </p:cNvSpPr>
          <p:nvPr>
            <p:ph type="title"/>
          </p:nvPr>
        </p:nvSpPr>
        <p:spPr>
          <a:xfrm>
            <a:off x="1003300" y="274638"/>
            <a:ext cx="8902700" cy="807536"/>
          </a:xfrm>
          <a:prstGeom prst="rect">
            <a:avLst/>
          </a:prstGeom>
        </p:spPr>
        <p:txBody>
          <a:bodyPr anchor="ctr">
            <a:normAutofit/>
          </a:bodyPr>
          <a:lstStyle>
            <a:lvl1pPr algn="l">
              <a:defRPr sz="2400" b="1">
                <a:solidFill>
                  <a:srgbClr val="1B5F2E"/>
                </a:solidFill>
              </a:defRPr>
            </a:lvl1pPr>
          </a:lstStyle>
          <a:p>
            <a:r>
              <a:rPr lang="en-US" smtClean="0"/>
              <a:t>Click to edit Master title style</a:t>
            </a:r>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092271CF-4722-D24C-BD82-83CC3CB6D6E5}" type="slidenum">
              <a:rPr lang="en-US" smtClean="0"/>
              <a:pPr/>
              <a:t>‹#›</a:t>
            </a:fld>
            <a:endParaRPr lang="en-US" dirty="0"/>
          </a:p>
        </p:txBody>
      </p:sp>
      <p:sp>
        <p:nvSpPr>
          <p:cNvPr id="6" name="Line 17"/>
          <p:cNvSpPr>
            <a:spLocks noChangeShapeType="1"/>
          </p:cNvSpPr>
          <p:nvPr/>
        </p:nvSpPr>
        <p:spPr bwMode="auto">
          <a:xfrm flipV="1">
            <a:off x="1003300" y="6400799"/>
            <a:ext cx="8902700" cy="0"/>
          </a:xfrm>
          <a:prstGeom prst="line">
            <a:avLst/>
          </a:prstGeom>
          <a:noFill/>
          <a:ln w="3175">
            <a:solidFill>
              <a:schemeClr val="accent3">
                <a:lumMod val="50000"/>
              </a:schemeClr>
            </a:solidFill>
            <a:round/>
            <a:headEnd/>
            <a:tailEnd/>
          </a:ln>
          <a:effectLst/>
        </p:spPr>
        <p:txBody>
          <a:bodyPr wrap="none" anchor="ctr"/>
          <a:lstStyle/>
          <a:p>
            <a:pPr>
              <a:defRPr/>
            </a:pPr>
            <a:endParaRPr lang="en-US" dirty="0">
              <a:ea typeface="+mn-ea"/>
            </a:endParaRPr>
          </a:p>
        </p:txBody>
      </p:sp>
      <p:sp>
        <p:nvSpPr>
          <p:cNvPr id="7" name="Rectangle 6"/>
          <p:cNvSpPr/>
          <p:nvPr/>
        </p:nvSpPr>
        <p:spPr>
          <a:xfrm>
            <a:off x="1003300" y="6258078"/>
            <a:ext cx="3948112" cy="142723"/>
          </a:xfrm>
          <a:prstGeom prst="rect">
            <a:avLst/>
          </a:prstGeom>
          <a:solidFill>
            <a:srgbClr val="1B5F2E"/>
          </a:solidFill>
          <a:ln>
            <a:solidFill>
              <a:srgbClr val="1B5F2E"/>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8" name="Line 17"/>
          <p:cNvSpPr>
            <a:spLocks noChangeShapeType="1"/>
          </p:cNvSpPr>
          <p:nvPr/>
        </p:nvSpPr>
        <p:spPr bwMode="auto">
          <a:xfrm flipV="1">
            <a:off x="1003300" y="1031967"/>
            <a:ext cx="8902700" cy="0"/>
          </a:xfrm>
          <a:prstGeom prst="line">
            <a:avLst/>
          </a:prstGeom>
          <a:noFill/>
          <a:ln w="38100">
            <a:solidFill>
              <a:srgbClr val="1B5F2E"/>
            </a:solidFill>
            <a:round/>
            <a:headEnd/>
            <a:tailEnd/>
          </a:ln>
          <a:effectLst/>
        </p:spPr>
        <p:txBody>
          <a:bodyPr wrap="none" anchor="ctr"/>
          <a:lstStyle/>
          <a:p>
            <a:pPr>
              <a:defRPr/>
            </a:pPr>
            <a:endParaRPr lang="en-US" dirty="0">
              <a:ea typeface="+mn-ea"/>
            </a:endParaRPr>
          </a:p>
        </p:txBody>
      </p:sp>
      <p:sp>
        <p:nvSpPr>
          <p:cNvPr id="9" name="Line 17"/>
          <p:cNvSpPr>
            <a:spLocks noChangeShapeType="1"/>
          </p:cNvSpPr>
          <p:nvPr/>
        </p:nvSpPr>
        <p:spPr bwMode="auto">
          <a:xfrm flipV="1">
            <a:off x="1003300" y="1082174"/>
            <a:ext cx="8902700" cy="0"/>
          </a:xfrm>
          <a:prstGeom prst="line">
            <a:avLst/>
          </a:prstGeom>
          <a:noFill/>
          <a:ln w="3175">
            <a:solidFill>
              <a:srgbClr val="1B5F2E"/>
            </a:solidFill>
            <a:round/>
            <a:headEnd/>
            <a:tailEnd/>
          </a:ln>
          <a:effectLst/>
        </p:spPr>
        <p:txBody>
          <a:bodyPr wrap="none" anchor="ctr"/>
          <a:lstStyle/>
          <a:p>
            <a:pPr>
              <a:defRPr/>
            </a:pPr>
            <a:endParaRPr lang="en-US" dirty="0">
              <a:ea typeface="+mn-ea"/>
            </a:endParaRPr>
          </a:p>
        </p:txBody>
      </p:sp>
      <p:sp>
        <p:nvSpPr>
          <p:cNvPr id="17" name="Content Placeholder 21"/>
          <p:cNvSpPr>
            <a:spLocks noGrp="1"/>
          </p:cNvSpPr>
          <p:nvPr>
            <p:ph sz="quarter" idx="14" hasCustomPrompt="1"/>
          </p:nvPr>
        </p:nvSpPr>
        <p:spPr>
          <a:xfrm>
            <a:off x="5745163" y="1155700"/>
            <a:ext cx="4114800" cy="384048"/>
          </a:xfrm>
          <a:prstGeom prst="rect">
            <a:avLst/>
          </a:prstGeom>
          <a:solidFill>
            <a:srgbClr val="1B5F2E"/>
          </a:solidFill>
          <a:ln>
            <a:solidFill>
              <a:srgbClr val="1B5F2E"/>
            </a:solidFill>
          </a:ln>
        </p:spPr>
        <p:txBody>
          <a:bodyPr lIns="0" tIns="0" rIns="0" bIns="0" anchor="ctr" anchorCtr="0"/>
          <a:lstStyle>
            <a:lvl1pPr algn="ctr">
              <a:buNone/>
              <a:defRPr sz="1400" b="1">
                <a:solidFill>
                  <a:schemeClr val="bg1"/>
                </a:solidFill>
              </a:defRPr>
            </a:lvl1pPr>
          </a:lstStyle>
          <a:p>
            <a:pPr lvl="0"/>
            <a:r>
              <a:rPr lang="en-US" dirty="0" smtClean="0"/>
              <a:t>Click to Add Heading</a:t>
            </a:r>
          </a:p>
        </p:txBody>
      </p:sp>
      <p:sp>
        <p:nvSpPr>
          <p:cNvPr id="18" name="Content Placeholder 21"/>
          <p:cNvSpPr>
            <a:spLocks noGrp="1"/>
          </p:cNvSpPr>
          <p:nvPr>
            <p:ph sz="quarter" idx="15" hasCustomPrompt="1"/>
          </p:nvPr>
        </p:nvSpPr>
        <p:spPr>
          <a:xfrm>
            <a:off x="1003300" y="1142253"/>
            <a:ext cx="4114800" cy="384048"/>
          </a:xfrm>
          <a:prstGeom prst="rect">
            <a:avLst/>
          </a:prstGeom>
          <a:solidFill>
            <a:srgbClr val="1B5F2E"/>
          </a:solidFill>
          <a:ln>
            <a:solidFill>
              <a:srgbClr val="1B5F2E"/>
            </a:solidFill>
          </a:ln>
        </p:spPr>
        <p:txBody>
          <a:bodyPr lIns="0" tIns="0" rIns="0" bIns="0" anchor="ctr" anchorCtr="0"/>
          <a:lstStyle>
            <a:lvl1pPr algn="ctr">
              <a:buNone/>
              <a:defRPr sz="1400" b="1">
                <a:solidFill>
                  <a:schemeClr val="bg1"/>
                </a:solidFill>
              </a:defRPr>
            </a:lvl1pPr>
          </a:lstStyle>
          <a:p>
            <a:pPr lvl="0"/>
            <a:r>
              <a:rPr lang="en-US" dirty="0" smtClean="0"/>
              <a:t>Click to Add Heading</a:t>
            </a:r>
          </a:p>
        </p:txBody>
      </p:sp>
      <p:sp>
        <p:nvSpPr>
          <p:cNvPr id="12" name="Content Placeholder 21"/>
          <p:cNvSpPr>
            <a:spLocks noGrp="1"/>
          </p:cNvSpPr>
          <p:nvPr>
            <p:ph sz="quarter" idx="16" hasCustomPrompt="1"/>
          </p:nvPr>
        </p:nvSpPr>
        <p:spPr>
          <a:xfrm>
            <a:off x="1003300" y="2801456"/>
            <a:ext cx="4114800" cy="384048"/>
          </a:xfrm>
          <a:prstGeom prst="rect">
            <a:avLst/>
          </a:prstGeom>
          <a:solidFill>
            <a:srgbClr val="1B5F2E"/>
          </a:solidFill>
          <a:ln>
            <a:solidFill>
              <a:srgbClr val="1B5F2E"/>
            </a:solidFill>
          </a:ln>
        </p:spPr>
        <p:txBody>
          <a:bodyPr lIns="0" tIns="0" rIns="0" bIns="0" anchor="ctr" anchorCtr="0"/>
          <a:lstStyle>
            <a:lvl1pPr algn="ctr">
              <a:buNone/>
              <a:defRPr sz="1400" b="1">
                <a:solidFill>
                  <a:schemeClr val="bg1"/>
                </a:solidFill>
              </a:defRPr>
            </a:lvl1pPr>
          </a:lstStyle>
          <a:p>
            <a:pPr lvl="0"/>
            <a:r>
              <a:rPr lang="en-US" dirty="0" smtClean="0"/>
              <a:t>Click to Add Heading</a:t>
            </a:r>
          </a:p>
        </p:txBody>
      </p:sp>
      <p:sp>
        <p:nvSpPr>
          <p:cNvPr id="13" name="Content Placeholder 21"/>
          <p:cNvSpPr>
            <a:spLocks noGrp="1"/>
          </p:cNvSpPr>
          <p:nvPr>
            <p:ph sz="quarter" idx="17" hasCustomPrompt="1"/>
          </p:nvPr>
        </p:nvSpPr>
        <p:spPr>
          <a:xfrm>
            <a:off x="1019176" y="4537575"/>
            <a:ext cx="4114800" cy="384048"/>
          </a:xfrm>
          <a:prstGeom prst="rect">
            <a:avLst/>
          </a:prstGeom>
          <a:solidFill>
            <a:srgbClr val="1B5F2E"/>
          </a:solidFill>
          <a:ln>
            <a:solidFill>
              <a:srgbClr val="1B5F2E"/>
            </a:solidFill>
          </a:ln>
        </p:spPr>
        <p:txBody>
          <a:bodyPr lIns="0" tIns="0" rIns="0" bIns="0" anchor="ctr" anchorCtr="0"/>
          <a:lstStyle>
            <a:lvl1pPr algn="ctr">
              <a:buNone/>
              <a:defRPr sz="1400" b="1">
                <a:solidFill>
                  <a:schemeClr val="bg1"/>
                </a:solidFill>
              </a:defRPr>
            </a:lvl1pPr>
          </a:lstStyle>
          <a:p>
            <a:pPr lvl="0"/>
            <a:r>
              <a:rPr lang="en-US" dirty="0" smtClean="0"/>
              <a:t>Click to Add Heading</a:t>
            </a:r>
          </a:p>
        </p:txBody>
      </p:sp>
      <p:sp>
        <p:nvSpPr>
          <p:cNvPr id="14" name="Content Placeholder 14"/>
          <p:cNvSpPr>
            <a:spLocks noGrp="1"/>
          </p:cNvSpPr>
          <p:nvPr>
            <p:ph sz="quarter" idx="18"/>
          </p:nvPr>
        </p:nvSpPr>
        <p:spPr>
          <a:xfrm>
            <a:off x="1011238" y="1539876"/>
            <a:ext cx="4106862" cy="1203324"/>
          </a:xfrm>
          <a:prstGeom prst="rect">
            <a:avLst/>
          </a:prstGeom>
          <a:ln>
            <a:solidFill>
              <a:srgbClr val="1B5F2E"/>
            </a:solidFill>
          </a:ln>
        </p:spPr>
        <p:txBody>
          <a:bodyPr/>
          <a:lstStyle>
            <a:lvl1pPr marL="120650" indent="-120650">
              <a:buFont typeface="Wingdings" pitchFamily="2" charset="2"/>
              <a:buChar char="§"/>
              <a:defRPr sz="1300"/>
            </a:lvl1pPr>
            <a:lvl2pPr marL="349250" indent="-174625">
              <a:defRPr sz="1300"/>
            </a:lvl2pPr>
            <a:lvl3pPr marL="577850" indent="-120650">
              <a:buFont typeface="Wingdings" pitchFamily="2" charset="2"/>
              <a:buChar char="§"/>
              <a:defRPr sz="1200" i="1"/>
            </a:lvl3pPr>
            <a:lvl4pPr marL="739775" indent="-161925">
              <a:defRPr sz="1200"/>
            </a:lvl4pPr>
            <a:lvl5pPr marL="914400" indent="-174625">
              <a:defRPr sz="12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5" name="Content Placeholder 14"/>
          <p:cNvSpPr>
            <a:spLocks noGrp="1"/>
          </p:cNvSpPr>
          <p:nvPr>
            <p:ph sz="quarter" idx="19"/>
          </p:nvPr>
        </p:nvSpPr>
        <p:spPr>
          <a:xfrm>
            <a:off x="5745163" y="1539748"/>
            <a:ext cx="4106862" cy="4684839"/>
          </a:xfrm>
          <a:prstGeom prst="rect">
            <a:avLst/>
          </a:prstGeom>
          <a:ln>
            <a:solidFill>
              <a:srgbClr val="1B5F2E"/>
            </a:solidFill>
          </a:ln>
        </p:spPr>
        <p:txBody>
          <a:bodyPr/>
          <a:lstStyle>
            <a:lvl1pPr marL="120650" indent="-120650">
              <a:buFont typeface="Wingdings" pitchFamily="2" charset="2"/>
              <a:buChar char="§"/>
              <a:defRPr sz="1300"/>
            </a:lvl1pPr>
            <a:lvl2pPr marL="349250" indent="-174625">
              <a:defRPr sz="1300"/>
            </a:lvl2pPr>
            <a:lvl3pPr marL="577850" indent="-120650">
              <a:buFont typeface="Wingdings" pitchFamily="2" charset="2"/>
              <a:buChar char="§"/>
              <a:defRPr sz="1200" i="1"/>
            </a:lvl3pPr>
            <a:lvl4pPr marL="739775" indent="-161925">
              <a:defRPr sz="1200"/>
            </a:lvl4pPr>
            <a:lvl5pPr marL="914400" indent="-174625">
              <a:defRPr sz="12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6" name="Content Placeholder 14"/>
          <p:cNvSpPr>
            <a:spLocks noGrp="1"/>
          </p:cNvSpPr>
          <p:nvPr>
            <p:ph sz="quarter" idx="20"/>
          </p:nvPr>
        </p:nvSpPr>
        <p:spPr>
          <a:xfrm>
            <a:off x="1019176" y="3185504"/>
            <a:ext cx="4106862" cy="1280160"/>
          </a:xfrm>
          <a:prstGeom prst="rect">
            <a:avLst/>
          </a:prstGeom>
          <a:ln>
            <a:solidFill>
              <a:srgbClr val="1B5F2E"/>
            </a:solidFill>
          </a:ln>
        </p:spPr>
        <p:txBody>
          <a:bodyPr/>
          <a:lstStyle>
            <a:lvl1pPr marL="120650" indent="-120650">
              <a:buFont typeface="Wingdings" pitchFamily="2" charset="2"/>
              <a:buChar char="§"/>
              <a:defRPr sz="1300"/>
            </a:lvl1pPr>
            <a:lvl2pPr marL="349250" indent="-174625">
              <a:defRPr sz="1300"/>
            </a:lvl2pPr>
            <a:lvl3pPr marL="577850" indent="-120650">
              <a:buFont typeface="Wingdings" pitchFamily="2" charset="2"/>
              <a:buChar char="§"/>
              <a:defRPr sz="1200" i="1"/>
            </a:lvl3pPr>
            <a:lvl4pPr marL="739775" indent="-161925">
              <a:defRPr sz="1200"/>
            </a:lvl4pPr>
            <a:lvl5pPr marL="914400" indent="-174625">
              <a:defRPr sz="12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9" name="Content Placeholder 14"/>
          <p:cNvSpPr>
            <a:spLocks noGrp="1"/>
          </p:cNvSpPr>
          <p:nvPr>
            <p:ph sz="quarter" idx="21"/>
          </p:nvPr>
        </p:nvSpPr>
        <p:spPr>
          <a:xfrm>
            <a:off x="1019176" y="4920222"/>
            <a:ext cx="4106862" cy="1280160"/>
          </a:xfrm>
          <a:prstGeom prst="rect">
            <a:avLst/>
          </a:prstGeom>
          <a:ln>
            <a:solidFill>
              <a:srgbClr val="1B5F2E"/>
            </a:solidFill>
          </a:ln>
        </p:spPr>
        <p:txBody>
          <a:bodyPr/>
          <a:lstStyle>
            <a:lvl1pPr marL="120650" indent="-120650">
              <a:buFont typeface="Wingdings" pitchFamily="2" charset="2"/>
              <a:buChar char="§"/>
              <a:defRPr sz="1300"/>
            </a:lvl1pPr>
            <a:lvl2pPr marL="349250" indent="-174625">
              <a:defRPr sz="1300"/>
            </a:lvl2pPr>
            <a:lvl3pPr marL="577850" indent="-120650">
              <a:buFont typeface="Wingdings" pitchFamily="2" charset="2"/>
              <a:buChar char="§"/>
              <a:defRPr sz="1200" i="1"/>
            </a:lvl3pPr>
            <a:lvl4pPr marL="739775" indent="-161925">
              <a:defRPr sz="1200"/>
            </a:lvl4pPr>
            <a:lvl5pPr marL="914400" indent="-174625">
              <a:defRPr sz="12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pic>
        <p:nvPicPr>
          <p:cNvPr id="20" name="Picture 2" descr="C:\Users\260869\AppData\Local\Temp\notes96D76D\ICD New Logo.JPG"/>
          <p:cNvPicPr>
            <a:picLocks noChangeAspect="1" noChangeArrowheads="1"/>
          </p:cNvPicPr>
          <p:nvPr userDrawn="1"/>
        </p:nvPicPr>
        <p:blipFill rotWithShape="1">
          <a:blip r:embed="rId2">
            <a:extLst>
              <a:ext uri="{28A0092B-C50C-407E-A947-70E740481C1C}">
                <a14:useLocalDpi xmlns:a14="http://schemas.microsoft.com/office/drawing/2010/main" val="0"/>
              </a:ext>
            </a:extLst>
          </a:blip>
          <a:srcRect r="2202" b="1248"/>
          <a:stretch/>
        </p:blipFill>
        <p:spPr bwMode="auto">
          <a:xfrm>
            <a:off x="170638" y="6271525"/>
            <a:ext cx="446515" cy="519074"/>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JK 12">
    <p:spTree>
      <p:nvGrpSpPr>
        <p:cNvPr id="1" name=""/>
        <p:cNvGrpSpPr/>
        <p:nvPr/>
      </p:nvGrpSpPr>
      <p:grpSpPr>
        <a:xfrm>
          <a:off x="0" y="0"/>
          <a:ext cx="0" cy="0"/>
          <a:chOff x="0" y="0"/>
          <a:chExt cx="0" cy="0"/>
        </a:xfrm>
      </p:grpSpPr>
      <p:sp>
        <p:nvSpPr>
          <p:cNvPr id="2" name="Title 1"/>
          <p:cNvSpPr>
            <a:spLocks noGrp="1"/>
          </p:cNvSpPr>
          <p:nvPr>
            <p:ph type="title"/>
          </p:nvPr>
        </p:nvSpPr>
        <p:spPr>
          <a:xfrm>
            <a:off x="1003300" y="274638"/>
            <a:ext cx="8902700" cy="807536"/>
          </a:xfrm>
          <a:prstGeom prst="rect">
            <a:avLst/>
          </a:prstGeom>
        </p:spPr>
        <p:txBody>
          <a:bodyPr anchor="ctr">
            <a:normAutofit/>
          </a:bodyPr>
          <a:lstStyle>
            <a:lvl1pPr algn="l">
              <a:defRPr sz="2400" b="1">
                <a:solidFill>
                  <a:srgbClr val="1B5F2E"/>
                </a:solidFill>
              </a:defRPr>
            </a:lvl1pPr>
          </a:lstStyle>
          <a:p>
            <a:r>
              <a:rPr lang="en-US" smtClean="0"/>
              <a:t>Click to edit Master title style</a:t>
            </a:r>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092271CF-4722-D24C-BD82-83CC3CB6D6E5}" type="slidenum">
              <a:rPr lang="en-US" smtClean="0"/>
              <a:pPr/>
              <a:t>‹#›</a:t>
            </a:fld>
            <a:endParaRPr lang="en-US" dirty="0"/>
          </a:p>
        </p:txBody>
      </p:sp>
      <p:sp>
        <p:nvSpPr>
          <p:cNvPr id="6" name="Line 17"/>
          <p:cNvSpPr>
            <a:spLocks noChangeShapeType="1"/>
          </p:cNvSpPr>
          <p:nvPr/>
        </p:nvSpPr>
        <p:spPr bwMode="auto">
          <a:xfrm flipV="1">
            <a:off x="1003300" y="6400799"/>
            <a:ext cx="8902700" cy="0"/>
          </a:xfrm>
          <a:prstGeom prst="line">
            <a:avLst/>
          </a:prstGeom>
          <a:noFill/>
          <a:ln w="3175">
            <a:solidFill>
              <a:srgbClr val="1B5F2E"/>
            </a:solidFill>
            <a:round/>
            <a:headEnd/>
            <a:tailEnd/>
          </a:ln>
          <a:effectLst/>
        </p:spPr>
        <p:txBody>
          <a:bodyPr wrap="none" anchor="ctr"/>
          <a:lstStyle/>
          <a:p>
            <a:pPr>
              <a:defRPr/>
            </a:pPr>
            <a:endParaRPr lang="en-US" dirty="0">
              <a:ea typeface="+mn-ea"/>
            </a:endParaRPr>
          </a:p>
        </p:txBody>
      </p:sp>
      <p:sp>
        <p:nvSpPr>
          <p:cNvPr id="7" name="Rectangle 6"/>
          <p:cNvSpPr/>
          <p:nvPr/>
        </p:nvSpPr>
        <p:spPr>
          <a:xfrm>
            <a:off x="1003300" y="6258078"/>
            <a:ext cx="3948112" cy="142723"/>
          </a:xfrm>
          <a:prstGeom prst="rect">
            <a:avLst/>
          </a:prstGeom>
          <a:solidFill>
            <a:srgbClr val="1B5F2E"/>
          </a:solidFill>
          <a:ln>
            <a:solidFill>
              <a:srgbClr val="1B5F2E"/>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8" name="Line 17"/>
          <p:cNvSpPr>
            <a:spLocks noChangeShapeType="1"/>
          </p:cNvSpPr>
          <p:nvPr/>
        </p:nvSpPr>
        <p:spPr bwMode="auto">
          <a:xfrm flipV="1">
            <a:off x="1003300" y="1031967"/>
            <a:ext cx="8902700" cy="0"/>
          </a:xfrm>
          <a:prstGeom prst="line">
            <a:avLst/>
          </a:prstGeom>
          <a:noFill/>
          <a:ln w="38100">
            <a:solidFill>
              <a:srgbClr val="1B5F2E"/>
            </a:solidFill>
            <a:round/>
            <a:headEnd/>
            <a:tailEnd/>
          </a:ln>
          <a:effectLst/>
        </p:spPr>
        <p:txBody>
          <a:bodyPr wrap="none" anchor="ctr"/>
          <a:lstStyle/>
          <a:p>
            <a:pPr>
              <a:defRPr/>
            </a:pPr>
            <a:endParaRPr lang="en-US" dirty="0">
              <a:ea typeface="+mn-ea"/>
            </a:endParaRPr>
          </a:p>
        </p:txBody>
      </p:sp>
      <p:sp>
        <p:nvSpPr>
          <p:cNvPr id="9" name="Line 17"/>
          <p:cNvSpPr>
            <a:spLocks noChangeShapeType="1"/>
          </p:cNvSpPr>
          <p:nvPr/>
        </p:nvSpPr>
        <p:spPr bwMode="auto">
          <a:xfrm flipV="1">
            <a:off x="1003300" y="1082174"/>
            <a:ext cx="8902700" cy="0"/>
          </a:xfrm>
          <a:prstGeom prst="line">
            <a:avLst/>
          </a:prstGeom>
          <a:noFill/>
          <a:ln w="3175">
            <a:solidFill>
              <a:srgbClr val="1B5F2E"/>
            </a:solidFill>
            <a:round/>
            <a:headEnd/>
            <a:tailEnd/>
          </a:ln>
          <a:effectLst/>
        </p:spPr>
        <p:txBody>
          <a:bodyPr wrap="none" anchor="ctr"/>
          <a:lstStyle/>
          <a:p>
            <a:pPr>
              <a:defRPr/>
            </a:pPr>
            <a:endParaRPr lang="en-US" dirty="0">
              <a:ea typeface="+mn-ea"/>
            </a:endParaRPr>
          </a:p>
        </p:txBody>
      </p:sp>
      <p:sp>
        <p:nvSpPr>
          <p:cNvPr id="15" name="Content Placeholder 21"/>
          <p:cNvSpPr>
            <a:spLocks noGrp="1"/>
          </p:cNvSpPr>
          <p:nvPr>
            <p:ph sz="quarter" idx="16" hasCustomPrompt="1"/>
          </p:nvPr>
        </p:nvSpPr>
        <p:spPr>
          <a:xfrm>
            <a:off x="1003299" y="3746627"/>
            <a:ext cx="2834640" cy="384048"/>
          </a:xfrm>
          <a:prstGeom prst="rect">
            <a:avLst/>
          </a:prstGeom>
          <a:solidFill>
            <a:srgbClr val="1B5F2E"/>
          </a:solidFill>
          <a:ln>
            <a:solidFill>
              <a:srgbClr val="1B5F2E"/>
            </a:solidFill>
          </a:ln>
        </p:spPr>
        <p:txBody>
          <a:bodyPr lIns="0" tIns="0" rIns="0" bIns="0" anchor="ctr" anchorCtr="0"/>
          <a:lstStyle>
            <a:lvl1pPr algn="ctr">
              <a:buNone/>
              <a:defRPr sz="1400" b="1">
                <a:solidFill>
                  <a:schemeClr val="bg1"/>
                </a:solidFill>
              </a:defRPr>
            </a:lvl1pPr>
          </a:lstStyle>
          <a:p>
            <a:pPr lvl="0"/>
            <a:r>
              <a:rPr lang="en-US" dirty="0" smtClean="0"/>
              <a:t>Click to Add Heading</a:t>
            </a:r>
          </a:p>
        </p:txBody>
      </p:sp>
      <p:sp>
        <p:nvSpPr>
          <p:cNvPr id="17" name="Content Placeholder 21"/>
          <p:cNvSpPr>
            <a:spLocks noGrp="1"/>
          </p:cNvSpPr>
          <p:nvPr>
            <p:ph sz="quarter" idx="18" hasCustomPrompt="1"/>
          </p:nvPr>
        </p:nvSpPr>
        <p:spPr>
          <a:xfrm>
            <a:off x="4014311" y="3746627"/>
            <a:ext cx="2834640" cy="384048"/>
          </a:xfrm>
          <a:prstGeom prst="rect">
            <a:avLst/>
          </a:prstGeom>
          <a:solidFill>
            <a:srgbClr val="1B5F2E"/>
          </a:solidFill>
          <a:ln>
            <a:solidFill>
              <a:srgbClr val="1B5F2E"/>
            </a:solidFill>
          </a:ln>
        </p:spPr>
        <p:txBody>
          <a:bodyPr lIns="0" tIns="0" rIns="0" bIns="0" anchor="ctr" anchorCtr="0"/>
          <a:lstStyle>
            <a:lvl1pPr algn="ctr">
              <a:buNone/>
              <a:defRPr sz="1400" b="1">
                <a:solidFill>
                  <a:schemeClr val="bg1"/>
                </a:solidFill>
              </a:defRPr>
            </a:lvl1pPr>
          </a:lstStyle>
          <a:p>
            <a:pPr lvl="0"/>
            <a:r>
              <a:rPr lang="en-US" dirty="0" smtClean="0"/>
              <a:t>Click to Add Heading</a:t>
            </a:r>
          </a:p>
        </p:txBody>
      </p:sp>
      <p:sp>
        <p:nvSpPr>
          <p:cNvPr id="18" name="Content Placeholder 21"/>
          <p:cNvSpPr>
            <a:spLocks noGrp="1"/>
          </p:cNvSpPr>
          <p:nvPr>
            <p:ph sz="quarter" idx="19" hasCustomPrompt="1"/>
          </p:nvPr>
        </p:nvSpPr>
        <p:spPr>
          <a:xfrm>
            <a:off x="7025323" y="3746627"/>
            <a:ext cx="2834640" cy="384048"/>
          </a:xfrm>
          <a:prstGeom prst="rect">
            <a:avLst/>
          </a:prstGeom>
          <a:solidFill>
            <a:srgbClr val="1B5F2E"/>
          </a:solidFill>
          <a:ln>
            <a:solidFill>
              <a:srgbClr val="1B5F2E"/>
            </a:solidFill>
          </a:ln>
        </p:spPr>
        <p:txBody>
          <a:bodyPr lIns="0" tIns="0" rIns="0" bIns="0" anchor="ctr" anchorCtr="0"/>
          <a:lstStyle>
            <a:lvl1pPr algn="ctr">
              <a:buNone/>
              <a:defRPr sz="1400" b="1">
                <a:solidFill>
                  <a:schemeClr val="bg1"/>
                </a:solidFill>
              </a:defRPr>
            </a:lvl1pPr>
          </a:lstStyle>
          <a:p>
            <a:pPr lvl="0"/>
            <a:r>
              <a:rPr lang="en-US" dirty="0" smtClean="0"/>
              <a:t>Click to Add Heading</a:t>
            </a:r>
          </a:p>
        </p:txBody>
      </p:sp>
      <p:sp>
        <p:nvSpPr>
          <p:cNvPr id="20" name="Content Placeholder 21"/>
          <p:cNvSpPr>
            <a:spLocks noGrp="1"/>
          </p:cNvSpPr>
          <p:nvPr>
            <p:ph sz="quarter" idx="15" hasCustomPrompt="1"/>
          </p:nvPr>
        </p:nvSpPr>
        <p:spPr>
          <a:xfrm>
            <a:off x="1003299" y="1155700"/>
            <a:ext cx="8856663" cy="384048"/>
          </a:xfrm>
          <a:prstGeom prst="rect">
            <a:avLst/>
          </a:prstGeom>
          <a:solidFill>
            <a:srgbClr val="1B5F2E"/>
          </a:solidFill>
          <a:ln>
            <a:solidFill>
              <a:srgbClr val="1B5F2E"/>
            </a:solidFill>
          </a:ln>
        </p:spPr>
        <p:txBody>
          <a:bodyPr lIns="0" tIns="0" rIns="0" bIns="0" anchor="ctr" anchorCtr="0"/>
          <a:lstStyle>
            <a:lvl1pPr algn="ctr">
              <a:buNone/>
              <a:defRPr sz="1400" b="1">
                <a:solidFill>
                  <a:schemeClr val="bg1"/>
                </a:solidFill>
              </a:defRPr>
            </a:lvl1pPr>
          </a:lstStyle>
          <a:p>
            <a:pPr lvl="0"/>
            <a:r>
              <a:rPr lang="en-US" dirty="0" smtClean="0"/>
              <a:t>Click to Add Heading</a:t>
            </a:r>
          </a:p>
        </p:txBody>
      </p:sp>
      <p:sp>
        <p:nvSpPr>
          <p:cNvPr id="14" name="Content Placeholder 14"/>
          <p:cNvSpPr>
            <a:spLocks noGrp="1"/>
          </p:cNvSpPr>
          <p:nvPr>
            <p:ph sz="quarter" idx="20"/>
          </p:nvPr>
        </p:nvSpPr>
        <p:spPr>
          <a:xfrm>
            <a:off x="1011238" y="1539875"/>
            <a:ext cx="8848724" cy="2144713"/>
          </a:xfrm>
          <a:prstGeom prst="rect">
            <a:avLst/>
          </a:prstGeom>
          <a:ln>
            <a:solidFill>
              <a:srgbClr val="1B5F2E"/>
            </a:solidFill>
          </a:ln>
        </p:spPr>
        <p:txBody>
          <a:bodyPr/>
          <a:lstStyle>
            <a:lvl1pPr marL="120650" indent="-120650">
              <a:buFont typeface="Wingdings" pitchFamily="2" charset="2"/>
              <a:buChar char="§"/>
              <a:defRPr sz="1300"/>
            </a:lvl1pPr>
            <a:lvl2pPr marL="349250" indent="-174625">
              <a:defRPr sz="1300"/>
            </a:lvl2pPr>
            <a:lvl3pPr marL="577850" indent="-120650">
              <a:buFont typeface="Wingdings" pitchFamily="2" charset="2"/>
              <a:buChar char="§"/>
              <a:defRPr sz="1200" i="1"/>
            </a:lvl3pPr>
            <a:lvl4pPr marL="739775" indent="-161925">
              <a:defRPr sz="1200"/>
            </a:lvl4pPr>
            <a:lvl5pPr marL="914400" indent="-174625">
              <a:defRPr sz="12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9" name="Content Placeholder 14"/>
          <p:cNvSpPr>
            <a:spLocks noGrp="1"/>
          </p:cNvSpPr>
          <p:nvPr>
            <p:ph sz="quarter" idx="21"/>
          </p:nvPr>
        </p:nvSpPr>
        <p:spPr>
          <a:xfrm>
            <a:off x="1003299" y="4130675"/>
            <a:ext cx="2834640" cy="2093913"/>
          </a:xfrm>
          <a:prstGeom prst="rect">
            <a:avLst/>
          </a:prstGeom>
          <a:ln>
            <a:solidFill>
              <a:srgbClr val="1B5F2E"/>
            </a:solidFill>
          </a:ln>
        </p:spPr>
        <p:txBody>
          <a:bodyPr/>
          <a:lstStyle>
            <a:lvl1pPr marL="120650" indent="-120650">
              <a:buFont typeface="Wingdings" pitchFamily="2" charset="2"/>
              <a:buChar char="§"/>
              <a:defRPr sz="1300"/>
            </a:lvl1pPr>
            <a:lvl2pPr marL="349250" indent="-174625">
              <a:defRPr sz="1300"/>
            </a:lvl2pPr>
            <a:lvl3pPr marL="577850" indent="-120650">
              <a:buFont typeface="Wingdings" pitchFamily="2" charset="2"/>
              <a:buChar char="§"/>
              <a:defRPr sz="1200" i="1"/>
            </a:lvl3pPr>
            <a:lvl4pPr marL="739775" indent="-161925">
              <a:defRPr sz="1200"/>
            </a:lvl4pPr>
            <a:lvl5pPr marL="914400" indent="-174625">
              <a:defRPr sz="12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1" name="Content Placeholder 14"/>
          <p:cNvSpPr>
            <a:spLocks noGrp="1"/>
          </p:cNvSpPr>
          <p:nvPr>
            <p:ph sz="quarter" idx="22"/>
          </p:nvPr>
        </p:nvSpPr>
        <p:spPr>
          <a:xfrm>
            <a:off x="4014311" y="4130675"/>
            <a:ext cx="2834640" cy="2093913"/>
          </a:xfrm>
          <a:prstGeom prst="rect">
            <a:avLst/>
          </a:prstGeom>
          <a:ln>
            <a:solidFill>
              <a:srgbClr val="1B5F2E"/>
            </a:solidFill>
          </a:ln>
        </p:spPr>
        <p:txBody>
          <a:bodyPr/>
          <a:lstStyle>
            <a:lvl1pPr marL="120650" indent="-120650">
              <a:buFont typeface="Wingdings" pitchFamily="2" charset="2"/>
              <a:buChar char="§"/>
              <a:defRPr sz="1300"/>
            </a:lvl1pPr>
            <a:lvl2pPr marL="349250" indent="-174625">
              <a:defRPr sz="1300"/>
            </a:lvl2pPr>
            <a:lvl3pPr marL="577850" indent="-120650">
              <a:buFont typeface="Wingdings" pitchFamily="2" charset="2"/>
              <a:buChar char="§"/>
              <a:defRPr sz="1200" i="1"/>
            </a:lvl3pPr>
            <a:lvl4pPr marL="739775" indent="-161925">
              <a:defRPr sz="1200"/>
            </a:lvl4pPr>
            <a:lvl5pPr marL="914400" indent="-174625">
              <a:defRPr sz="12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2" name="Content Placeholder 14"/>
          <p:cNvSpPr>
            <a:spLocks noGrp="1"/>
          </p:cNvSpPr>
          <p:nvPr>
            <p:ph sz="quarter" idx="23"/>
          </p:nvPr>
        </p:nvSpPr>
        <p:spPr>
          <a:xfrm>
            <a:off x="7025323" y="4130675"/>
            <a:ext cx="2834640" cy="2093913"/>
          </a:xfrm>
          <a:prstGeom prst="rect">
            <a:avLst/>
          </a:prstGeom>
          <a:ln>
            <a:solidFill>
              <a:srgbClr val="1B5F2E"/>
            </a:solidFill>
          </a:ln>
        </p:spPr>
        <p:txBody>
          <a:bodyPr/>
          <a:lstStyle>
            <a:lvl1pPr marL="120650" indent="-120650">
              <a:buFont typeface="Wingdings" pitchFamily="2" charset="2"/>
              <a:buChar char="§"/>
              <a:defRPr sz="1300"/>
            </a:lvl1pPr>
            <a:lvl2pPr marL="349250" indent="-174625">
              <a:defRPr sz="1300"/>
            </a:lvl2pPr>
            <a:lvl3pPr marL="577850" indent="-120650">
              <a:buFont typeface="Wingdings" pitchFamily="2" charset="2"/>
              <a:buChar char="§"/>
              <a:defRPr sz="1200" i="1"/>
            </a:lvl3pPr>
            <a:lvl4pPr marL="739775" indent="-161925">
              <a:defRPr sz="1200"/>
            </a:lvl4pPr>
            <a:lvl5pPr marL="914400" indent="-174625">
              <a:defRPr sz="12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pic>
        <p:nvPicPr>
          <p:cNvPr id="23" name="Picture 2" descr="C:\Users\260869\AppData\Local\Temp\notes96D76D\ICD New Logo.JPG"/>
          <p:cNvPicPr>
            <a:picLocks noChangeAspect="1" noChangeArrowheads="1"/>
          </p:cNvPicPr>
          <p:nvPr userDrawn="1"/>
        </p:nvPicPr>
        <p:blipFill rotWithShape="1">
          <a:blip r:embed="rId2">
            <a:extLst>
              <a:ext uri="{28A0092B-C50C-407E-A947-70E740481C1C}">
                <a14:useLocalDpi xmlns:a14="http://schemas.microsoft.com/office/drawing/2010/main" val="0"/>
              </a:ext>
            </a:extLst>
          </a:blip>
          <a:srcRect r="2202" b="1248"/>
          <a:stretch/>
        </p:blipFill>
        <p:spPr bwMode="auto">
          <a:xfrm>
            <a:off x="170638" y="6271525"/>
            <a:ext cx="446515" cy="519074"/>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003300" y="274638"/>
            <a:ext cx="8902700" cy="807536"/>
          </a:xfrm>
          <a:prstGeom prst="rect">
            <a:avLst/>
          </a:prstGeom>
        </p:spPr>
        <p:txBody>
          <a:bodyPr anchor="ctr">
            <a:normAutofit/>
          </a:bodyPr>
          <a:lstStyle>
            <a:lvl1pPr algn="l">
              <a:defRPr sz="3000" b="1">
                <a:solidFill>
                  <a:srgbClr val="1B5F2E"/>
                </a:solidFill>
              </a:defRPr>
            </a:lvl1pPr>
          </a:lstStyle>
          <a:p>
            <a:r>
              <a:rPr lang="en-US" dirty="0" smtClean="0"/>
              <a:t>Click to edit Master title style</a:t>
            </a:r>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092271CF-4722-D24C-BD82-83CC3CB6D6E5}" type="slidenum">
              <a:rPr lang="en-US" smtClean="0"/>
              <a:pPr/>
              <a:t>‹#›</a:t>
            </a:fld>
            <a:endParaRPr lang="en-US" dirty="0"/>
          </a:p>
        </p:txBody>
      </p:sp>
      <p:sp>
        <p:nvSpPr>
          <p:cNvPr id="6" name="Line 17"/>
          <p:cNvSpPr>
            <a:spLocks noChangeShapeType="1"/>
          </p:cNvSpPr>
          <p:nvPr/>
        </p:nvSpPr>
        <p:spPr bwMode="auto">
          <a:xfrm flipV="1">
            <a:off x="1003300" y="6400799"/>
            <a:ext cx="8902700" cy="0"/>
          </a:xfrm>
          <a:prstGeom prst="line">
            <a:avLst/>
          </a:prstGeom>
          <a:noFill/>
          <a:ln w="3175">
            <a:solidFill>
              <a:srgbClr val="1B5F2E"/>
            </a:solidFill>
            <a:round/>
            <a:headEnd/>
            <a:tailEnd/>
          </a:ln>
          <a:effectLst/>
        </p:spPr>
        <p:txBody>
          <a:bodyPr wrap="none" anchor="ctr"/>
          <a:lstStyle/>
          <a:p>
            <a:pPr>
              <a:defRPr/>
            </a:pPr>
            <a:endParaRPr lang="en-US" dirty="0">
              <a:ea typeface="+mn-ea"/>
            </a:endParaRPr>
          </a:p>
        </p:txBody>
      </p:sp>
      <p:sp>
        <p:nvSpPr>
          <p:cNvPr id="7" name="Rectangle 6"/>
          <p:cNvSpPr/>
          <p:nvPr/>
        </p:nvSpPr>
        <p:spPr>
          <a:xfrm>
            <a:off x="1003300" y="6258078"/>
            <a:ext cx="3948112" cy="142723"/>
          </a:xfrm>
          <a:prstGeom prst="rect">
            <a:avLst/>
          </a:prstGeom>
          <a:solidFill>
            <a:srgbClr val="1B5F2E"/>
          </a:solidFill>
          <a:ln>
            <a:solidFill>
              <a:srgbClr val="1B5F2E"/>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8" name="Line 17"/>
          <p:cNvSpPr>
            <a:spLocks noChangeShapeType="1"/>
          </p:cNvSpPr>
          <p:nvPr/>
        </p:nvSpPr>
        <p:spPr bwMode="auto">
          <a:xfrm flipV="1">
            <a:off x="1003300" y="1031967"/>
            <a:ext cx="8902700" cy="0"/>
          </a:xfrm>
          <a:prstGeom prst="line">
            <a:avLst/>
          </a:prstGeom>
          <a:noFill/>
          <a:ln w="38100">
            <a:solidFill>
              <a:srgbClr val="1B5F2E"/>
            </a:solidFill>
            <a:round/>
            <a:headEnd/>
            <a:tailEnd/>
          </a:ln>
          <a:effectLst/>
        </p:spPr>
        <p:txBody>
          <a:bodyPr wrap="none" anchor="ctr"/>
          <a:lstStyle/>
          <a:p>
            <a:pPr>
              <a:defRPr/>
            </a:pPr>
            <a:endParaRPr lang="en-US" dirty="0">
              <a:ea typeface="+mn-ea"/>
            </a:endParaRPr>
          </a:p>
        </p:txBody>
      </p:sp>
      <p:sp>
        <p:nvSpPr>
          <p:cNvPr id="9" name="Line 17"/>
          <p:cNvSpPr>
            <a:spLocks noChangeShapeType="1"/>
          </p:cNvSpPr>
          <p:nvPr/>
        </p:nvSpPr>
        <p:spPr bwMode="auto">
          <a:xfrm flipV="1">
            <a:off x="1003300" y="1082174"/>
            <a:ext cx="8902700" cy="0"/>
          </a:xfrm>
          <a:prstGeom prst="line">
            <a:avLst/>
          </a:prstGeom>
          <a:noFill/>
          <a:ln w="3175">
            <a:solidFill>
              <a:srgbClr val="1B5F2E"/>
            </a:solidFill>
            <a:round/>
            <a:headEnd/>
            <a:tailEnd/>
          </a:ln>
          <a:effectLst/>
        </p:spPr>
        <p:txBody>
          <a:bodyPr wrap="none" anchor="ctr"/>
          <a:lstStyle/>
          <a:p>
            <a:pPr>
              <a:defRPr/>
            </a:pPr>
            <a:endParaRPr lang="en-US" dirty="0">
              <a:ea typeface="+mn-ea"/>
            </a:endParaRPr>
          </a:p>
        </p:txBody>
      </p:sp>
      <p:pic>
        <p:nvPicPr>
          <p:cNvPr id="11" name="Picture 2" descr="C:\Users\260869\AppData\Local\Temp\notes96D76D\ICD New Logo.JPG"/>
          <p:cNvPicPr>
            <a:picLocks noChangeAspect="1" noChangeArrowheads="1"/>
          </p:cNvPicPr>
          <p:nvPr userDrawn="1"/>
        </p:nvPicPr>
        <p:blipFill rotWithShape="1">
          <a:blip r:embed="rId2">
            <a:extLst>
              <a:ext uri="{28A0092B-C50C-407E-A947-70E740481C1C}">
                <a14:useLocalDpi xmlns:a14="http://schemas.microsoft.com/office/drawing/2010/main" val="0"/>
              </a:ext>
            </a:extLst>
          </a:blip>
          <a:srcRect r="2202" b="1248"/>
          <a:stretch/>
        </p:blipFill>
        <p:spPr bwMode="auto">
          <a:xfrm>
            <a:off x="170638" y="6271525"/>
            <a:ext cx="446515" cy="519074"/>
          </a:xfrm>
          <a:prstGeom prst="rect">
            <a:avLst/>
          </a:prstGeom>
          <a:noFill/>
          <a:extLst>
            <a:ext uri="{909E8E84-426E-40dd-AFC4-6F175D3DCCD1}">
              <a14:hiddenFill xmlns:a14="http://schemas.microsoft.com/office/drawing/2010/main">
                <a:solidFill>
                  <a:srgbClr val="FFFFFF"/>
                </a:solidFill>
              </a14:hiddenFill>
            </a:ext>
          </a:extLst>
        </p:spPr>
      </p:pic>
      <p:sp>
        <p:nvSpPr>
          <p:cNvPr id="12" name="Content Placeholder 14"/>
          <p:cNvSpPr>
            <a:spLocks noGrp="1"/>
          </p:cNvSpPr>
          <p:nvPr>
            <p:ph sz="quarter" idx="21"/>
          </p:nvPr>
        </p:nvSpPr>
        <p:spPr>
          <a:xfrm>
            <a:off x="1003298" y="1157288"/>
            <a:ext cx="8870951" cy="5001465"/>
          </a:xfrm>
          <a:prstGeom prst="rect">
            <a:avLst/>
          </a:prstGeom>
          <a:ln>
            <a:noFill/>
          </a:ln>
        </p:spPr>
        <p:txBody>
          <a:bodyPr/>
          <a:lstStyle>
            <a:lvl1pPr marL="194400" indent="-194400" algn="just">
              <a:buClr>
                <a:srgbClr val="1B5F2E"/>
              </a:buClr>
              <a:buFont typeface="Wingdings" pitchFamily="2" charset="2"/>
              <a:buChar char="§"/>
              <a:defRPr sz="1400"/>
            </a:lvl1pPr>
            <a:lvl2pPr marL="421200" indent="-194400">
              <a:buClr>
                <a:srgbClr val="1B5F2E"/>
              </a:buClr>
              <a:defRPr sz="1400"/>
            </a:lvl2pPr>
            <a:lvl3pPr marL="615600" indent="-194400">
              <a:buClr>
                <a:srgbClr val="1B5F2E"/>
              </a:buClr>
              <a:buFont typeface="Wingdings" pitchFamily="2" charset="2"/>
              <a:buChar char="§"/>
              <a:defRPr sz="1200" i="0"/>
            </a:lvl3pPr>
            <a:lvl4pPr marL="846000" indent="-194400">
              <a:buClr>
                <a:srgbClr val="1B5F2E"/>
              </a:buClr>
              <a:defRPr sz="1200"/>
            </a:lvl4pPr>
            <a:lvl5pPr marL="1022400" indent="-174625">
              <a:buClr>
                <a:srgbClr val="1B5F2E"/>
              </a:buClr>
              <a:defRPr sz="12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912228" y="2682682"/>
            <a:ext cx="7290378" cy="747310"/>
          </a:xfrm>
          <a:prstGeom prst="rect">
            <a:avLst/>
          </a:prstGeom>
        </p:spPr>
        <p:txBody>
          <a:bodyPr anchor="ctr">
            <a:normAutofit/>
          </a:bodyPr>
          <a:lstStyle>
            <a:lvl1pPr marL="0" indent="0">
              <a:buNone/>
              <a:defRPr sz="3000" b="1">
                <a:solidFill>
                  <a:srgbClr val="1B5F2E"/>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smtClean="0"/>
              <a:t>Click to edit Master text styles</a:t>
            </a:r>
          </a:p>
        </p:txBody>
      </p:sp>
      <p:sp>
        <p:nvSpPr>
          <p:cNvPr id="5" name="Footer Placeholder 4"/>
          <p:cNvSpPr>
            <a:spLocks noGrp="1"/>
          </p:cNvSpPr>
          <p:nvPr>
            <p:ph type="ftr" sz="quarter" idx="11"/>
          </p:nvPr>
        </p:nvSpPr>
        <p:spPr/>
        <p:txBody>
          <a:bodyPr/>
          <a:lstStyle/>
          <a:p>
            <a:endParaRPr lang="en-US" dirty="0"/>
          </a:p>
        </p:txBody>
      </p:sp>
      <p:sp>
        <p:nvSpPr>
          <p:cNvPr id="7" name="Line 17"/>
          <p:cNvSpPr>
            <a:spLocks noChangeShapeType="1"/>
          </p:cNvSpPr>
          <p:nvPr/>
        </p:nvSpPr>
        <p:spPr bwMode="auto">
          <a:xfrm flipV="1">
            <a:off x="1003300" y="3620573"/>
            <a:ext cx="8902700" cy="0"/>
          </a:xfrm>
          <a:prstGeom prst="line">
            <a:avLst/>
          </a:prstGeom>
          <a:noFill/>
          <a:ln w="38100">
            <a:solidFill>
              <a:srgbClr val="1B5F2E"/>
            </a:solidFill>
            <a:round/>
            <a:headEnd/>
            <a:tailEnd/>
          </a:ln>
          <a:effectLst/>
        </p:spPr>
        <p:txBody>
          <a:bodyPr wrap="none" anchor="ctr"/>
          <a:lstStyle/>
          <a:p>
            <a:pPr>
              <a:defRPr/>
            </a:pPr>
            <a:endParaRPr lang="en-US" dirty="0">
              <a:ea typeface="+mn-ea"/>
            </a:endParaRPr>
          </a:p>
        </p:txBody>
      </p:sp>
      <p:sp>
        <p:nvSpPr>
          <p:cNvPr id="8" name="Line 17"/>
          <p:cNvSpPr>
            <a:spLocks noChangeShapeType="1"/>
          </p:cNvSpPr>
          <p:nvPr/>
        </p:nvSpPr>
        <p:spPr bwMode="auto">
          <a:xfrm flipV="1">
            <a:off x="1003300" y="3670780"/>
            <a:ext cx="8902700" cy="0"/>
          </a:xfrm>
          <a:prstGeom prst="line">
            <a:avLst/>
          </a:prstGeom>
          <a:noFill/>
          <a:ln w="3175">
            <a:solidFill>
              <a:srgbClr val="1B5F2E"/>
            </a:solidFill>
            <a:round/>
            <a:headEnd/>
            <a:tailEnd/>
          </a:ln>
          <a:effectLst/>
        </p:spPr>
        <p:txBody>
          <a:bodyPr wrap="none" anchor="ctr"/>
          <a:lstStyle/>
          <a:p>
            <a:pPr>
              <a:defRPr/>
            </a:pPr>
            <a:endParaRPr lang="en-US" dirty="0">
              <a:ea typeface="+mn-ea"/>
            </a:endParaRPr>
          </a:p>
        </p:txBody>
      </p:sp>
      <p:sp>
        <p:nvSpPr>
          <p:cNvPr id="18" name="Rectangle 17"/>
          <p:cNvSpPr/>
          <p:nvPr userDrawn="1"/>
        </p:nvSpPr>
        <p:spPr>
          <a:xfrm>
            <a:off x="1011238" y="2682682"/>
            <a:ext cx="900990" cy="747310"/>
          </a:xfrm>
          <a:prstGeom prst="rect">
            <a:avLst/>
          </a:prstGeom>
          <a:solidFill>
            <a:srgbClr val="1B5F2E"/>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7" name="Content Placeholder 21"/>
          <p:cNvSpPr>
            <a:spLocks noGrp="1"/>
          </p:cNvSpPr>
          <p:nvPr>
            <p:ph sz="quarter" idx="16" hasCustomPrompt="1"/>
          </p:nvPr>
        </p:nvSpPr>
        <p:spPr>
          <a:xfrm>
            <a:off x="1124324" y="2868078"/>
            <a:ext cx="639987" cy="370792"/>
          </a:xfrm>
          <a:prstGeom prst="rect">
            <a:avLst/>
          </a:prstGeom>
          <a:solidFill>
            <a:srgbClr val="1B5F2E"/>
          </a:solidFill>
        </p:spPr>
        <p:txBody>
          <a:bodyPr lIns="0" tIns="0" rIns="0" bIns="0" anchor="ctr" anchorCtr="0"/>
          <a:lstStyle>
            <a:lvl1pPr algn="ctr">
              <a:buNone/>
              <a:defRPr sz="2400" b="1">
                <a:solidFill>
                  <a:schemeClr val="bg1"/>
                </a:solidFill>
              </a:defRPr>
            </a:lvl1pPr>
          </a:lstStyle>
          <a:p>
            <a:pPr lvl="0"/>
            <a:r>
              <a:rPr lang="en-US" dirty="0" smtClean="0"/>
              <a:t>#.</a:t>
            </a:r>
          </a:p>
        </p:txBody>
      </p:sp>
      <p:pic>
        <p:nvPicPr>
          <p:cNvPr id="9" name="Picture 2" descr="C:\Users\260869\AppData\Local\Temp\notes96D76D\ICD New Logo.JPG"/>
          <p:cNvPicPr>
            <a:picLocks noChangeAspect="1" noChangeArrowheads="1"/>
          </p:cNvPicPr>
          <p:nvPr userDrawn="1"/>
        </p:nvPicPr>
        <p:blipFill rotWithShape="1">
          <a:blip r:embed="rId2">
            <a:extLst>
              <a:ext uri="{28A0092B-C50C-407E-A947-70E740481C1C}">
                <a14:useLocalDpi xmlns:a14="http://schemas.microsoft.com/office/drawing/2010/main" val="0"/>
              </a:ext>
            </a:extLst>
          </a:blip>
          <a:srcRect r="2202" b="1248"/>
          <a:stretch/>
        </p:blipFill>
        <p:spPr bwMode="auto">
          <a:xfrm>
            <a:off x="170638" y="6271525"/>
            <a:ext cx="446515" cy="519074"/>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itleOnly">
  <p:cSld name="1_Title Only">
    <p:spTree>
      <p:nvGrpSpPr>
        <p:cNvPr id="1" name=""/>
        <p:cNvGrpSpPr/>
        <p:nvPr/>
      </p:nvGrpSpPr>
      <p:grpSpPr>
        <a:xfrm>
          <a:off x="0" y="0"/>
          <a:ext cx="0" cy="0"/>
          <a:chOff x="0" y="0"/>
          <a:chExt cx="0" cy="0"/>
        </a:xfrm>
      </p:grpSpPr>
      <p:pic>
        <p:nvPicPr>
          <p:cNvPr id="7" name="Picture 2" descr="C:\Users\260869\AppData\Local\Temp\notes96D76D\ICD New Logo.JPG"/>
          <p:cNvPicPr>
            <a:picLocks noChangeAspect="1" noChangeArrowheads="1"/>
          </p:cNvPicPr>
          <p:nvPr userDrawn="1"/>
        </p:nvPicPr>
        <p:blipFill>
          <a:blip r:embed="rId2" cstate="email">
            <a:extLst>
              <a:ext uri="{28A0092B-C50C-407E-A947-70E740481C1C}">
                <a14:useLocalDpi xmlns:a14="http://schemas.microsoft.com/office/drawing/2010/main"/>
              </a:ext>
            </a:extLst>
          </a:blip>
          <a:srcRect/>
          <a:stretch>
            <a:fillRect/>
          </a:stretch>
        </p:blipFill>
        <p:spPr bwMode="auto">
          <a:xfrm>
            <a:off x="169863" y="6272213"/>
            <a:ext cx="447675" cy="519112"/>
          </a:xfrm>
          <a:prstGeom prst="rect">
            <a:avLst/>
          </a:prstGeom>
          <a:noFill/>
          <a:ln w="9525">
            <a:noFill/>
            <a:miter lim="800000"/>
            <a:headEnd/>
            <a:tailEnd/>
          </a:ln>
        </p:spPr>
      </p:pic>
      <p:sp>
        <p:nvSpPr>
          <p:cNvPr id="2" name="Title 1"/>
          <p:cNvSpPr>
            <a:spLocks noGrp="1"/>
          </p:cNvSpPr>
          <p:nvPr>
            <p:ph type="title"/>
          </p:nvPr>
        </p:nvSpPr>
        <p:spPr>
          <a:xfrm>
            <a:off x="1003300" y="274638"/>
            <a:ext cx="8705476" cy="807536"/>
          </a:xfrm>
          <a:prstGeom prst="rect">
            <a:avLst/>
          </a:prstGeom>
        </p:spPr>
        <p:txBody>
          <a:bodyPr anchor="ctr">
            <a:normAutofit/>
          </a:bodyPr>
          <a:lstStyle>
            <a:lvl1pPr algn="l">
              <a:defRPr sz="2400" b="1">
                <a:solidFill>
                  <a:srgbClr val="1B5F2E"/>
                </a:solidFill>
              </a:defRPr>
            </a:lvl1pPr>
          </a:lstStyle>
          <a:p>
            <a:r>
              <a:rPr lang="en-US" dirty="0" smtClean="0"/>
              <a:t>Click to edit Master title style</a:t>
            </a:r>
            <a:endParaRPr lang="en-US" dirty="0"/>
          </a:p>
        </p:txBody>
      </p:sp>
      <p:sp>
        <p:nvSpPr>
          <p:cNvPr id="11" name="TextBox 10"/>
          <p:cNvSpPr txBox="1"/>
          <p:nvPr userDrawn="1"/>
        </p:nvSpPr>
        <p:spPr>
          <a:xfrm>
            <a:off x="8579223" y="6410750"/>
            <a:ext cx="1129553" cy="276999"/>
          </a:xfrm>
          <a:prstGeom prst="rect">
            <a:avLst/>
          </a:prstGeom>
          <a:noFill/>
        </p:spPr>
        <p:txBody>
          <a:bodyPr wrap="square" rtlCol="0">
            <a:spAutoFit/>
          </a:bodyPr>
          <a:lstStyle/>
          <a:p>
            <a:pPr algn="r"/>
            <a:fld id="{1CC8E18F-9072-4A23-80B0-B19EA2A0203B}" type="slidenum">
              <a:rPr lang="en-US" sz="1200" smtClean="0">
                <a:latin typeface="+mj-lt"/>
              </a:rPr>
              <a:pPr algn="r"/>
              <a:t>‹#›</a:t>
            </a:fld>
            <a:endParaRPr lang="en-US" sz="1200" dirty="0">
              <a:latin typeface="+mj-lt"/>
            </a:endParaRPr>
          </a:p>
        </p:txBody>
      </p:sp>
      <p:sp>
        <p:nvSpPr>
          <p:cNvPr id="10" name="Line 17"/>
          <p:cNvSpPr>
            <a:spLocks noChangeShapeType="1"/>
          </p:cNvSpPr>
          <p:nvPr userDrawn="1"/>
        </p:nvSpPr>
        <p:spPr bwMode="auto">
          <a:xfrm flipV="1">
            <a:off x="1003300" y="6400800"/>
            <a:ext cx="8902700" cy="0"/>
          </a:xfrm>
          <a:prstGeom prst="line">
            <a:avLst/>
          </a:prstGeom>
          <a:noFill/>
          <a:ln w="3175">
            <a:solidFill>
              <a:srgbClr val="1B5F2E"/>
            </a:solidFill>
            <a:round/>
            <a:headEnd/>
            <a:tailEnd/>
          </a:ln>
          <a:effectLst/>
        </p:spPr>
        <p:txBody>
          <a:bodyPr wrap="none" anchor="ctr"/>
          <a:lstStyle/>
          <a:p>
            <a:pPr fontAlgn="auto">
              <a:spcBef>
                <a:spcPts val="0"/>
              </a:spcBef>
              <a:spcAft>
                <a:spcPts val="0"/>
              </a:spcAft>
              <a:defRPr/>
            </a:pPr>
            <a:endParaRPr lang="en-US" dirty="0">
              <a:latin typeface="+mn-lt"/>
              <a:cs typeface="+mn-cs"/>
            </a:endParaRPr>
          </a:p>
        </p:txBody>
      </p:sp>
      <p:sp>
        <p:nvSpPr>
          <p:cNvPr id="12" name="Rectangle 11"/>
          <p:cNvSpPr/>
          <p:nvPr userDrawn="1"/>
        </p:nvSpPr>
        <p:spPr>
          <a:xfrm>
            <a:off x="1003301" y="6257929"/>
            <a:ext cx="3948113" cy="142875"/>
          </a:xfrm>
          <a:prstGeom prst="rect">
            <a:avLst/>
          </a:prstGeom>
          <a:solidFill>
            <a:srgbClr val="1B5F2E"/>
          </a:solidFill>
          <a:ln>
            <a:solidFill>
              <a:srgbClr val="1B5F2E"/>
            </a:solid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3" name="Line 17"/>
          <p:cNvSpPr>
            <a:spLocks noChangeShapeType="1"/>
          </p:cNvSpPr>
          <p:nvPr userDrawn="1"/>
        </p:nvSpPr>
        <p:spPr bwMode="auto">
          <a:xfrm flipV="1">
            <a:off x="1003300" y="1082675"/>
            <a:ext cx="8902700" cy="0"/>
          </a:xfrm>
          <a:prstGeom prst="line">
            <a:avLst/>
          </a:prstGeom>
          <a:noFill/>
          <a:ln w="3175">
            <a:solidFill>
              <a:srgbClr val="1B5F2E"/>
            </a:solidFill>
            <a:round/>
            <a:headEnd/>
            <a:tailEnd/>
          </a:ln>
          <a:effectLst/>
        </p:spPr>
        <p:txBody>
          <a:bodyPr wrap="none" anchor="ctr"/>
          <a:lstStyle/>
          <a:p>
            <a:pPr fontAlgn="auto">
              <a:spcBef>
                <a:spcPts val="0"/>
              </a:spcBef>
              <a:spcAft>
                <a:spcPts val="0"/>
              </a:spcAft>
              <a:defRPr/>
            </a:pPr>
            <a:endParaRPr lang="en-US" dirty="0">
              <a:latin typeface="+mn-lt"/>
              <a:cs typeface="+mn-cs"/>
            </a:endParaRPr>
          </a:p>
        </p:txBody>
      </p:sp>
      <p:sp>
        <p:nvSpPr>
          <p:cNvPr id="14" name="Line 17"/>
          <p:cNvSpPr>
            <a:spLocks noChangeShapeType="1"/>
          </p:cNvSpPr>
          <p:nvPr userDrawn="1"/>
        </p:nvSpPr>
        <p:spPr bwMode="auto">
          <a:xfrm flipV="1">
            <a:off x="1003300" y="1031875"/>
            <a:ext cx="8902700" cy="0"/>
          </a:xfrm>
          <a:prstGeom prst="line">
            <a:avLst/>
          </a:prstGeom>
          <a:noFill/>
          <a:ln w="38100">
            <a:solidFill>
              <a:srgbClr val="1B5F2E"/>
            </a:solidFill>
            <a:round/>
            <a:headEnd/>
            <a:tailEnd/>
          </a:ln>
          <a:effectLst/>
        </p:spPr>
        <p:txBody>
          <a:bodyPr wrap="none" anchor="ctr"/>
          <a:lstStyle/>
          <a:p>
            <a:pPr fontAlgn="auto">
              <a:spcBef>
                <a:spcPts val="0"/>
              </a:spcBef>
              <a:spcAft>
                <a:spcPts val="0"/>
              </a:spcAft>
              <a:defRPr/>
            </a:pPr>
            <a:endParaRPr lang="en-US" dirty="0">
              <a:latin typeface="+mn-lt"/>
              <a:cs typeface="+mn-cs"/>
            </a:endParaRPr>
          </a:p>
        </p:txBody>
      </p:sp>
    </p:spTree>
    <p:extLst>
      <p:ext uri="{BB962C8B-B14F-4D97-AF65-F5344CB8AC3E}">
        <p14:creationId xmlns:p14="http://schemas.microsoft.com/office/powerpoint/2010/main" val="3064843083"/>
      </p:ext>
    </p:extLst>
  </p:cSld>
  <p:clrMapOvr>
    <a:masterClrMapping/>
  </p:clrMapOvr>
  <p:timing>
    <p:tnLst>
      <p:par>
        <p:cTn xmlns:p14="http://schemas.microsoft.com/office/powerpoint/2010/mai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JK 1">
    <p:spTree>
      <p:nvGrpSpPr>
        <p:cNvPr id="1" name=""/>
        <p:cNvGrpSpPr/>
        <p:nvPr/>
      </p:nvGrpSpPr>
      <p:grpSpPr>
        <a:xfrm>
          <a:off x="0" y="0"/>
          <a:ext cx="0" cy="0"/>
          <a:chOff x="0" y="0"/>
          <a:chExt cx="0" cy="0"/>
        </a:xfrm>
      </p:grpSpPr>
      <p:sp>
        <p:nvSpPr>
          <p:cNvPr id="6" name="Title 1"/>
          <p:cNvSpPr>
            <a:spLocks noGrp="1"/>
          </p:cNvSpPr>
          <p:nvPr>
            <p:ph type="title"/>
          </p:nvPr>
        </p:nvSpPr>
        <p:spPr>
          <a:xfrm>
            <a:off x="1003300" y="274638"/>
            <a:ext cx="8902700" cy="807536"/>
          </a:xfrm>
          <a:prstGeom prst="rect">
            <a:avLst/>
          </a:prstGeom>
        </p:spPr>
        <p:txBody>
          <a:bodyPr anchor="ctr">
            <a:normAutofit/>
          </a:bodyPr>
          <a:lstStyle>
            <a:lvl1pPr algn="l">
              <a:defRPr sz="2400" b="1">
                <a:solidFill>
                  <a:srgbClr val="1B5F2E"/>
                </a:solidFill>
              </a:defRPr>
            </a:lvl1pPr>
          </a:lstStyle>
          <a:p>
            <a:r>
              <a:rPr lang="en-US" smtClean="0"/>
              <a:t>Click to edit Master title style</a:t>
            </a:r>
            <a:endParaRPr lang="en-US" dirty="0"/>
          </a:p>
        </p:txBody>
      </p:sp>
      <p:sp>
        <p:nvSpPr>
          <p:cNvPr id="7" name="Footer Placeholder 3"/>
          <p:cNvSpPr>
            <a:spLocks noGrp="1"/>
          </p:cNvSpPr>
          <p:nvPr>
            <p:ph type="ftr" sz="quarter" idx="11"/>
          </p:nvPr>
        </p:nvSpPr>
        <p:spPr>
          <a:xfrm>
            <a:off x="3384550" y="6491453"/>
            <a:ext cx="3136900" cy="365125"/>
          </a:xfrm>
        </p:spPr>
        <p:txBody>
          <a:bodyPr/>
          <a:lstStyle/>
          <a:p>
            <a:endParaRPr lang="en-US" dirty="0"/>
          </a:p>
        </p:txBody>
      </p:sp>
      <p:sp>
        <p:nvSpPr>
          <p:cNvPr id="8" name="Slide Number Placeholder 4"/>
          <p:cNvSpPr>
            <a:spLocks noGrp="1"/>
          </p:cNvSpPr>
          <p:nvPr>
            <p:ph type="sldNum" sz="quarter" idx="12"/>
          </p:nvPr>
        </p:nvSpPr>
        <p:spPr>
          <a:xfrm>
            <a:off x="7599170" y="6491453"/>
            <a:ext cx="2311400" cy="365125"/>
          </a:xfrm>
        </p:spPr>
        <p:txBody>
          <a:bodyPr/>
          <a:lstStyle/>
          <a:p>
            <a:fld id="{092271CF-4722-D24C-BD82-83CC3CB6D6E5}" type="slidenum">
              <a:rPr lang="en-US" smtClean="0"/>
              <a:pPr/>
              <a:t>‹#›</a:t>
            </a:fld>
            <a:endParaRPr lang="en-US" dirty="0"/>
          </a:p>
        </p:txBody>
      </p:sp>
      <p:sp>
        <p:nvSpPr>
          <p:cNvPr id="9" name="Line 17"/>
          <p:cNvSpPr>
            <a:spLocks noChangeShapeType="1"/>
          </p:cNvSpPr>
          <p:nvPr userDrawn="1"/>
        </p:nvSpPr>
        <p:spPr bwMode="auto">
          <a:xfrm flipV="1">
            <a:off x="1003300" y="6400799"/>
            <a:ext cx="8902700" cy="0"/>
          </a:xfrm>
          <a:prstGeom prst="line">
            <a:avLst/>
          </a:prstGeom>
          <a:noFill/>
          <a:ln w="3175">
            <a:solidFill>
              <a:schemeClr val="accent3">
                <a:lumMod val="50000"/>
              </a:schemeClr>
            </a:solidFill>
            <a:round/>
            <a:headEnd/>
            <a:tailEnd/>
          </a:ln>
          <a:effectLst/>
        </p:spPr>
        <p:txBody>
          <a:bodyPr wrap="none" anchor="ctr"/>
          <a:lstStyle/>
          <a:p>
            <a:pPr>
              <a:defRPr/>
            </a:pPr>
            <a:endParaRPr lang="en-US" dirty="0">
              <a:ea typeface="+mn-ea"/>
            </a:endParaRPr>
          </a:p>
        </p:txBody>
      </p:sp>
      <p:sp>
        <p:nvSpPr>
          <p:cNvPr id="10" name="Rectangle 9"/>
          <p:cNvSpPr/>
          <p:nvPr userDrawn="1"/>
        </p:nvSpPr>
        <p:spPr>
          <a:xfrm>
            <a:off x="1003300" y="6258078"/>
            <a:ext cx="3948112" cy="142723"/>
          </a:xfrm>
          <a:prstGeom prst="rect">
            <a:avLst/>
          </a:prstGeom>
          <a:solidFill>
            <a:srgbClr val="1B5F2E"/>
          </a:solidFill>
          <a:ln>
            <a:solidFill>
              <a:schemeClr val="accent3">
                <a:lumMod val="50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1" name="Line 17"/>
          <p:cNvSpPr>
            <a:spLocks noChangeShapeType="1"/>
          </p:cNvSpPr>
          <p:nvPr userDrawn="1"/>
        </p:nvSpPr>
        <p:spPr bwMode="auto">
          <a:xfrm flipV="1">
            <a:off x="1003300" y="1031967"/>
            <a:ext cx="8902700" cy="0"/>
          </a:xfrm>
          <a:prstGeom prst="line">
            <a:avLst/>
          </a:prstGeom>
          <a:noFill/>
          <a:ln w="38100">
            <a:solidFill>
              <a:srgbClr val="1B5F2E"/>
            </a:solidFill>
            <a:round/>
            <a:headEnd/>
            <a:tailEnd/>
          </a:ln>
          <a:effectLst/>
        </p:spPr>
        <p:txBody>
          <a:bodyPr wrap="none" anchor="ctr"/>
          <a:lstStyle/>
          <a:p>
            <a:pPr>
              <a:defRPr/>
            </a:pPr>
            <a:endParaRPr lang="en-US" dirty="0">
              <a:ea typeface="+mn-ea"/>
            </a:endParaRPr>
          </a:p>
        </p:txBody>
      </p:sp>
      <p:sp>
        <p:nvSpPr>
          <p:cNvPr id="12" name="Line 17"/>
          <p:cNvSpPr>
            <a:spLocks noChangeShapeType="1"/>
          </p:cNvSpPr>
          <p:nvPr userDrawn="1"/>
        </p:nvSpPr>
        <p:spPr bwMode="auto">
          <a:xfrm flipV="1">
            <a:off x="1003300" y="1082174"/>
            <a:ext cx="8902700" cy="0"/>
          </a:xfrm>
          <a:prstGeom prst="line">
            <a:avLst/>
          </a:prstGeom>
          <a:noFill/>
          <a:ln w="3175">
            <a:solidFill>
              <a:srgbClr val="1B5F2E"/>
            </a:solidFill>
            <a:round/>
            <a:headEnd/>
            <a:tailEnd/>
          </a:ln>
          <a:effectLst/>
        </p:spPr>
        <p:txBody>
          <a:bodyPr wrap="none" anchor="ctr"/>
          <a:lstStyle/>
          <a:p>
            <a:pPr>
              <a:defRPr/>
            </a:pPr>
            <a:endParaRPr lang="en-US" dirty="0">
              <a:ea typeface="+mn-ea"/>
            </a:endParaRPr>
          </a:p>
        </p:txBody>
      </p:sp>
      <p:sp>
        <p:nvSpPr>
          <p:cNvPr id="24" name="Content Placeholder 21"/>
          <p:cNvSpPr>
            <a:spLocks noGrp="1"/>
          </p:cNvSpPr>
          <p:nvPr>
            <p:ph sz="quarter" idx="14" hasCustomPrompt="1"/>
          </p:nvPr>
        </p:nvSpPr>
        <p:spPr>
          <a:xfrm>
            <a:off x="5745163" y="1155700"/>
            <a:ext cx="4114800" cy="384048"/>
          </a:xfrm>
          <a:prstGeom prst="rect">
            <a:avLst/>
          </a:prstGeom>
          <a:solidFill>
            <a:srgbClr val="1B5F2E"/>
          </a:solidFill>
          <a:ln>
            <a:solidFill>
              <a:srgbClr val="1B5F2E"/>
            </a:solidFill>
          </a:ln>
        </p:spPr>
        <p:txBody>
          <a:bodyPr lIns="0" tIns="0" rIns="0" bIns="0" anchor="ctr" anchorCtr="0"/>
          <a:lstStyle>
            <a:lvl1pPr algn="ctr">
              <a:buNone/>
              <a:defRPr sz="1400" b="1">
                <a:solidFill>
                  <a:schemeClr val="bg1"/>
                </a:solidFill>
              </a:defRPr>
            </a:lvl1pPr>
          </a:lstStyle>
          <a:p>
            <a:pPr lvl="0"/>
            <a:r>
              <a:rPr lang="en-US" dirty="0" smtClean="0"/>
              <a:t>Click to Add Heading</a:t>
            </a:r>
          </a:p>
        </p:txBody>
      </p:sp>
      <p:sp>
        <p:nvSpPr>
          <p:cNvPr id="25" name="Content Placeholder 21"/>
          <p:cNvSpPr>
            <a:spLocks noGrp="1"/>
          </p:cNvSpPr>
          <p:nvPr>
            <p:ph sz="quarter" idx="15" hasCustomPrompt="1"/>
          </p:nvPr>
        </p:nvSpPr>
        <p:spPr>
          <a:xfrm>
            <a:off x="1003300" y="1155700"/>
            <a:ext cx="4114800" cy="384048"/>
          </a:xfrm>
          <a:prstGeom prst="rect">
            <a:avLst/>
          </a:prstGeom>
          <a:solidFill>
            <a:srgbClr val="1B5F2E"/>
          </a:solidFill>
          <a:ln>
            <a:solidFill>
              <a:srgbClr val="1B5F2E"/>
            </a:solidFill>
          </a:ln>
        </p:spPr>
        <p:txBody>
          <a:bodyPr lIns="0" tIns="0" rIns="0" bIns="0" anchor="ctr" anchorCtr="0"/>
          <a:lstStyle>
            <a:lvl1pPr algn="ctr">
              <a:buNone/>
              <a:defRPr sz="1400" b="1">
                <a:solidFill>
                  <a:schemeClr val="bg1"/>
                </a:solidFill>
              </a:defRPr>
            </a:lvl1pPr>
          </a:lstStyle>
          <a:p>
            <a:pPr lvl="0"/>
            <a:r>
              <a:rPr lang="en-US" dirty="0" smtClean="0"/>
              <a:t>Click to Add Heading</a:t>
            </a:r>
          </a:p>
        </p:txBody>
      </p:sp>
      <p:sp>
        <p:nvSpPr>
          <p:cNvPr id="26" name="Content Placeholder 21"/>
          <p:cNvSpPr>
            <a:spLocks noGrp="1"/>
          </p:cNvSpPr>
          <p:nvPr>
            <p:ph sz="quarter" idx="16" hasCustomPrompt="1"/>
          </p:nvPr>
        </p:nvSpPr>
        <p:spPr>
          <a:xfrm>
            <a:off x="1003300" y="3746627"/>
            <a:ext cx="4114800" cy="384048"/>
          </a:xfrm>
          <a:prstGeom prst="rect">
            <a:avLst/>
          </a:prstGeom>
          <a:solidFill>
            <a:srgbClr val="1B5F2E"/>
          </a:solidFill>
          <a:ln>
            <a:solidFill>
              <a:srgbClr val="1B5F2E"/>
            </a:solidFill>
          </a:ln>
        </p:spPr>
        <p:txBody>
          <a:bodyPr lIns="0" tIns="0" rIns="0" bIns="0" anchor="ctr" anchorCtr="0"/>
          <a:lstStyle>
            <a:lvl1pPr algn="ctr">
              <a:buNone/>
              <a:defRPr sz="1400" b="1">
                <a:solidFill>
                  <a:schemeClr val="bg1"/>
                </a:solidFill>
              </a:defRPr>
            </a:lvl1pPr>
          </a:lstStyle>
          <a:p>
            <a:pPr lvl="0"/>
            <a:r>
              <a:rPr lang="en-US" dirty="0" smtClean="0"/>
              <a:t>Click to Add Heading</a:t>
            </a:r>
          </a:p>
        </p:txBody>
      </p:sp>
      <p:sp>
        <p:nvSpPr>
          <p:cNvPr id="27" name="Content Placeholder 21"/>
          <p:cNvSpPr>
            <a:spLocks noGrp="1"/>
          </p:cNvSpPr>
          <p:nvPr>
            <p:ph sz="quarter" idx="17" hasCustomPrompt="1"/>
          </p:nvPr>
        </p:nvSpPr>
        <p:spPr>
          <a:xfrm>
            <a:off x="5745163" y="3746627"/>
            <a:ext cx="4114800" cy="384048"/>
          </a:xfrm>
          <a:prstGeom prst="rect">
            <a:avLst/>
          </a:prstGeom>
          <a:solidFill>
            <a:srgbClr val="1B5F2E"/>
          </a:solidFill>
          <a:ln>
            <a:solidFill>
              <a:srgbClr val="1B5F2E"/>
            </a:solidFill>
          </a:ln>
        </p:spPr>
        <p:txBody>
          <a:bodyPr lIns="0" tIns="0" rIns="0" bIns="0" anchor="ctr" anchorCtr="0"/>
          <a:lstStyle>
            <a:lvl1pPr algn="ctr">
              <a:buNone/>
              <a:defRPr sz="1400" b="1">
                <a:solidFill>
                  <a:schemeClr val="bg1"/>
                </a:solidFill>
              </a:defRPr>
            </a:lvl1pPr>
          </a:lstStyle>
          <a:p>
            <a:pPr lvl="0"/>
            <a:r>
              <a:rPr lang="en-US" dirty="0" smtClean="0"/>
              <a:t>Click to Add Heading</a:t>
            </a:r>
          </a:p>
        </p:txBody>
      </p:sp>
      <p:sp>
        <p:nvSpPr>
          <p:cNvPr id="15" name="Content Placeholder 14"/>
          <p:cNvSpPr>
            <a:spLocks noGrp="1"/>
          </p:cNvSpPr>
          <p:nvPr>
            <p:ph sz="quarter" idx="18"/>
          </p:nvPr>
        </p:nvSpPr>
        <p:spPr>
          <a:xfrm>
            <a:off x="1011238" y="1539876"/>
            <a:ext cx="4106862" cy="2144712"/>
          </a:xfrm>
          <a:prstGeom prst="rect">
            <a:avLst/>
          </a:prstGeom>
          <a:ln>
            <a:solidFill>
              <a:srgbClr val="1B5F2E"/>
            </a:solidFill>
          </a:ln>
        </p:spPr>
        <p:txBody>
          <a:bodyPr/>
          <a:lstStyle>
            <a:lvl1pPr marL="120650" indent="-120650">
              <a:buFont typeface="Wingdings" pitchFamily="2" charset="2"/>
              <a:buChar char="§"/>
              <a:defRPr sz="1300"/>
            </a:lvl1pPr>
            <a:lvl2pPr marL="349250" indent="-174625">
              <a:defRPr sz="1300"/>
            </a:lvl2pPr>
            <a:lvl3pPr marL="577850" indent="-120650">
              <a:buFont typeface="Wingdings" pitchFamily="2" charset="2"/>
              <a:buChar char="§"/>
              <a:defRPr sz="1200" i="1"/>
            </a:lvl3pPr>
            <a:lvl4pPr marL="739775" indent="-161925">
              <a:defRPr sz="1200"/>
            </a:lvl4pPr>
            <a:lvl5pPr marL="914400" indent="-174625">
              <a:defRPr sz="12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6" name="Content Placeholder 14"/>
          <p:cNvSpPr>
            <a:spLocks noGrp="1"/>
          </p:cNvSpPr>
          <p:nvPr>
            <p:ph sz="quarter" idx="19"/>
          </p:nvPr>
        </p:nvSpPr>
        <p:spPr>
          <a:xfrm>
            <a:off x="5745163" y="1539749"/>
            <a:ext cx="4106862" cy="2144839"/>
          </a:xfrm>
          <a:prstGeom prst="rect">
            <a:avLst/>
          </a:prstGeom>
          <a:ln>
            <a:solidFill>
              <a:srgbClr val="1B5F2E"/>
            </a:solidFill>
          </a:ln>
        </p:spPr>
        <p:txBody>
          <a:bodyPr/>
          <a:lstStyle>
            <a:lvl1pPr marL="120650" indent="-120650">
              <a:buFont typeface="Wingdings" pitchFamily="2" charset="2"/>
              <a:buChar char="§"/>
              <a:defRPr sz="1300"/>
            </a:lvl1pPr>
            <a:lvl2pPr marL="349250" indent="-174625">
              <a:defRPr sz="1300"/>
            </a:lvl2pPr>
            <a:lvl3pPr marL="577850" indent="-120650">
              <a:buFont typeface="Wingdings" pitchFamily="2" charset="2"/>
              <a:buChar char="§"/>
              <a:defRPr sz="1200" i="1"/>
            </a:lvl3pPr>
            <a:lvl4pPr marL="739775" indent="-161925">
              <a:defRPr sz="1200"/>
            </a:lvl4pPr>
            <a:lvl5pPr marL="914400" indent="-174625">
              <a:defRPr sz="12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7" name="Content Placeholder 14"/>
          <p:cNvSpPr>
            <a:spLocks noGrp="1"/>
          </p:cNvSpPr>
          <p:nvPr>
            <p:ph sz="quarter" idx="20"/>
          </p:nvPr>
        </p:nvSpPr>
        <p:spPr>
          <a:xfrm>
            <a:off x="1003300" y="4130675"/>
            <a:ext cx="4106862" cy="2093913"/>
          </a:xfrm>
          <a:prstGeom prst="rect">
            <a:avLst/>
          </a:prstGeom>
          <a:ln>
            <a:solidFill>
              <a:srgbClr val="1B5F2E"/>
            </a:solidFill>
          </a:ln>
        </p:spPr>
        <p:txBody>
          <a:bodyPr/>
          <a:lstStyle>
            <a:lvl1pPr marL="120650" indent="-120650">
              <a:buFont typeface="Wingdings" pitchFamily="2" charset="2"/>
              <a:buChar char="§"/>
              <a:defRPr sz="1300"/>
            </a:lvl1pPr>
            <a:lvl2pPr marL="349250" indent="-174625">
              <a:defRPr sz="1300"/>
            </a:lvl2pPr>
            <a:lvl3pPr marL="577850" indent="-120650">
              <a:buFont typeface="Wingdings" pitchFamily="2" charset="2"/>
              <a:buChar char="§"/>
              <a:defRPr sz="1200" i="1"/>
            </a:lvl3pPr>
            <a:lvl4pPr marL="739775" indent="-161925">
              <a:defRPr sz="1200"/>
            </a:lvl4pPr>
            <a:lvl5pPr marL="914400" indent="-174625">
              <a:defRPr sz="12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8" name="Content Placeholder 14"/>
          <p:cNvSpPr>
            <a:spLocks noGrp="1"/>
          </p:cNvSpPr>
          <p:nvPr>
            <p:ph sz="quarter" idx="21"/>
          </p:nvPr>
        </p:nvSpPr>
        <p:spPr>
          <a:xfrm>
            <a:off x="5745163" y="4130675"/>
            <a:ext cx="4106862" cy="2093913"/>
          </a:xfrm>
          <a:prstGeom prst="rect">
            <a:avLst/>
          </a:prstGeom>
          <a:ln>
            <a:solidFill>
              <a:srgbClr val="1B5F2E"/>
            </a:solidFill>
          </a:ln>
        </p:spPr>
        <p:txBody>
          <a:bodyPr/>
          <a:lstStyle>
            <a:lvl1pPr marL="120650" indent="-120650">
              <a:buFont typeface="Wingdings" pitchFamily="2" charset="2"/>
              <a:buChar char="§"/>
              <a:defRPr sz="1300"/>
            </a:lvl1pPr>
            <a:lvl2pPr marL="349250" indent="-174625">
              <a:defRPr sz="1300"/>
            </a:lvl2pPr>
            <a:lvl3pPr marL="577850" indent="-120650">
              <a:buFont typeface="Wingdings" pitchFamily="2" charset="2"/>
              <a:buChar char="§"/>
              <a:defRPr sz="1200" i="1"/>
            </a:lvl3pPr>
            <a:lvl4pPr marL="739775" indent="-161925">
              <a:defRPr sz="1200"/>
            </a:lvl4pPr>
            <a:lvl5pPr marL="914400" indent="-174625">
              <a:defRPr sz="12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pic>
        <p:nvPicPr>
          <p:cNvPr id="19" name="Picture 2" descr="C:\Users\260869\AppData\Local\Temp\notes96D76D\ICD New Logo.JPG"/>
          <p:cNvPicPr>
            <a:picLocks noChangeAspect="1" noChangeArrowheads="1"/>
          </p:cNvPicPr>
          <p:nvPr userDrawn="1"/>
        </p:nvPicPr>
        <p:blipFill rotWithShape="1">
          <a:blip r:embed="rId2">
            <a:extLst>
              <a:ext uri="{28A0092B-C50C-407E-A947-70E740481C1C}">
                <a14:useLocalDpi xmlns:a14="http://schemas.microsoft.com/office/drawing/2010/main" val="0"/>
              </a:ext>
            </a:extLst>
          </a:blip>
          <a:srcRect r="2202" b="1248"/>
          <a:stretch/>
        </p:blipFill>
        <p:spPr bwMode="auto">
          <a:xfrm>
            <a:off x="170638" y="6271525"/>
            <a:ext cx="446515" cy="519074"/>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JK 2">
    <p:spTree>
      <p:nvGrpSpPr>
        <p:cNvPr id="1" name=""/>
        <p:cNvGrpSpPr/>
        <p:nvPr/>
      </p:nvGrpSpPr>
      <p:grpSpPr>
        <a:xfrm>
          <a:off x="0" y="0"/>
          <a:ext cx="0" cy="0"/>
          <a:chOff x="0" y="0"/>
          <a:chExt cx="0" cy="0"/>
        </a:xfrm>
      </p:grpSpPr>
      <p:sp>
        <p:nvSpPr>
          <p:cNvPr id="2" name="Title 1"/>
          <p:cNvSpPr>
            <a:spLocks noGrp="1"/>
          </p:cNvSpPr>
          <p:nvPr>
            <p:ph type="title"/>
          </p:nvPr>
        </p:nvSpPr>
        <p:spPr>
          <a:xfrm>
            <a:off x="1003300" y="274638"/>
            <a:ext cx="8902700" cy="807536"/>
          </a:xfrm>
          <a:prstGeom prst="rect">
            <a:avLst/>
          </a:prstGeom>
        </p:spPr>
        <p:txBody>
          <a:bodyPr anchor="ctr">
            <a:normAutofit/>
          </a:bodyPr>
          <a:lstStyle>
            <a:lvl1pPr algn="l">
              <a:defRPr sz="2400" b="1">
                <a:solidFill>
                  <a:srgbClr val="1B5F2E"/>
                </a:solidFill>
              </a:defRPr>
            </a:lvl1pPr>
          </a:lstStyle>
          <a:p>
            <a:r>
              <a:rPr lang="en-US" smtClean="0"/>
              <a:t>Click to edit Master title style</a:t>
            </a:r>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092271CF-4722-D24C-BD82-83CC3CB6D6E5}" type="slidenum">
              <a:rPr lang="en-US" smtClean="0"/>
              <a:pPr/>
              <a:t>‹#›</a:t>
            </a:fld>
            <a:endParaRPr lang="en-US" dirty="0"/>
          </a:p>
        </p:txBody>
      </p:sp>
      <p:sp>
        <p:nvSpPr>
          <p:cNvPr id="6" name="Line 17"/>
          <p:cNvSpPr>
            <a:spLocks noChangeShapeType="1"/>
          </p:cNvSpPr>
          <p:nvPr/>
        </p:nvSpPr>
        <p:spPr bwMode="auto">
          <a:xfrm flipV="1">
            <a:off x="1003300" y="6400799"/>
            <a:ext cx="8902700" cy="0"/>
          </a:xfrm>
          <a:prstGeom prst="line">
            <a:avLst/>
          </a:prstGeom>
          <a:noFill/>
          <a:ln w="3175">
            <a:solidFill>
              <a:srgbClr val="1B5F2E"/>
            </a:solidFill>
            <a:round/>
            <a:headEnd/>
            <a:tailEnd/>
          </a:ln>
          <a:effectLst/>
        </p:spPr>
        <p:txBody>
          <a:bodyPr wrap="none" anchor="ctr"/>
          <a:lstStyle/>
          <a:p>
            <a:pPr>
              <a:defRPr/>
            </a:pPr>
            <a:endParaRPr lang="en-US" dirty="0">
              <a:ea typeface="+mn-ea"/>
            </a:endParaRPr>
          </a:p>
        </p:txBody>
      </p:sp>
      <p:sp>
        <p:nvSpPr>
          <p:cNvPr id="7" name="Rectangle 6"/>
          <p:cNvSpPr/>
          <p:nvPr/>
        </p:nvSpPr>
        <p:spPr>
          <a:xfrm>
            <a:off x="1003300" y="6258078"/>
            <a:ext cx="3948112" cy="142723"/>
          </a:xfrm>
          <a:prstGeom prst="rect">
            <a:avLst/>
          </a:prstGeom>
          <a:solidFill>
            <a:srgbClr val="1B5F2E"/>
          </a:solidFill>
          <a:ln>
            <a:solidFill>
              <a:srgbClr val="1B5F2E"/>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8" name="Line 17"/>
          <p:cNvSpPr>
            <a:spLocks noChangeShapeType="1"/>
          </p:cNvSpPr>
          <p:nvPr/>
        </p:nvSpPr>
        <p:spPr bwMode="auto">
          <a:xfrm flipV="1">
            <a:off x="1003300" y="1031967"/>
            <a:ext cx="8902700" cy="0"/>
          </a:xfrm>
          <a:prstGeom prst="line">
            <a:avLst/>
          </a:prstGeom>
          <a:noFill/>
          <a:ln w="38100">
            <a:solidFill>
              <a:srgbClr val="1B5F2E"/>
            </a:solidFill>
            <a:round/>
            <a:headEnd/>
            <a:tailEnd/>
          </a:ln>
          <a:effectLst/>
        </p:spPr>
        <p:txBody>
          <a:bodyPr wrap="none" anchor="ctr"/>
          <a:lstStyle/>
          <a:p>
            <a:pPr>
              <a:defRPr/>
            </a:pPr>
            <a:endParaRPr lang="en-US" dirty="0">
              <a:ea typeface="+mn-ea"/>
            </a:endParaRPr>
          </a:p>
        </p:txBody>
      </p:sp>
      <p:sp>
        <p:nvSpPr>
          <p:cNvPr id="9" name="Line 17"/>
          <p:cNvSpPr>
            <a:spLocks noChangeShapeType="1"/>
          </p:cNvSpPr>
          <p:nvPr/>
        </p:nvSpPr>
        <p:spPr bwMode="auto">
          <a:xfrm flipV="1">
            <a:off x="1003300" y="1082174"/>
            <a:ext cx="8902700" cy="0"/>
          </a:xfrm>
          <a:prstGeom prst="line">
            <a:avLst/>
          </a:prstGeom>
          <a:noFill/>
          <a:ln w="3175">
            <a:solidFill>
              <a:srgbClr val="1B5F2E"/>
            </a:solidFill>
            <a:round/>
            <a:headEnd/>
            <a:tailEnd/>
          </a:ln>
          <a:effectLst/>
        </p:spPr>
        <p:txBody>
          <a:bodyPr wrap="none" anchor="ctr"/>
          <a:lstStyle/>
          <a:p>
            <a:pPr>
              <a:defRPr/>
            </a:pPr>
            <a:endParaRPr lang="en-US" dirty="0">
              <a:ea typeface="+mn-ea"/>
            </a:endParaRPr>
          </a:p>
        </p:txBody>
      </p:sp>
      <p:sp>
        <p:nvSpPr>
          <p:cNvPr id="11" name="Content Placeholder 21"/>
          <p:cNvSpPr>
            <a:spLocks noGrp="1"/>
          </p:cNvSpPr>
          <p:nvPr>
            <p:ph sz="quarter" idx="15" hasCustomPrompt="1"/>
          </p:nvPr>
        </p:nvSpPr>
        <p:spPr>
          <a:xfrm>
            <a:off x="1003299" y="1155700"/>
            <a:ext cx="8856663" cy="384048"/>
          </a:xfrm>
          <a:prstGeom prst="rect">
            <a:avLst/>
          </a:prstGeom>
          <a:solidFill>
            <a:srgbClr val="1B5F2E"/>
          </a:solidFill>
          <a:ln>
            <a:solidFill>
              <a:srgbClr val="1B5F2E"/>
            </a:solidFill>
          </a:ln>
        </p:spPr>
        <p:txBody>
          <a:bodyPr lIns="0" tIns="0" rIns="0" bIns="0" anchor="ctr" anchorCtr="0"/>
          <a:lstStyle>
            <a:lvl1pPr algn="ctr">
              <a:buNone/>
              <a:defRPr sz="1400" b="1">
                <a:solidFill>
                  <a:schemeClr val="bg1"/>
                </a:solidFill>
              </a:defRPr>
            </a:lvl1pPr>
          </a:lstStyle>
          <a:p>
            <a:pPr lvl="0"/>
            <a:r>
              <a:rPr lang="en-US" dirty="0" smtClean="0"/>
              <a:t>Click to Add Heading</a:t>
            </a:r>
          </a:p>
        </p:txBody>
      </p:sp>
      <p:sp>
        <p:nvSpPr>
          <p:cNvPr id="12" name="Content Placeholder 21"/>
          <p:cNvSpPr>
            <a:spLocks noGrp="1"/>
          </p:cNvSpPr>
          <p:nvPr>
            <p:ph sz="quarter" idx="16" hasCustomPrompt="1"/>
          </p:nvPr>
        </p:nvSpPr>
        <p:spPr>
          <a:xfrm>
            <a:off x="1003299" y="3746627"/>
            <a:ext cx="8856663" cy="384048"/>
          </a:xfrm>
          <a:prstGeom prst="rect">
            <a:avLst/>
          </a:prstGeom>
          <a:solidFill>
            <a:srgbClr val="1B5F2E"/>
          </a:solidFill>
          <a:ln>
            <a:solidFill>
              <a:srgbClr val="1B5F2E"/>
            </a:solidFill>
          </a:ln>
        </p:spPr>
        <p:txBody>
          <a:bodyPr lIns="0" tIns="0" rIns="0" bIns="0" anchor="ctr" anchorCtr="0"/>
          <a:lstStyle>
            <a:lvl1pPr algn="ctr">
              <a:buNone/>
              <a:defRPr sz="1400" b="1">
                <a:solidFill>
                  <a:schemeClr val="bg1"/>
                </a:solidFill>
              </a:defRPr>
            </a:lvl1pPr>
          </a:lstStyle>
          <a:p>
            <a:pPr lvl="0"/>
            <a:r>
              <a:rPr lang="en-US" dirty="0" smtClean="0"/>
              <a:t>Click to Add Heading</a:t>
            </a:r>
          </a:p>
        </p:txBody>
      </p:sp>
      <p:sp>
        <p:nvSpPr>
          <p:cNvPr id="13" name="Content Placeholder 14"/>
          <p:cNvSpPr>
            <a:spLocks noGrp="1"/>
          </p:cNvSpPr>
          <p:nvPr>
            <p:ph sz="quarter" idx="20"/>
          </p:nvPr>
        </p:nvSpPr>
        <p:spPr>
          <a:xfrm>
            <a:off x="1011238" y="1539875"/>
            <a:ext cx="8848724" cy="2144713"/>
          </a:xfrm>
          <a:prstGeom prst="rect">
            <a:avLst/>
          </a:prstGeom>
          <a:ln>
            <a:solidFill>
              <a:srgbClr val="1B5F2E"/>
            </a:solidFill>
          </a:ln>
        </p:spPr>
        <p:txBody>
          <a:bodyPr/>
          <a:lstStyle>
            <a:lvl1pPr marL="120650" indent="-120650">
              <a:buFont typeface="Wingdings" pitchFamily="2" charset="2"/>
              <a:buChar char="§"/>
              <a:defRPr sz="1300"/>
            </a:lvl1pPr>
            <a:lvl2pPr marL="349250" indent="-174625">
              <a:defRPr sz="1300"/>
            </a:lvl2pPr>
            <a:lvl3pPr marL="577850" indent="-120650">
              <a:buFont typeface="Wingdings" pitchFamily="2" charset="2"/>
              <a:buChar char="§"/>
              <a:defRPr sz="1200" i="1"/>
            </a:lvl3pPr>
            <a:lvl4pPr marL="739775" indent="-161925">
              <a:defRPr sz="1200"/>
            </a:lvl4pPr>
            <a:lvl5pPr marL="914400" indent="-174625">
              <a:defRPr sz="12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4" name="Content Placeholder 14"/>
          <p:cNvSpPr>
            <a:spLocks noGrp="1"/>
          </p:cNvSpPr>
          <p:nvPr>
            <p:ph sz="quarter" idx="21"/>
          </p:nvPr>
        </p:nvSpPr>
        <p:spPr>
          <a:xfrm>
            <a:off x="1003299" y="4130675"/>
            <a:ext cx="8848724" cy="2093913"/>
          </a:xfrm>
          <a:prstGeom prst="rect">
            <a:avLst/>
          </a:prstGeom>
          <a:ln>
            <a:solidFill>
              <a:srgbClr val="1B5F2E"/>
            </a:solidFill>
          </a:ln>
        </p:spPr>
        <p:txBody>
          <a:bodyPr/>
          <a:lstStyle>
            <a:lvl1pPr marL="120650" indent="-120650">
              <a:buFont typeface="Wingdings" pitchFamily="2" charset="2"/>
              <a:buChar char="§"/>
              <a:defRPr sz="1300"/>
            </a:lvl1pPr>
            <a:lvl2pPr marL="349250" indent="-174625">
              <a:defRPr sz="1300"/>
            </a:lvl2pPr>
            <a:lvl3pPr marL="577850" indent="-120650">
              <a:buFont typeface="Wingdings" pitchFamily="2" charset="2"/>
              <a:buChar char="§"/>
              <a:defRPr sz="1200" i="1"/>
            </a:lvl3pPr>
            <a:lvl4pPr marL="739775" indent="-161925">
              <a:defRPr sz="1200"/>
            </a:lvl4pPr>
            <a:lvl5pPr marL="914400" indent="-174625">
              <a:defRPr sz="12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pic>
        <p:nvPicPr>
          <p:cNvPr id="15" name="Picture 2" descr="C:\Users\260869\AppData\Local\Temp\notes96D76D\ICD New Logo.JPG"/>
          <p:cNvPicPr>
            <a:picLocks noChangeAspect="1" noChangeArrowheads="1"/>
          </p:cNvPicPr>
          <p:nvPr userDrawn="1"/>
        </p:nvPicPr>
        <p:blipFill rotWithShape="1">
          <a:blip r:embed="rId2">
            <a:extLst>
              <a:ext uri="{28A0092B-C50C-407E-A947-70E740481C1C}">
                <a14:useLocalDpi xmlns:a14="http://schemas.microsoft.com/office/drawing/2010/main" val="0"/>
              </a:ext>
            </a:extLst>
          </a:blip>
          <a:srcRect r="2202" b="1248"/>
          <a:stretch/>
        </p:blipFill>
        <p:spPr bwMode="auto">
          <a:xfrm>
            <a:off x="170638" y="6271525"/>
            <a:ext cx="446515" cy="519074"/>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JK 3">
    <p:spTree>
      <p:nvGrpSpPr>
        <p:cNvPr id="1" name=""/>
        <p:cNvGrpSpPr/>
        <p:nvPr/>
      </p:nvGrpSpPr>
      <p:grpSpPr>
        <a:xfrm>
          <a:off x="0" y="0"/>
          <a:ext cx="0" cy="0"/>
          <a:chOff x="0" y="0"/>
          <a:chExt cx="0" cy="0"/>
        </a:xfrm>
      </p:grpSpPr>
      <p:sp>
        <p:nvSpPr>
          <p:cNvPr id="2" name="Title 1"/>
          <p:cNvSpPr>
            <a:spLocks noGrp="1"/>
          </p:cNvSpPr>
          <p:nvPr>
            <p:ph type="title"/>
          </p:nvPr>
        </p:nvSpPr>
        <p:spPr>
          <a:xfrm>
            <a:off x="1003300" y="274638"/>
            <a:ext cx="8902700" cy="807536"/>
          </a:xfrm>
          <a:prstGeom prst="rect">
            <a:avLst/>
          </a:prstGeom>
        </p:spPr>
        <p:txBody>
          <a:bodyPr anchor="ctr">
            <a:normAutofit/>
          </a:bodyPr>
          <a:lstStyle>
            <a:lvl1pPr algn="l">
              <a:defRPr sz="2400" b="1">
                <a:solidFill>
                  <a:srgbClr val="1B5F2E"/>
                </a:solidFill>
              </a:defRPr>
            </a:lvl1pPr>
          </a:lstStyle>
          <a:p>
            <a:r>
              <a:rPr lang="en-US" smtClean="0"/>
              <a:t>Click to edit Master title style</a:t>
            </a:r>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092271CF-4722-D24C-BD82-83CC3CB6D6E5}" type="slidenum">
              <a:rPr lang="en-US" smtClean="0"/>
              <a:pPr/>
              <a:t>‹#›</a:t>
            </a:fld>
            <a:endParaRPr lang="en-US" dirty="0"/>
          </a:p>
        </p:txBody>
      </p:sp>
      <p:sp>
        <p:nvSpPr>
          <p:cNvPr id="6" name="Line 17"/>
          <p:cNvSpPr>
            <a:spLocks noChangeShapeType="1"/>
          </p:cNvSpPr>
          <p:nvPr/>
        </p:nvSpPr>
        <p:spPr bwMode="auto">
          <a:xfrm flipV="1">
            <a:off x="1003300" y="6400799"/>
            <a:ext cx="8902700" cy="0"/>
          </a:xfrm>
          <a:prstGeom prst="line">
            <a:avLst/>
          </a:prstGeom>
          <a:noFill/>
          <a:ln w="3175">
            <a:solidFill>
              <a:srgbClr val="1B5F2E"/>
            </a:solidFill>
            <a:round/>
            <a:headEnd/>
            <a:tailEnd/>
          </a:ln>
          <a:effectLst/>
        </p:spPr>
        <p:txBody>
          <a:bodyPr wrap="none" anchor="ctr"/>
          <a:lstStyle/>
          <a:p>
            <a:pPr>
              <a:defRPr/>
            </a:pPr>
            <a:endParaRPr lang="en-US" dirty="0">
              <a:ea typeface="+mn-ea"/>
            </a:endParaRPr>
          </a:p>
        </p:txBody>
      </p:sp>
      <p:sp>
        <p:nvSpPr>
          <p:cNvPr id="7" name="Rectangle 6"/>
          <p:cNvSpPr/>
          <p:nvPr/>
        </p:nvSpPr>
        <p:spPr>
          <a:xfrm>
            <a:off x="1003300" y="6258078"/>
            <a:ext cx="3948112" cy="142723"/>
          </a:xfrm>
          <a:prstGeom prst="rect">
            <a:avLst/>
          </a:prstGeom>
          <a:solidFill>
            <a:srgbClr val="1B5F2E"/>
          </a:solidFill>
          <a:ln>
            <a:solidFill>
              <a:srgbClr val="1B5F2E"/>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8" name="Line 17"/>
          <p:cNvSpPr>
            <a:spLocks noChangeShapeType="1"/>
          </p:cNvSpPr>
          <p:nvPr/>
        </p:nvSpPr>
        <p:spPr bwMode="auto">
          <a:xfrm flipV="1">
            <a:off x="1003300" y="1031967"/>
            <a:ext cx="8902700" cy="0"/>
          </a:xfrm>
          <a:prstGeom prst="line">
            <a:avLst/>
          </a:prstGeom>
          <a:noFill/>
          <a:ln w="38100">
            <a:solidFill>
              <a:srgbClr val="1B5F2E"/>
            </a:solidFill>
            <a:round/>
            <a:headEnd/>
            <a:tailEnd/>
          </a:ln>
          <a:effectLst/>
        </p:spPr>
        <p:txBody>
          <a:bodyPr wrap="none" anchor="ctr"/>
          <a:lstStyle/>
          <a:p>
            <a:pPr>
              <a:defRPr/>
            </a:pPr>
            <a:endParaRPr lang="en-US" dirty="0">
              <a:ea typeface="+mn-ea"/>
            </a:endParaRPr>
          </a:p>
        </p:txBody>
      </p:sp>
      <p:sp>
        <p:nvSpPr>
          <p:cNvPr id="9" name="Line 17"/>
          <p:cNvSpPr>
            <a:spLocks noChangeShapeType="1"/>
          </p:cNvSpPr>
          <p:nvPr/>
        </p:nvSpPr>
        <p:spPr bwMode="auto">
          <a:xfrm flipV="1">
            <a:off x="1003300" y="1082174"/>
            <a:ext cx="8902700" cy="0"/>
          </a:xfrm>
          <a:prstGeom prst="line">
            <a:avLst/>
          </a:prstGeom>
          <a:noFill/>
          <a:ln w="3175">
            <a:solidFill>
              <a:srgbClr val="1B5F2E"/>
            </a:solidFill>
            <a:round/>
            <a:headEnd/>
            <a:tailEnd/>
          </a:ln>
          <a:effectLst/>
        </p:spPr>
        <p:txBody>
          <a:bodyPr wrap="none" anchor="ctr"/>
          <a:lstStyle/>
          <a:p>
            <a:pPr>
              <a:defRPr/>
            </a:pPr>
            <a:endParaRPr lang="en-US" dirty="0">
              <a:ea typeface="+mn-ea"/>
            </a:endParaRPr>
          </a:p>
        </p:txBody>
      </p:sp>
      <p:sp>
        <p:nvSpPr>
          <p:cNvPr id="13" name="Content Placeholder 21"/>
          <p:cNvSpPr>
            <a:spLocks noGrp="1"/>
          </p:cNvSpPr>
          <p:nvPr>
            <p:ph sz="quarter" idx="14" hasCustomPrompt="1"/>
          </p:nvPr>
        </p:nvSpPr>
        <p:spPr>
          <a:xfrm>
            <a:off x="5745163" y="1155700"/>
            <a:ext cx="4114800" cy="384048"/>
          </a:xfrm>
          <a:prstGeom prst="rect">
            <a:avLst/>
          </a:prstGeom>
          <a:solidFill>
            <a:srgbClr val="1B5F2E"/>
          </a:solidFill>
          <a:ln>
            <a:solidFill>
              <a:srgbClr val="1B5F2E"/>
            </a:solidFill>
          </a:ln>
        </p:spPr>
        <p:txBody>
          <a:bodyPr lIns="0" tIns="0" rIns="0" bIns="0" anchor="ctr" anchorCtr="0"/>
          <a:lstStyle>
            <a:lvl1pPr algn="ctr">
              <a:buNone/>
              <a:defRPr sz="1400" b="1">
                <a:solidFill>
                  <a:schemeClr val="bg1"/>
                </a:solidFill>
              </a:defRPr>
            </a:lvl1pPr>
          </a:lstStyle>
          <a:p>
            <a:pPr lvl="0"/>
            <a:r>
              <a:rPr lang="en-US" dirty="0" smtClean="0"/>
              <a:t>Click to Add Heading</a:t>
            </a:r>
          </a:p>
        </p:txBody>
      </p:sp>
      <p:sp>
        <p:nvSpPr>
          <p:cNvPr id="14" name="Content Placeholder 21"/>
          <p:cNvSpPr>
            <a:spLocks noGrp="1"/>
          </p:cNvSpPr>
          <p:nvPr>
            <p:ph sz="quarter" idx="15" hasCustomPrompt="1"/>
          </p:nvPr>
        </p:nvSpPr>
        <p:spPr>
          <a:xfrm>
            <a:off x="1003300" y="1155700"/>
            <a:ext cx="4114800" cy="384048"/>
          </a:xfrm>
          <a:prstGeom prst="rect">
            <a:avLst/>
          </a:prstGeom>
          <a:solidFill>
            <a:srgbClr val="1B5F2E"/>
          </a:solidFill>
          <a:ln>
            <a:solidFill>
              <a:srgbClr val="1B5F2E"/>
            </a:solidFill>
          </a:ln>
        </p:spPr>
        <p:txBody>
          <a:bodyPr lIns="0" tIns="0" rIns="0" bIns="0" anchor="ctr" anchorCtr="0"/>
          <a:lstStyle>
            <a:lvl1pPr algn="ctr">
              <a:buNone/>
              <a:defRPr sz="1400" b="1">
                <a:solidFill>
                  <a:schemeClr val="bg1"/>
                </a:solidFill>
              </a:defRPr>
            </a:lvl1pPr>
          </a:lstStyle>
          <a:p>
            <a:pPr lvl="0"/>
            <a:r>
              <a:rPr lang="en-US" dirty="0" smtClean="0"/>
              <a:t>Click to Add Heading</a:t>
            </a:r>
          </a:p>
        </p:txBody>
      </p:sp>
      <p:sp>
        <p:nvSpPr>
          <p:cNvPr id="15" name="Content Placeholder 21"/>
          <p:cNvSpPr>
            <a:spLocks noGrp="1"/>
          </p:cNvSpPr>
          <p:nvPr>
            <p:ph sz="quarter" idx="16" hasCustomPrompt="1"/>
          </p:nvPr>
        </p:nvSpPr>
        <p:spPr>
          <a:xfrm>
            <a:off x="1003299" y="3746627"/>
            <a:ext cx="8856663" cy="384048"/>
          </a:xfrm>
          <a:prstGeom prst="rect">
            <a:avLst/>
          </a:prstGeom>
          <a:solidFill>
            <a:srgbClr val="1B5F2E"/>
          </a:solidFill>
          <a:ln>
            <a:solidFill>
              <a:srgbClr val="1B5F2E"/>
            </a:solidFill>
          </a:ln>
        </p:spPr>
        <p:txBody>
          <a:bodyPr lIns="0" tIns="0" rIns="0" bIns="0" anchor="ctr" anchorCtr="0"/>
          <a:lstStyle>
            <a:lvl1pPr algn="ctr">
              <a:buNone/>
              <a:defRPr sz="1400" b="1">
                <a:solidFill>
                  <a:schemeClr val="bg1"/>
                </a:solidFill>
              </a:defRPr>
            </a:lvl1pPr>
          </a:lstStyle>
          <a:p>
            <a:pPr lvl="0"/>
            <a:r>
              <a:rPr lang="en-US" dirty="0" smtClean="0"/>
              <a:t>Click to Add Heading</a:t>
            </a:r>
          </a:p>
        </p:txBody>
      </p:sp>
      <p:sp>
        <p:nvSpPr>
          <p:cNvPr id="16" name="Content Placeholder 14"/>
          <p:cNvSpPr>
            <a:spLocks noGrp="1"/>
          </p:cNvSpPr>
          <p:nvPr>
            <p:ph sz="quarter" idx="18"/>
          </p:nvPr>
        </p:nvSpPr>
        <p:spPr>
          <a:xfrm>
            <a:off x="1011238" y="1539875"/>
            <a:ext cx="4106862" cy="2144713"/>
          </a:xfrm>
          <a:prstGeom prst="rect">
            <a:avLst/>
          </a:prstGeom>
          <a:ln>
            <a:solidFill>
              <a:srgbClr val="1B5F2E"/>
            </a:solidFill>
          </a:ln>
        </p:spPr>
        <p:txBody>
          <a:bodyPr/>
          <a:lstStyle>
            <a:lvl1pPr marL="120650" indent="-120650">
              <a:buFont typeface="Wingdings" pitchFamily="2" charset="2"/>
              <a:buChar char="§"/>
              <a:defRPr sz="1300"/>
            </a:lvl1pPr>
            <a:lvl2pPr marL="349250" indent="-174625">
              <a:defRPr sz="1300"/>
            </a:lvl2pPr>
            <a:lvl3pPr marL="577850" indent="-120650">
              <a:buFont typeface="Wingdings" pitchFamily="2" charset="2"/>
              <a:buChar char="§"/>
              <a:defRPr sz="1200" i="1"/>
            </a:lvl3pPr>
            <a:lvl4pPr marL="739775" indent="-161925">
              <a:defRPr sz="1200"/>
            </a:lvl4pPr>
            <a:lvl5pPr marL="914400" indent="-174625">
              <a:defRPr sz="12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7" name="Content Placeholder 14"/>
          <p:cNvSpPr>
            <a:spLocks noGrp="1"/>
          </p:cNvSpPr>
          <p:nvPr>
            <p:ph sz="quarter" idx="19"/>
          </p:nvPr>
        </p:nvSpPr>
        <p:spPr>
          <a:xfrm>
            <a:off x="5745163" y="1539749"/>
            <a:ext cx="4106862" cy="2144840"/>
          </a:xfrm>
          <a:prstGeom prst="rect">
            <a:avLst/>
          </a:prstGeom>
          <a:ln>
            <a:solidFill>
              <a:srgbClr val="1B5F2E"/>
            </a:solidFill>
          </a:ln>
        </p:spPr>
        <p:txBody>
          <a:bodyPr/>
          <a:lstStyle>
            <a:lvl1pPr marL="120650" indent="-120650">
              <a:buFont typeface="Wingdings" pitchFamily="2" charset="2"/>
              <a:buChar char="§"/>
              <a:defRPr sz="1300"/>
            </a:lvl1pPr>
            <a:lvl2pPr marL="349250" indent="-174625">
              <a:defRPr sz="1300"/>
            </a:lvl2pPr>
            <a:lvl3pPr marL="577850" indent="-120650">
              <a:buFont typeface="Wingdings" pitchFamily="2" charset="2"/>
              <a:buChar char="§"/>
              <a:defRPr sz="1200" i="1"/>
            </a:lvl3pPr>
            <a:lvl4pPr marL="739775" indent="-161925">
              <a:defRPr sz="1200"/>
            </a:lvl4pPr>
            <a:lvl5pPr marL="914400" indent="-174625">
              <a:defRPr sz="12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8" name="Content Placeholder 14"/>
          <p:cNvSpPr>
            <a:spLocks noGrp="1"/>
          </p:cNvSpPr>
          <p:nvPr>
            <p:ph sz="quarter" idx="20"/>
          </p:nvPr>
        </p:nvSpPr>
        <p:spPr>
          <a:xfrm>
            <a:off x="1003299" y="4096123"/>
            <a:ext cx="8848724" cy="2128466"/>
          </a:xfrm>
          <a:prstGeom prst="rect">
            <a:avLst/>
          </a:prstGeom>
          <a:ln>
            <a:solidFill>
              <a:srgbClr val="1B5F2E"/>
            </a:solidFill>
          </a:ln>
        </p:spPr>
        <p:txBody>
          <a:bodyPr/>
          <a:lstStyle>
            <a:lvl1pPr marL="120650" indent="-120650">
              <a:buFont typeface="Wingdings" pitchFamily="2" charset="2"/>
              <a:buChar char="§"/>
              <a:defRPr sz="1300"/>
            </a:lvl1pPr>
            <a:lvl2pPr marL="349250" indent="-174625">
              <a:defRPr sz="1300"/>
            </a:lvl2pPr>
            <a:lvl3pPr marL="577850" indent="-120650">
              <a:buFont typeface="Wingdings" pitchFamily="2" charset="2"/>
              <a:buChar char="§"/>
              <a:defRPr sz="1200" i="1"/>
            </a:lvl3pPr>
            <a:lvl4pPr marL="739775" indent="-161925">
              <a:defRPr sz="1200"/>
            </a:lvl4pPr>
            <a:lvl5pPr marL="914400" indent="-174625">
              <a:defRPr sz="12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pic>
        <p:nvPicPr>
          <p:cNvPr id="20" name="Picture 2" descr="C:\Users\260869\AppData\Local\Temp\notes96D76D\ICD New Logo.JPG"/>
          <p:cNvPicPr>
            <a:picLocks noChangeAspect="1" noChangeArrowheads="1"/>
          </p:cNvPicPr>
          <p:nvPr userDrawn="1"/>
        </p:nvPicPr>
        <p:blipFill rotWithShape="1">
          <a:blip r:embed="rId2">
            <a:extLst>
              <a:ext uri="{28A0092B-C50C-407E-A947-70E740481C1C}">
                <a14:useLocalDpi xmlns:a14="http://schemas.microsoft.com/office/drawing/2010/main" val="0"/>
              </a:ext>
            </a:extLst>
          </a:blip>
          <a:srcRect r="2202" b="1248"/>
          <a:stretch/>
        </p:blipFill>
        <p:spPr bwMode="auto">
          <a:xfrm>
            <a:off x="170638" y="6271525"/>
            <a:ext cx="446515" cy="519074"/>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JK 4">
    <p:spTree>
      <p:nvGrpSpPr>
        <p:cNvPr id="1" name=""/>
        <p:cNvGrpSpPr/>
        <p:nvPr/>
      </p:nvGrpSpPr>
      <p:grpSpPr>
        <a:xfrm>
          <a:off x="0" y="0"/>
          <a:ext cx="0" cy="0"/>
          <a:chOff x="0" y="0"/>
          <a:chExt cx="0" cy="0"/>
        </a:xfrm>
      </p:grpSpPr>
      <p:sp>
        <p:nvSpPr>
          <p:cNvPr id="2" name="Title 1"/>
          <p:cNvSpPr>
            <a:spLocks noGrp="1"/>
          </p:cNvSpPr>
          <p:nvPr>
            <p:ph type="title"/>
          </p:nvPr>
        </p:nvSpPr>
        <p:spPr>
          <a:xfrm>
            <a:off x="1003300" y="274638"/>
            <a:ext cx="8902700" cy="807536"/>
          </a:xfrm>
          <a:prstGeom prst="rect">
            <a:avLst/>
          </a:prstGeom>
        </p:spPr>
        <p:txBody>
          <a:bodyPr anchor="ctr">
            <a:normAutofit/>
          </a:bodyPr>
          <a:lstStyle>
            <a:lvl1pPr algn="l">
              <a:defRPr sz="2400" b="1">
                <a:solidFill>
                  <a:srgbClr val="1B5F2E"/>
                </a:solidFill>
              </a:defRPr>
            </a:lvl1pPr>
          </a:lstStyle>
          <a:p>
            <a:r>
              <a:rPr lang="en-US" smtClean="0"/>
              <a:t>Click to edit Master title style</a:t>
            </a:r>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092271CF-4722-D24C-BD82-83CC3CB6D6E5}" type="slidenum">
              <a:rPr lang="en-US" smtClean="0"/>
              <a:pPr/>
              <a:t>‹#›</a:t>
            </a:fld>
            <a:endParaRPr lang="en-US" dirty="0"/>
          </a:p>
        </p:txBody>
      </p:sp>
      <p:sp>
        <p:nvSpPr>
          <p:cNvPr id="6" name="Line 17"/>
          <p:cNvSpPr>
            <a:spLocks noChangeShapeType="1"/>
          </p:cNvSpPr>
          <p:nvPr/>
        </p:nvSpPr>
        <p:spPr bwMode="auto">
          <a:xfrm flipV="1">
            <a:off x="1003300" y="6400799"/>
            <a:ext cx="8902700" cy="0"/>
          </a:xfrm>
          <a:prstGeom prst="line">
            <a:avLst/>
          </a:prstGeom>
          <a:noFill/>
          <a:ln w="3175">
            <a:solidFill>
              <a:srgbClr val="1B5F2E"/>
            </a:solidFill>
            <a:round/>
            <a:headEnd/>
            <a:tailEnd/>
          </a:ln>
          <a:effectLst/>
        </p:spPr>
        <p:txBody>
          <a:bodyPr wrap="none" anchor="ctr"/>
          <a:lstStyle/>
          <a:p>
            <a:pPr>
              <a:defRPr/>
            </a:pPr>
            <a:endParaRPr lang="en-US" dirty="0">
              <a:ea typeface="+mn-ea"/>
            </a:endParaRPr>
          </a:p>
        </p:txBody>
      </p:sp>
      <p:sp>
        <p:nvSpPr>
          <p:cNvPr id="7" name="Rectangle 6"/>
          <p:cNvSpPr/>
          <p:nvPr/>
        </p:nvSpPr>
        <p:spPr>
          <a:xfrm>
            <a:off x="1003300" y="6258078"/>
            <a:ext cx="3948112" cy="142723"/>
          </a:xfrm>
          <a:prstGeom prst="rect">
            <a:avLst/>
          </a:prstGeom>
          <a:solidFill>
            <a:srgbClr val="1B5F2E"/>
          </a:solidFill>
          <a:ln>
            <a:solidFill>
              <a:srgbClr val="1B5F2E"/>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8" name="Line 17"/>
          <p:cNvSpPr>
            <a:spLocks noChangeShapeType="1"/>
          </p:cNvSpPr>
          <p:nvPr/>
        </p:nvSpPr>
        <p:spPr bwMode="auto">
          <a:xfrm flipV="1">
            <a:off x="1003300" y="1031967"/>
            <a:ext cx="8902700" cy="0"/>
          </a:xfrm>
          <a:prstGeom prst="line">
            <a:avLst/>
          </a:prstGeom>
          <a:noFill/>
          <a:ln w="38100">
            <a:solidFill>
              <a:srgbClr val="1B5F2E"/>
            </a:solidFill>
            <a:round/>
            <a:headEnd/>
            <a:tailEnd/>
          </a:ln>
          <a:effectLst/>
        </p:spPr>
        <p:txBody>
          <a:bodyPr wrap="none" anchor="ctr"/>
          <a:lstStyle/>
          <a:p>
            <a:pPr>
              <a:defRPr/>
            </a:pPr>
            <a:endParaRPr lang="en-US" dirty="0">
              <a:ea typeface="+mn-ea"/>
            </a:endParaRPr>
          </a:p>
        </p:txBody>
      </p:sp>
      <p:sp>
        <p:nvSpPr>
          <p:cNvPr id="9" name="Line 17"/>
          <p:cNvSpPr>
            <a:spLocks noChangeShapeType="1"/>
          </p:cNvSpPr>
          <p:nvPr/>
        </p:nvSpPr>
        <p:spPr bwMode="auto">
          <a:xfrm flipV="1">
            <a:off x="1003300" y="1082174"/>
            <a:ext cx="8902700" cy="0"/>
          </a:xfrm>
          <a:prstGeom prst="line">
            <a:avLst/>
          </a:prstGeom>
          <a:noFill/>
          <a:ln w="3175">
            <a:solidFill>
              <a:srgbClr val="1B5F2E"/>
            </a:solidFill>
            <a:round/>
            <a:headEnd/>
            <a:tailEnd/>
          </a:ln>
          <a:effectLst/>
        </p:spPr>
        <p:txBody>
          <a:bodyPr wrap="none" anchor="ctr"/>
          <a:lstStyle/>
          <a:p>
            <a:pPr>
              <a:defRPr/>
            </a:pPr>
            <a:endParaRPr lang="en-US" dirty="0">
              <a:ea typeface="+mn-ea"/>
            </a:endParaRPr>
          </a:p>
        </p:txBody>
      </p:sp>
      <p:sp>
        <p:nvSpPr>
          <p:cNvPr id="13" name="Content Placeholder 21"/>
          <p:cNvSpPr>
            <a:spLocks noGrp="1"/>
          </p:cNvSpPr>
          <p:nvPr>
            <p:ph sz="quarter" idx="14" hasCustomPrompt="1"/>
          </p:nvPr>
        </p:nvSpPr>
        <p:spPr>
          <a:xfrm>
            <a:off x="4014311" y="1155700"/>
            <a:ext cx="2834640" cy="384048"/>
          </a:xfrm>
          <a:prstGeom prst="rect">
            <a:avLst/>
          </a:prstGeom>
          <a:solidFill>
            <a:srgbClr val="1B5F2E"/>
          </a:solidFill>
          <a:ln>
            <a:solidFill>
              <a:srgbClr val="1B5F2E"/>
            </a:solidFill>
          </a:ln>
        </p:spPr>
        <p:txBody>
          <a:bodyPr lIns="0" tIns="0" rIns="0" bIns="0" anchor="ctr" anchorCtr="0"/>
          <a:lstStyle>
            <a:lvl1pPr algn="ctr">
              <a:buNone/>
              <a:defRPr sz="1400" b="1">
                <a:solidFill>
                  <a:schemeClr val="bg1"/>
                </a:solidFill>
              </a:defRPr>
            </a:lvl1pPr>
          </a:lstStyle>
          <a:p>
            <a:pPr lvl="0"/>
            <a:r>
              <a:rPr lang="en-US" dirty="0" smtClean="0"/>
              <a:t>Click to Add Heading</a:t>
            </a:r>
          </a:p>
        </p:txBody>
      </p:sp>
      <p:sp>
        <p:nvSpPr>
          <p:cNvPr id="14" name="Content Placeholder 21"/>
          <p:cNvSpPr>
            <a:spLocks noGrp="1"/>
          </p:cNvSpPr>
          <p:nvPr>
            <p:ph sz="quarter" idx="15" hasCustomPrompt="1"/>
          </p:nvPr>
        </p:nvSpPr>
        <p:spPr>
          <a:xfrm>
            <a:off x="1003300" y="1155700"/>
            <a:ext cx="2834640" cy="384048"/>
          </a:xfrm>
          <a:prstGeom prst="rect">
            <a:avLst/>
          </a:prstGeom>
          <a:solidFill>
            <a:srgbClr val="1B5F2E"/>
          </a:solidFill>
          <a:ln>
            <a:solidFill>
              <a:srgbClr val="1B5F2E"/>
            </a:solidFill>
          </a:ln>
        </p:spPr>
        <p:txBody>
          <a:bodyPr lIns="0" tIns="0" rIns="0" bIns="0" anchor="ctr" anchorCtr="0"/>
          <a:lstStyle>
            <a:lvl1pPr algn="ctr">
              <a:buNone/>
              <a:defRPr sz="1400" b="1">
                <a:solidFill>
                  <a:schemeClr val="bg1"/>
                </a:solidFill>
              </a:defRPr>
            </a:lvl1pPr>
          </a:lstStyle>
          <a:p>
            <a:pPr lvl="0"/>
            <a:r>
              <a:rPr lang="en-US" dirty="0" smtClean="0"/>
              <a:t>Click to Add Heading</a:t>
            </a:r>
          </a:p>
        </p:txBody>
      </p:sp>
      <p:sp>
        <p:nvSpPr>
          <p:cNvPr id="15" name="Content Placeholder 21"/>
          <p:cNvSpPr>
            <a:spLocks noGrp="1"/>
          </p:cNvSpPr>
          <p:nvPr>
            <p:ph sz="quarter" idx="16" hasCustomPrompt="1"/>
          </p:nvPr>
        </p:nvSpPr>
        <p:spPr>
          <a:xfrm>
            <a:off x="1003299" y="3746627"/>
            <a:ext cx="2834640" cy="384048"/>
          </a:xfrm>
          <a:prstGeom prst="rect">
            <a:avLst/>
          </a:prstGeom>
          <a:solidFill>
            <a:srgbClr val="1B5F2E"/>
          </a:solidFill>
          <a:ln>
            <a:solidFill>
              <a:srgbClr val="1B5F2E"/>
            </a:solidFill>
          </a:ln>
        </p:spPr>
        <p:txBody>
          <a:bodyPr lIns="0" tIns="0" rIns="0" bIns="0" anchor="ctr" anchorCtr="0"/>
          <a:lstStyle>
            <a:lvl1pPr algn="ctr">
              <a:buNone/>
              <a:defRPr sz="1400" b="1">
                <a:solidFill>
                  <a:schemeClr val="bg1"/>
                </a:solidFill>
              </a:defRPr>
            </a:lvl1pPr>
          </a:lstStyle>
          <a:p>
            <a:pPr lvl="0"/>
            <a:r>
              <a:rPr lang="en-US" dirty="0" smtClean="0"/>
              <a:t>Click to Add Heading</a:t>
            </a:r>
          </a:p>
        </p:txBody>
      </p:sp>
      <p:sp>
        <p:nvSpPr>
          <p:cNvPr id="16" name="Content Placeholder 21"/>
          <p:cNvSpPr>
            <a:spLocks noGrp="1"/>
          </p:cNvSpPr>
          <p:nvPr>
            <p:ph sz="quarter" idx="17" hasCustomPrompt="1"/>
          </p:nvPr>
        </p:nvSpPr>
        <p:spPr>
          <a:xfrm>
            <a:off x="7025323" y="1155700"/>
            <a:ext cx="2834640" cy="384048"/>
          </a:xfrm>
          <a:prstGeom prst="rect">
            <a:avLst/>
          </a:prstGeom>
          <a:solidFill>
            <a:srgbClr val="1B5F2E"/>
          </a:solidFill>
          <a:ln>
            <a:solidFill>
              <a:srgbClr val="1B5F2E"/>
            </a:solidFill>
          </a:ln>
        </p:spPr>
        <p:txBody>
          <a:bodyPr lIns="0" tIns="0" rIns="0" bIns="0" anchor="ctr" anchorCtr="0"/>
          <a:lstStyle>
            <a:lvl1pPr algn="ctr">
              <a:buNone/>
              <a:defRPr sz="1400" b="1">
                <a:solidFill>
                  <a:schemeClr val="bg1"/>
                </a:solidFill>
              </a:defRPr>
            </a:lvl1pPr>
          </a:lstStyle>
          <a:p>
            <a:pPr lvl="0"/>
            <a:r>
              <a:rPr lang="en-US" dirty="0" smtClean="0"/>
              <a:t>Click to Add Heading</a:t>
            </a:r>
          </a:p>
        </p:txBody>
      </p:sp>
      <p:sp>
        <p:nvSpPr>
          <p:cNvPr id="17" name="Content Placeholder 21"/>
          <p:cNvSpPr>
            <a:spLocks noGrp="1"/>
          </p:cNvSpPr>
          <p:nvPr>
            <p:ph sz="quarter" idx="18" hasCustomPrompt="1"/>
          </p:nvPr>
        </p:nvSpPr>
        <p:spPr>
          <a:xfrm>
            <a:off x="4014311" y="3746627"/>
            <a:ext cx="2834640" cy="384048"/>
          </a:xfrm>
          <a:prstGeom prst="rect">
            <a:avLst/>
          </a:prstGeom>
          <a:solidFill>
            <a:srgbClr val="1B5F2E"/>
          </a:solidFill>
          <a:ln>
            <a:solidFill>
              <a:srgbClr val="1B5F2E"/>
            </a:solidFill>
          </a:ln>
        </p:spPr>
        <p:txBody>
          <a:bodyPr lIns="0" tIns="0" rIns="0" bIns="0" anchor="ctr" anchorCtr="0"/>
          <a:lstStyle>
            <a:lvl1pPr algn="ctr">
              <a:buNone/>
              <a:defRPr sz="1400" b="1">
                <a:solidFill>
                  <a:schemeClr val="bg1"/>
                </a:solidFill>
              </a:defRPr>
            </a:lvl1pPr>
          </a:lstStyle>
          <a:p>
            <a:pPr lvl="0"/>
            <a:r>
              <a:rPr lang="en-US" dirty="0" smtClean="0"/>
              <a:t>Click to Add Heading</a:t>
            </a:r>
          </a:p>
        </p:txBody>
      </p:sp>
      <p:sp>
        <p:nvSpPr>
          <p:cNvPr id="18" name="Content Placeholder 21"/>
          <p:cNvSpPr>
            <a:spLocks noGrp="1"/>
          </p:cNvSpPr>
          <p:nvPr>
            <p:ph sz="quarter" idx="19" hasCustomPrompt="1"/>
          </p:nvPr>
        </p:nvSpPr>
        <p:spPr>
          <a:xfrm>
            <a:off x="7025323" y="3746627"/>
            <a:ext cx="2834640" cy="384048"/>
          </a:xfrm>
          <a:prstGeom prst="rect">
            <a:avLst/>
          </a:prstGeom>
          <a:solidFill>
            <a:srgbClr val="1B5F2E"/>
          </a:solidFill>
          <a:ln>
            <a:solidFill>
              <a:srgbClr val="1B5F2E"/>
            </a:solidFill>
          </a:ln>
        </p:spPr>
        <p:txBody>
          <a:bodyPr lIns="0" tIns="0" rIns="0" bIns="0" anchor="ctr" anchorCtr="0"/>
          <a:lstStyle>
            <a:lvl1pPr algn="ctr">
              <a:buNone/>
              <a:defRPr sz="1400" b="1">
                <a:solidFill>
                  <a:schemeClr val="bg1"/>
                </a:solidFill>
              </a:defRPr>
            </a:lvl1pPr>
          </a:lstStyle>
          <a:p>
            <a:pPr lvl="0"/>
            <a:r>
              <a:rPr lang="en-US" dirty="0" smtClean="0"/>
              <a:t>Click to Add Heading</a:t>
            </a:r>
          </a:p>
        </p:txBody>
      </p:sp>
      <p:sp>
        <p:nvSpPr>
          <p:cNvPr id="19" name="Content Placeholder 14"/>
          <p:cNvSpPr>
            <a:spLocks noGrp="1"/>
          </p:cNvSpPr>
          <p:nvPr>
            <p:ph sz="quarter" idx="22"/>
          </p:nvPr>
        </p:nvSpPr>
        <p:spPr>
          <a:xfrm>
            <a:off x="1003299" y="4130675"/>
            <a:ext cx="2834640" cy="2093913"/>
          </a:xfrm>
          <a:prstGeom prst="rect">
            <a:avLst/>
          </a:prstGeom>
          <a:ln>
            <a:solidFill>
              <a:srgbClr val="1B5F2E"/>
            </a:solidFill>
          </a:ln>
        </p:spPr>
        <p:txBody>
          <a:bodyPr/>
          <a:lstStyle>
            <a:lvl1pPr marL="120650" indent="-120650">
              <a:buFont typeface="Wingdings" pitchFamily="2" charset="2"/>
              <a:buChar char="§"/>
              <a:defRPr sz="1300"/>
            </a:lvl1pPr>
            <a:lvl2pPr marL="349250" indent="-174625">
              <a:defRPr sz="1300"/>
            </a:lvl2pPr>
            <a:lvl3pPr marL="577850" indent="-120650">
              <a:buFont typeface="Wingdings" pitchFamily="2" charset="2"/>
              <a:buChar char="§"/>
              <a:defRPr sz="1200" i="1"/>
            </a:lvl3pPr>
            <a:lvl4pPr marL="739775" indent="-161925">
              <a:defRPr sz="1200"/>
            </a:lvl4pPr>
            <a:lvl5pPr marL="914400" indent="-174625">
              <a:defRPr sz="12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0" name="Content Placeholder 14"/>
          <p:cNvSpPr>
            <a:spLocks noGrp="1"/>
          </p:cNvSpPr>
          <p:nvPr>
            <p:ph sz="quarter" idx="23"/>
          </p:nvPr>
        </p:nvSpPr>
        <p:spPr>
          <a:xfrm>
            <a:off x="4014311" y="4130675"/>
            <a:ext cx="2834640" cy="2093913"/>
          </a:xfrm>
          <a:prstGeom prst="rect">
            <a:avLst/>
          </a:prstGeom>
          <a:ln>
            <a:solidFill>
              <a:srgbClr val="1B5F2E"/>
            </a:solidFill>
          </a:ln>
        </p:spPr>
        <p:txBody>
          <a:bodyPr/>
          <a:lstStyle>
            <a:lvl1pPr marL="120650" indent="-120650">
              <a:buFont typeface="Wingdings" pitchFamily="2" charset="2"/>
              <a:buChar char="§"/>
              <a:defRPr sz="1300"/>
            </a:lvl1pPr>
            <a:lvl2pPr marL="349250" indent="-174625">
              <a:defRPr sz="1300"/>
            </a:lvl2pPr>
            <a:lvl3pPr marL="577850" indent="-120650">
              <a:buFont typeface="Wingdings" pitchFamily="2" charset="2"/>
              <a:buChar char="§"/>
              <a:defRPr sz="1200" i="1"/>
            </a:lvl3pPr>
            <a:lvl4pPr marL="739775" indent="-161925">
              <a:defRPr sz="1200"/>
            </a:lvl4pPr>
            <a:lvl5pPr marL="914400" indent="-174625">
              <a:defRPr sz="12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1" name="Content Placeholder 14"/>
          <p:cNvSpPr>
            <a:spLocks noGrp="1"/>
          </p:cNvSpPr>
          <p:nvPr>
            <p:ph sz="quarter" idx="24"/>
          </p:nvPr>
        </p:nvSpPr>
        <p:spPr>
          <a:xfrm>
            <a:off x="7017385" y="4130675"/>
            <a:ext cx="2834640" cy="2093913"/>
          </a:xfrm>
          <a:prstGeom prst="rect">
            <a:avLst/>
          </a:prstGeom>
          <a:ln>
            <a:solidFill>
              <a:srgbClr val="1B5F2E"/>
            </a:solidFill>
          </a:ln>
        </p:spPr>
        <p:txBody>
          <a:bodyPr/>
          <a:lstStyle>
            <a:lvl1pPr marL="120650" indent="-120650">
              <a:buFont typeface="Wingdings" pitchFamily="2" charset="2"/>
              <a:buChar char="§"/>
              <a:defRPr sz="1300"/>
            </a:lvl1pPr>
            <a:lvl2pPr marL="349250" indent="-174625">
              <a:defRPr sz="1300"/>
            </a:lvl2pPr>
            <a:lvl3pPr marL="577850" indent="-120650">
              <a:buFont typeface="Wingdings" pitchFamily="2" charset="2"/>
              <a:buChar char="§"/>
              <a:defRPr sz="1200" i="1"/>
            </a:lvl3pPr>
            <a:lvl4pPr marL="739775" indent="-161925">
              <a:defRPr sz="1200"/>
            </a:lvl4pPr>
            <a:lvl5pPr marL="914400" indent="-174625">
              <a:defRPr sz="12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2" name="Content Placeholder 14"/>
          <p:cNvSpPr>
            <a:spLocks noGrp="1"/>
          </p:cNvSpPr>
          <p:nvPr>
            <p:ph sz="quarter" idx="25"/>
          </p:nvPr>
        </p:nvSpPr>
        <p:spPr>
          <a:xfrm>
            <a:off x="1011238" y="1539749"/>
            <a:ext cx="2834640" cy="2144840"/>
          </a:xfrm>
          <a:prstGeom prst="rect">
            <a:avLst/>
          </a:prstGeom>
          <a:ln>
            <a:solidFill>
              <a:srgbClr val="1B5F2E"/>
            </a:solidFill>
          </a:ln>
        </p:spPr>
        <p:txBody>
          <a:bodyPr/>
          <a:lstStyle>
            <a:lvl1pPr marL="120650" indent="-120650">
              <a:buFont typeface="Wingdings" pitchFamily="2" charset="2"/>
              <a:buChar char="§"/>
              <a:defRPr sz="1300"/>
            </a:lvl1pPr>
            <a:lvl2pPr marL="349250" indent="-174625">
              <a:defRPr sz="1300"/>
            </a:lvl2pPr>
            <a:lvl3pPr marL="577850" indent="-120650">
              <a:buFont typeface="Wingdings" pitchFamily="2" charset="2"/>
              <a:buChar char="§"/>
              <a:defRPr sz="1200" i="1"/>
            </a:lvl3pPr>
            <a:lvl4pPr marL="739775" indent="-161925">
              <a:defRPr sz="1200"/>
            </a:lvl4pPr>
            <a:lvl5pPr marL="914400" indent="-174625">
              <a:defRPr sz="12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3" name="Content Placeholder 14"/>
          <p:cNvSpPr>
            <a:spLocks noGrp="1"/>
          </p:cNvSpPr>
          <p:nvPr>
            <p:ph sz="quarter" idx="26"/>
          </p:nvPr>
        </p:nvSpPr>
        <p:spPr>
          <a:xfrm>
            <a:off x="4022250" y="1539749"/>
            <a:ext cx="2834640" cy="2144840"/>
          </a:xfrm>
          <a:prstGeom prst="rect">
            <a:avLst/>
          </a:prstGeom>
          <a:ln>
            <a:solidFill>
              <a:srgbClr val="1B5F2E"/>
            </a:solidFill>
          </a:ln>
        </p:spPr>
        <p:txBody>
          <a:bodyPr/>
          <a:lstStyle>
            <a:lvl1pPr marL="120650" indent="-120650">
              <a:buFont typeface="Wingdings" pitchFamily="2" charset="2"/>
              <a:buChar char="§"/>
              <a:defRPr sz="1300"/>
            </a:lvl1pPr>
            <a:lvl2pPr marL="349250" indent="-174625">
              <a:defRPr sz="1300"/>
            </a:lvl2pPr>
            <a:lvl3pPr marL="577850" indent="-120650">
              <a:buFont typeface="Wingdings" pitchFamily="2" charset="2"/>
              <a:buChar char="§"/>
              <a:defRPr sz="1200" i="1"/>
            </a:lvl3pPr>
            <a:lvl4pPr marL="739775" indent="-161925">
              <a:defRPr sz="1200"/>
            </a:lvl4pPr>
            <a:lvl5pPr marL="914400" indent="-174625">
              <a:defRPr sz="12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4" name="Content Placeholder 14"/>
          <p:cNvSpPr>
            <a:spLocks noGrp="1"/>
          </p:cNvSpPr>
          <p:nvPr>
            <p:ph sz="quarter" idx="27"/>
          </p:nvPr>
        </p:nvSpPr>
        <p:spPr>
          <a:xfrm>
            <a:off x="7025324" y="1539749"/>
            <a:ext cx="2834640" cy="2144840"/>
          </a:xfrm>
          <a:prstGeom prst="rect">
            <a:avLst/>
          </a:prstGeom>
          <a:ln>
            <a:solidFill>
              <a:srgbClr val="1B5F2E"/>
            </a:solidFill>
          </a:ln>
        </p:spPr>
        <p:txBody>
          <a:bodyPr/>
          <a:lstStyle>
            <a:lvl1pPr marL="120650" indent="-120650">
              <a:buFont typeface="Wingdings" pitchFamily="2" charset="2"/>
              <a:buChar char="§"/>
              <a:defRPr sz="1300"/>
            </a:lvl1pPr>
            <a:lvl2pPr marL="349250" indent="-174625">
              <a:defRPr sz="1300"/>
            </a:lvl2pPr>
            <a:lvl3pPr marL="577850" indent="-120650">
              <a:buFont typeface="Wingdings" pitchFamily="2" charset="2"/>
              <a:buChar char="§"/>
              <a:defRPr sz="1200" i="1"/>
            </a:lvl3pPr>
            <a:lvl4pPr marL="739775" indent="-161925">
              <a:defRPr sz="1200"/>
            </a:lvl4pPr>
            <a:lvl5pPr marL="914400" indent="-174625">
              <a:defRPr sz="12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pic>
        <p:nvPicPr>
          <p:cNvPr id="25" name="Picture 2" descr="C:\Users\260869\AppData\Local\Temp\notes96D76D\ICD New Logo.JPG"/>
          <p:cNvPicPr>
            <a:picLocks noChangeAspect="1" noChangeArrowheads="1"/>
          </p:cNvPicPr>
          <p:nvPr userDrawn="1"/>
        </p:nvPicPr>
        <p:blipFill rotWithShape="1">
          <a:blip r:embed="rId2">
            <a:extLst>
              <a:ext uri="{28A0092B-C50C-407E-A947-70E740481C1C}">
                <a14:useLocalDpi xmlns:a14="http://schemas.microsoft.com/office/drawing/2010/main" val="0"/>
              </a:ext>
            </a:extLst>
          </a:blip>
          <a:srcRect r="2202" b="1248"/>
          <a:stretch/>
        </p:blipFill>
        <p:spPr bwMode="auto">
          <a:xfrm>
            <a:off x="170638" y="6271525"/>
            <a:ext cx="446515" cy="519074"/>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JK 5">
    <p:spTree>
      <p:nvGrpSpPr>
        <p:cNvPr id="1" name=""/>
        <p:cNvGrpSpPr/>
        <p:nvPr/>
      </p:nvGrpSpPr>
      <p:grpSpPr>
        <a:xfrm>
          <a:off x="0" y="0"/>
          <a:ext cx="0" cy="0"/>
          <a:chOff x="0" y="0"/>
          <a:chExt cx="0" cy="0"/>
        </a:xfrm>
      </p:grpSpPr>
      <p:sp>
        <p:nvSpPr>
          <p:cNvPr id="2" name="Title 1"/>
          <p:cNvSpPr>
            <a:spLocks noGrp="1"/>
          </p:cNvSpPr>
          <p:nvPr>
            <p:ph type="title"/>
          </p:nvPr>
        </p:nvSpPr>
        <p:spPr>
          <a:xfrm>
            <a:off x="1003300" y="274638"/>
            <a:ext cx="8902700" cy="807536"/>
          </a:xfrm>
          <a:prstGeom prst="rect">
            <a:avLst/>
          </a:prstGeom>
        </p:spPr>
        <p:txBody>
          <a:bodyPr anchor="ctr">
            <a:normAutofit/>
          </a:bodyPr>
          <a:lstStyle>
            <a:lvl1pPr algn="l">
              <a:defRPr sz="2400" b="1">
                <a:solidFill>
                  <a:srgbClr val="1B5F2E"/>
                </a:solidFill>
              </a:defRPr>
            </a:lvl1pPr>
          </a:lstStyle>
          <a:p>
            <a:r>
              <a:rPr lang="en-US" smtClean="0"/>
              <a:t>Click to edit Master title style</a:t>
            </a:r>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092271CF-4722-D24C-BD82-83CC3CB6D6E5}" type="slidenum">
              <a:rPr lang="en-US" smtClean="0"/>
              <a:pPr/>
              <a:t>‹#›</a:t>
            </a:fld>
            <a:endParaRPr lang="en-US" dirty="0"/>
          </a:p>
        </p:txBody>
      </p:sp>
      <p:sp>
        <p:nvSpPr>
          <p:cNvPr id="6" name="Line 17"/>
          <p:cNvSpPr>
            <a:spLocks noChangeShapeType="1"/>
          </p:cNvSpPr>
          <p:nvPr/>
        </p:nvSpPr>
        <p:spPr bwMode="auto">
          <a:xfrm flipV="1">
            <a:off x="1003300" y="6400799"/>
            <a:ext cx="8902700" cy="0"/>
          </a:xfrm>
          <a:prstGeom prst="line">
            <a:avLst/>
          </a:prstGeom>
          <a:noFill/>
          <a:ln w="3175">
            <a:solidFill>
              <a:srgbClr val="1B5F2E"/>
            </a:solidFill>
            <a:round/>
            <a:headEnd/>
            <a:tailEnd/>
          </a:ln>
          <a:effectLst/>
        </p:spPr>
        <p:txBody>
          <a:bodyPr wrap="none" anchor="ctr"/>
          <a:lstStyle/>
          <a:p>
            <a:pPr>
              <a:defRPr/>
            </a:pPr>
            <a:endParaRPr lang="en-US" dirty="0">
              <a:ea typeface="+mn-ea"/>
            </a:endParaRPr>
          </a:p>
        </p:txBody>
      </p:sp>
      <p:sp>
        <p:nvSpPr>
          <p:cNvPr id="7" name="Rectangle 6"/>
          <p:cNvSpPr/>
          <p:nvPr/>
        </p:nvSpPr>
        <p:spPr>
          <a:xfrm>
            <a:off x="1003300" y="6258078"/>
            <a:ext cx="3948112" cy="142723"/>
          </a:xfrm>
          <a:prstGeom prst="rect">
            <a:avLst/>
          </a:prstGeom>
          <a:solidFill>
            <a:srgbClr val="1B5F2E"/>
          </a:solidFill>
          <a:ln>
            <a:solidFill>
              <a:srgbClr val="1B5F2E"/>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8" name="Line 17"/>
          <p:cNvSpPr>
            <a:spLocks noChangeShapeType="1"/>
          </p:cNvSpPr>
          <p:nvPr/>
        </p:nvSpPr>
        <p:spPr bwMode="auto">
          <a:xfrm flipV="1">
            <a:off x="1003300" y="1031967"/>
            <a:ext cx="8902700" cy="0"/>
          </a:xfrm>
          <a:prstGeom prst="line">
            <a:avLst/>
          </a:prstGeom>
          <a:noFill/>
          <a:ln w="38100">
            <a:solidFill>
              <a:srgbClr val="1B5F2E"/>
            </a:solidFill>
            <a:round/>
            <a:headEnd/>
            <a:tailEnd/>
          </a:ln>
          <a:effectLst/>
        </p:spPr>
        <p:txBody>
          <a:bodyPr wrap="none" anchor="ctr"/>
          <a:lstStyle/>
          <a:p>
            <a:pPr>
              <a:defRPr/>
            </a:pPr>
            <a:endParaRPr lang="en-US" dirty="0">
              <a:ea typeface="+mn-ea"/>
            </a:endParaRPr>
          </a:p>
        </p:txBody>
      </p:sp>
      <p:sp>
        <p:nvSpPr>
          <p:cNvPr id="9" name="Line 17"/>
          <p:cNvSpPr>
            <a:spLocks noChangeShapeType="1"/>
          </p:cNvSpPr>
          <p:nvPr/>
        </p:nvSpPr>
        <p:spPr bwMode="auto">
          <a:xfrm flipV="1">
            <a:off x="1003300" y="1082174"/>
            <a:ext cx="8902700" cy="0"/>
          </a:xfrm>
          <a:prstGeom prst="line">
            <a:avLst/>
          </a:prstGeom>
          <a:noFill/>
          <a:ln w="3175">
            <a:solidFill>
              <a:srgbClr val="1B5F2E"/>
            </a:solidFill>
            <a:round/>
            <a:headEnd/>
            <a:tailEnd/>
          </a:ln>
          <a:effectLst/>
        </p:spPr>
        <p:txBody>
          <a:bodyPr wrap="none" anchor="ctr"/>
          <a:lstStyle/>
          <a:p>
            <a:pPr>
              <a:defRPr/>
            </a:pPr>
            <a:endParaRPr lang="en-US" dirty="0">
              <a:ea typeface="+mn-ea"/>
            </a:endParaRPr>
          </a:p>
        </p:txBody>
      </p:sp>
      <p:sp>
        <p:nvSpPr>
          <p:cNvPr id="15" name="Content Placeholder 21"/>
          <p:cNvSpPr>
            <a:spLocks noGrp="1"/>
          </p:cNvSpPr>
          <p:nvPr>
            <p:ph sz="quarter" idx="16" hasCustomPrompt="1"/>
          </p:nvPr>
        </p:nvSpPr>
        <p:spPr>
          <a:xfrm>
            <a:off x="1003299" y="3746627"/>
            <a:ext cx="2834640" cy="384048"/>
          </a:xfrm>
          <a:prstGeom prst="rect">
            <a:avLst/>
          </a:prstGeom>
          <a:solidFill>
            <a:srgbClr val="1B5F2E"/>
          </a:solidFill>
          <a:ln>
            <a:solidFill>
              <a:srgbClr val="1B5F2E"/>
            </a:solidFill>
          </a:ln>
        </p:spPr>
        <p:txBody>
          <a:bodyPr lIns="0" tIns="0" rIns="0" bIns="0" anchor="ctr" anchorCtr="0"/>
          <a:lstStyle>
            <a:lvl1pPr algn="ctr">
              <a:buNone/>
              <a:defRPr sz="1400" b="1">
                <a:solidFill>
                  <a:schemeClr val="bg1"/>
                </a:solidFill>
              </a:defRPr>
            </a:lvl1pPr>
          </a:lstStyle>
          <a:p>
            <a:pPr lvl="0"/>
            <a:r>
              <a:rPr lang="en-US" dirty="0" smtClean="0"/>
              <a:t>Click to Add Heading</a:t>
            </a:r>
          </a:p>
        </p:txBody>
      </p:sp>
      <p:sp>
        <p:nvSpPr>
          <p:cNvPr id="17" name="Content Placeholder 21"/>
          <p:cNvSpPr>
            <a:spLocks noGrp="1"/>
          </p:cNvSpPr>
          <p:nvPr>
            <p:ph sz="quarter" idx="18" hasCustomPrompt="1"/>
          </p:nvPr>
        </p:nvSpPr>
        <p:spPr>
          <a:xfrm>
            <a:off x="4014311" y="3746627"/>
            <a:ext cx="2834640" cy="384048"/>
          </a:xfrm>
          <a:prstGeom prst="rect">
            <a:avLst/>
          </a:prstGeom>
          <a:solidFill>
            <a:srgbClr val="1B5F2E"/>
          </a:solidFill>
          <a:ln>
            <a:solidFill>
              <a:srgbClr val="1B5F2E"/>
            </a:solidFill>
          </a:ln>
        </p:spPr>
        <p:txBody>
          <a:bodyPr lIns="0" tIns="0" rIns="0" bIns="0" anchor="ctr" anchorCtr="0"/>
          <a:lstStyle>
            <a:lvl1pPr algn="ctr">
              <a:buNone/>
              <a:defRPr sz="1400" b="1">
                <a:solidFill>
                  <a:schemeClr val="bg1"/>
                </a:solidFill>
              </a:defRPr>
            </a:lvl1pPr>
          </a:lstStyle>
          <a:p>
            <a:pPr lvl="0"/>
            <a:r>
              <a:rPr lang="en-US" dirty="0" smtClean="0"/>
              <a:t>Click to Add Heading</a:t>
            </a:r>
          </a:p>
        </p:txBody>
      </p:sp>
      <p:sp>
        <p:nvSpPr>
          <p:cNvPr id="18" name="Content Placeholder 21"/>
          <p:cNvSpPr>
            <a:spLocks noGrp="1"/>
          </p:cNvSpPr>
          <p:nvPr>
            <p:ph sz="quarter" idx="19" hasCustomPrompt="1"/>
          </p:nvPr>
        </p:nvSpPr>
        <p:spPr>
          <a:xfrm>
            <a:off x="7025323" y="3746627"/>
            <a:ext cx="2834640" cy="384048"/>
          </a:xfrm>
          <a:prstGeom prst="rect">
            <a:avLst/>
          </a:prstGeom>
          <a:solidFill>
            <a:srgbClr val="1B5F2E"/>
          </a:solidFill>
          <a:ln>
            <a:solidFill>
              <a:srgbClr val="1B5F2E"/>
            </a:solidFill>
          </a:ln>
        </p:spPr>
        <p:txBody>
          <a:bodyPr lIns="0" tIns="0" rIns="0" bIns="0" anchor="ctr" anchorCtr="0"/>
          <a:lstStyle>
            <a:lvl1pPr algn="ctr">
              <a:buNone/>
              <a:defRPr sz="1400" b="1">
                <a:solidFill>
                  <a:schemeClr val="bg1"/>
                </a:solidFill>
              </a:defRPr>
            </a:lvl1pPr>
          </a:lstStyle>
          <a:p>
            <a:pPr lvl="0"/>
            <a:r>
              <a:rPr lang="en-US" dirty="0" smtClean="0"/>
              <a:t>Click to Add Heading</a:t>
            </a:r>
          </a:p>
        </p:txBody>
      </p:sp>
      <p:sp>
        <p:nvSpPr>
          <p:cNvPr id="19" name="Content Placeholder 21"/>
          <p:cNvSpPr>
            <a:spLocks noGrp="1"/>
          </p:cNvSpPr>
          <p:nvPr>
            <p:ph sz="quarter" idx="14" hasCustomPrompt="1"/>
          </p:nvPr>
        </p:nvSpPr>
        <p:spPr>
          <a:xfrm>
            <a:off x="5745163" y="1155700"/>
            <a:ext cx="4114800" cy="384048"/>
          </a:xfrm>
          <a:prstGeom prst="rect">
            <a:avLst/>
          </a:prstGeom>
          <a:solidFill>
            <a:srgbClr val="1B5F2E"/>
          </a:solidFill>
          <a:ln>
            <a:solidFill>
              <a:srgbClr val="1B5F2E"/>
            </a:solidFill>
          </a:ln>
        </p:spPr>
        <p:txBody>
          <a:bodyPr lIns="0" tIns="0" rIns="0" bIns="0" anchor="ctr" anchorCtr="0"/>
          <a:lstStyle>
            <a:lvl1pPr algn="ctr">
              <a:buNone/>
              <a:defRPr sz="1400" b="1">
                <a:solidFill>
                  <a:schemeClr val="bg1"/>
                </a:solidFill>
              </a:defRPr>
            </a:lvl1pPr>
          </a:lstStyle>
          <a:p>
            <a:pPr lvl="0"/>
            <a:r>
              <a:rPr lang="en-US" dirty="0" smtClean="0"/>
              <a:t>Click to Add Heading</a:t>
            </a:r>
          </a:p>
        </p:txBody>
      </p:sp>
      <p:sp>
        <p:nvSpPr>
          <p:cNvPr id="20" name="Content Placeholder 21"/>
          <p:cNvSpPr>
            <a:spLocks noGrp="1"/>
          </p:cNvSpPr>
          <p:nvPr>
            <p:ph sz="quarter" idx="15" hasCustomPrompt="1"/>
          </p:nvPr>
        </p:nvSpPr>
        <p:spPr>
          <a:xfrm>
            <a:off x="1003300" y="1155700"/>
            <a:ext cx="4114800" cy="384048"/>
          </a:xfrm>
          <a:prstGeom prst="rect">
            <a:avLst/>
          </a:prstGeom>
          <a:solidFill>
            <a:srgbClr val="1B5F2E"/>
          </a:solidFill>
          <a:ln>
            <a:solidFill>
              <a:srgbClr val="1B5F2E"/>
            </a:solidFill>
          </a:ln>
        </p:spPr>
        <p:txBody>
          <a:bodyPr lIns="0" tIns="0" rIns="0" bIns="0" anchor="ctr" anchorCtr="0"/>
          <a:lstStyle>
            <a:lvl1pPr algn="ctr">
              <a:buNone/>
              <a:defRPr sz="1400" b="1">
                <a:solidFill>
                  <a:schemeClr val="bg1"/>
                </a:solidFill>
              </a:defRPr>
            </a:lvl1pPr>
          </a:lstStyle>
          <a:p>
            <a:pPr lvl="0"/>
            <a:r>
              <a:rPr lang="en-US" dirty="0" smtClean="0"/>
              <a:t>Click to Add Heading</a:t>
            </a:r>
          </a:p>
        </p:txBody>
      </p:sp>
      <p:sp>
        <p:nvSpPr>
          <p:cNvPr id="16" name="Content Placeholder 14"/>
          <p:cNvSpPr>
            <a:spLocks noGrp="1"/>
          </p:cNvSpPr>
          <p:nvPr>
            <p:ph sz="quarter" idx="20"/>
          </p:nvPr>
        </p:nvSpPr>
        <p:spPr>
          <a:xfrm>
            <a:off x="1011238" y="1539875"/>
            <a:ext cx="4106862" cy="2144713"/>
          </a:xfrm>
          <a:prstGeom prst="rect">
            <a:avLst/>
          </a:prstGeom>
          <a:ln>
            <a:solidFill>
              <a:srgbClr val="1B5F2E"/>
            </a:solidFill>
          </a:ln>
        </p:spPr>
        <p:txBody>
          <a:bodyPr/>
          <a:lstStyle>
            <a:lvl1pPr marL="120650" indent="-120650">
              <a:buFont typeface="Wingdings" pitchFamily="2" charset="2"/>
              <a:buChar char="§"/>
              <a:defRPr sz="1300"/>
            </a:lvl1pPr>
            <a:lvl2pPr marL="349250" indent="-174625">
              <a:defRPr sz="1300"/>
            </a:lvl2pPr>
            <a:lvl3pPr marL="577850" indent="-120650">
              <a:buFont typeface="Wingdings" pitchFamily="2" charset="2"/>
              <a:buChar char="§"/>
              <a:defRPr sz="1200" i="1"/>
            </a:lvl3pPr>
            <a:lvl4pPr marL="739775" indent="-161925">
              <a:defRPr sz="1200"/>
            </a:lvl4pPr>
            <a:lvl5pPr marL="914400" indent="-174625">
              <a:defRPr sz="12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1" name="Content Placeholder 14"/>
          <p:cNvSpPr>
            <a:spLocks noGrp="1"/>
          </p:cNvSpPr>
          <p:nvPr>
            <p:ph sz="quarter" idx="21"/>
          </p:nvPr>
        </p:nvSpPr>
        <p:spPr>
          <a:xfrm>
            <a:off x="5745163" y="1539749"/>
            <a:ext cx="4106862" cy="2144840"/>
          </a:xfrm>
          <a:prstGeom prst="rect">
            <a:avLst/>
          </a:prstGeom>
          <a:ln>
            <a:solidFill>
              <a:srgbClr val="1B5F2E"/>
            </a:solidFill>
          </a:ln>
        </p:spPr>
        <p:txBody>
          <a:bodyPr/>
          <a:lstStyle>
            <a:lvl1pPr marL="120650" indent="-120650">
              <a:buFont typeface="Wingdings" pitchFamily="2" charset="2"/>
              <a:buChar char="§"/>
              <a:defRPr sz="1300"/>
            </a:lvl1pPr>
            <a:lvl2pPr marL="349250" indent="-174625">
              <a:defRPr sz="1300"/>
            </a:lvl2pPr>
            <a:lvl3pPr marL="577850" indent="-120650">
              <a:buFont typeface="Wingdings" pitchFamily="2" charset="2"/>
              <a:buChar char="§"/>
              <a:defRPr sz="1200" i="1"/>
            </a:lvl3pPr>
            <a:lvl4pPr marL="739775" indent="-161925">
              <a:defRPr sz="1200"/>
            </a:lvl4pPr>
            <a:lvl5pPr marL="914400" indent="-174625">
              <a:defRPr sz="12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2" name="Content Placeholder 14"/>
          <p:cNvSpPr>
            <a:spLocks noGrp="1"/>
          </p:cNvSpPr>
          <p:nvPr>
            <p:ph sz="quarter" idx="22"/>
          </p:nvPr>
        </p:nvSpPr>
        <p:spPr>
          <a:xfrm>
            <a:off x="1003299" y="4130675"/>
            <a:ext cx="2834640" cy="2093913"/>
          </a:xfrm>
          <a:prstGeom prst="rect">
            <a:avLst/>
          </a:prstGeom>
          <a:ln>
            <a:solidFill>
              <a:srgbClr val="1B5F2E"/>
            </a:solidFill>
          </a:ln>
        </p:spPr>
        <p:txBody>
          <a:bodyPr/>
          <a:lstStyle>
            <a:lvl1pPr marL="120650" indent="-120650">
              <a:buFont typeface="Wingdings" pitchFamily="2" charset="2"/>
              <a:buChar char="§"/>
              <a:defRPr sz="1300"/>
            </a:lvl1pPr>
            <a:lvl2pPr marL="349250" indent="-174625">
              <a:defRPr sz="1300"/>
            </a:lvl2pPr>
            <a:lvl3pPr marL="577850" indent="-120650">
              <a:buFont typeface="Wingdings" pitchFamily="2" charset="2"/>
              <a:buChar char="§"/>
              <a:defRPr sz="1200" i="1"/>
            </a:lvl3pPr>
            <a:lvl4pPr marL="739775" indent="-161925">
              <a:defRPr sz="1200"/>
            </a:lvl4pPr>
            <a:lvl5pPr marL="914400" indent="-174625">
              <a:defRPr sz="12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3" name="Content Placeholder 14"/>
          <p:cNvSpPr>
            <a:spLocks noGrp="1"/>
          </p:cNvSpPr>
          <p:nvPr>
            <p:ph sz="quarter" idx="23"/>
          </p:nvPr>
        </p:nvSpPr>
        <p:spPr>
          <a:xfrm>
            <a:off x="4014311" y="4130675"/>
            <a:ext cx="2834640" cy="2093913"/>
          </a:xfrm>
          <a:prstGeom prst="rect">
            <a:avLst/>
          </a:prstGeom>
          <a:ln>
            <a:solidFill>
              <a:srgbClr val="1B5F2E"/>
            </a:solidFill>
          </a:ln>
        </p:spPr>
        <p:txBody>
          <a:bodyPr/>
          <a:lstStyle>
            <a:lvl1pPr marL="120650" indent="-120650">
              <a:buFont typeface="Wingdings" pitchFamily="2" charset="2"/>
              <a:buChar char="§"/>
              <a:defRPr sz="1300"/>
            </a:lvl1pPr>
            <a:lvl2pPr marL="349250" indent="-174625">
              <a:defRPr sz="1300"/>
            </a:lvl2pPr>
            <a:lvl3pPr marL="577850" indent="-120650">
              <a:buFont typeface="Wingdings" pitchFamily="2" charset="2"/>
              <a:buChar char="§"/>
              <a:defRPr sz="1200" i="1"/>
            </a:lvl3pPr>
            <a:lvl4pPr marL="739775" indent="-161925">
              <a:defRPr sz="1200"/>
            </a:lvl4pPr>
            <a:lvl5pPr marL="914400" indent="-174625">
              <a:defRPr sz="12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4" name="Content Placeholder 14"/>
          <p:cNvSpPr>
            <a:spLocks noGrp="1"/>
          </p:cNvSpPr>
          <p:nvPr>
            <p:ph sz="quarter" idx="24"/>
          </p:nvPr>
        </p:nvSpPr>
        <p:spPr>
          <a:xfrm>
            <a:off x="7017385" y="4130675"/>
            <a:ext cx="2834640" cy="2093913"/>
          </a:xfrm>
          <a:prstGeom prst="rect">
            <a:avLst/>
          </a:prstGeom>
          <a:ln>
            <a:solidFill>
              <a:srgbClr val="1B5F2E"/>
            </a:solidFill>
          </a:ln>
        </p:spPr>
        <p:txBody>
          <a:bodyPr/>
          <a:lstStyle>
            <a:lvl1pPr marL="120650" indent="-120650">
              <a:buFont typeface="Wingdings" pitchFamily="2" charset="2"/>
              <a:buChar char="§"/>
              <a:defRPr sz="1300"/>
            </a:lvl1pPr>
            <a:lvl2pPr marL="349250" indent="-174625">
              <a:defRPr sz="1300"/>
            </a:lvl2pPr>
            <a:lvl3pPr marL="577850" indent="-120650">
              <a:buFont typeface="Wingdings" pitchFamily="2" charset="2"/>
              <a:buChar char="§"/>
              <a:defRPr sz="1200" i="1"/>
            </a:lvl3pPr>
            <a:lvl4pPr marL="739775" indent="-161925">
              <a:defRPr sz="1200"/>
            </a:lvl4pPr>
            <a:lvl5pPr marL="914400" indent="-174625">
              <a:defRPr sz="12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pic>
        <p:nvPicPr>
          <p:cNvPr id="25" name="Picture 2" descr="C:\Users\260869\AppData\Local\Temp\notes96D76D\ICD New Logo.JPG"/>
          <p:cNvPicPr>
            <a:picLocks noChangeAspect="1" noChangeArrowheads="1"/>
          </p:cNvPicPr>
          <p:nvPr userDrawn="1"/>
        </p:nvPicPr>
        <p:blipFill rotWithShape="1">
          <a:blip r:embed="rId2">
            <a:extLst>
              <a:ext uri="{28A0092B-C50C-407E-A947-70E740481C1C}">
                <a14:useLocalDpi xmlns:a14="http://schemas.microsoft.com/office/drawing/2010/main" val="0"/>
              </a:ext>
            </a:extLst>
          </a:blip>
          <a:srcRect r="2202" b="1248"/>
          <a:stretch/>
        </p:blipFill>
        <p:spPr bwMode="auto">
          <a:xfrm>
            <a:off x="170638" y="6271525"/>
            <a:ext cx="446515" cy="519074"/>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JK 6">
    <p:spTree>
      <p:nvGrpSpPr>
        <p:cNvPr id="1" name=""/>
        <p:cNvGrpSpPr/>
        <p:nvPr/>
      </p:nvGrpSpPr>
      <p:grpSpPr>
        <a:xfrm>
          <a:off x="0" y="0"/>
          <a:ext cx="0" cy="0"/>
          <a:chOff x="0" y="0"/>
          <a:chExt cx="0" cy="0"/>
        </a:xfrm>
      </p:grpSpPr>
      <p:sp>
        <p:nvSpPr>
          <p:cNvPr id="2" name="Title 1"/>
          <p:cNvSpPr>
            <a:spLocks noGrp="1"/>
          </p:cNvSpPr>
          <p:nvPr>
            <p:ph type="title"/>
          </p:nvPr>
        </p:nvSpPr>
        <p:spPr>
          <a:xfrm>
            <a:off x="1003300" y="274638"/>
            <a:ext cx="8902700" cy="807536"/>
          </a:xfrm>
          <a:prstGeom prst="rect">
            <a:avLst/>
          </a:prstGeom>
        </p:spPr>
        <p:txBody>
          <a:bodyPr anchor="ctr">
            <a:normAutofit/>
          </a:bodyPr>
          <a:lstStyle>
            <a:lvl1pPr algn="l">
              <a:defRPr sz="2400" b="1">
                <a:solidFill>
                  <a:srgbClr val="1B5F2E"/>
                </a:solidFill>
              </a:defRPr>
            </a:lvl1pPr>
          </a:lstStyle>
          <a:p>
            <a:r>
              <a:rPr lang="en-US" smtClean="0"/>
              <a:t>Click to edit Master title style</a:t>
            </a:r>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092271CF-4722-D24C-BD82-83CC3CB6D6E5}" type="slidenum">
              <a:rPr lang="en-US" smtClean="0"/>
              <a:pPr/>
              <a:t>‹#›</a:t>
            </a:fld>
            <a:endParaRPr lang="en-US" dirty="0"/>
          </a:p>
        </p:txBody>
      </p:sp>
      <p:sp>
        <p:nvSpPr>
          <p:cNvPr id="6" name="Line 17"/>
          <p:cNvSpPr>
            <a:spLocks noChangeShapeType="1"/>
          </p:cNvSpPr>
          <p:nvPr/>
        </p:nvSpPr>
        <p:spPr bwMode="auto">
          <a:xfrm flipV="1">
            <a:off x="1003300" y="6400799"/>
            <a:ext cx="8902700" cy="0"/>
          </a:xfrm>
          <a:prstGeom prst="line">
            <a:avLst/>
          </a:prstGeom>
          <a:noFill/>
          <a:ln w="3175">
            <a:solidFill>
              <a:srgbClr val="1B5F2E"/>
            </a:solidFill>
            <a:round/>
            <a:headEnd/>
            <a:tailEnd/>
          </a:ln>
          <a:effectLst/>
        </p:spPr>
        <p:txBody>
          <a:bodyPr wrap="none" anchor="ctr"/>
          <a:lstStyle/>
          <a:p>
            <a:pPr>
              <a:defRPr/>
            </a:pPr>
            <a:endParaRPr lang="en-US" dirty="0">
              <a:ea typeface="+mn-ea"/>
            </a:endParaRPr>
          </a:p>
        </p:txBody>
      </p:sp>
      <p:sp>
        <p:nvSpPr>
          <p:cNvPr id="7" name="Rectangle 6"/>
          <p:cNvSpPr/>
          <p:nvPr/>
        </p:nvSpPr>
        <p:spPr>
          <a:xfrm>
            <a:off x="1003300" y="6258078"/>
            <a:ext cx="3948112" cy="142723"/>
          </a:xfrm>
          <a:prstGeom prst="rect">
            <a:avLst/>
          </a:prstGeom>
          <a:solidFill>
            <a:srgbClr val="1B5F2E"/>
          </a:solidFill>
          <a:ln>
            <a:solidFill>
              <a:srgbClr val="1B5F2E"/>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8" name="Line 17"/>
          <p:cNvSpPr>
            <a:spLocks noChangeShapeType="1"/>
          </p:cNvSpPr>
          <p:nvPr/>
        </p:nvSpPr>
        <p:spPr bwMode="auto">
          <a:xfrm flipV="1">
            <a:off x="1003300" y="1031967"/>
            <a:ext cx="8902700" cy="0"/>
          </a:xfrm>
          <a:prstGeom prst="line">
            <a:avLst/>
          </a:prstGeom>
          <a:noFill/>
          <a:ln w="38100">
            <a:solidFill>
              <a:srgbClr val="1B5F2E"/>
            </a:solidFill>
            <a:round/>
            <a:headEnd/>
            <a:tailEnd/>
          </a:ln>
          <a:effectLst/>
        </p:spPr>
        <p:txBody>
          <a:bodyPr wrap="none" anchor="ctr"/>
          <a:lstStyle/>
          <a:p>
            <a:pPr>
              <a:defRPr/>
            </a:pPr>
            <a:endParaRPr lang="en-US" dirty="0">
              <a:ea typeface="+mn-ea"/>
            </a:endParaRPr>
          </a:p>
        </p:txBody>
      </p:sp>
      <p:sp>
        <p:nvSpPr>
          <p:cNvPr id="9" name="Line 17"/>
          <p:cNvSpPr>
            <a:spLocks noChangeShapeType="1"/>
          </p:cNvSpPr>
          <p:nvPr/>
        </p:nvSpPr>
        <p:spPr bwMode="auto">
          <a:xfrm flipV="1">
            <a:off x="1003300" y="1082174"/>
            <a:ext cx="8902700" cy="0"/>
          </a:xfrm>
          <a:prstGeom prst="line">
            <a:avLst/>
          </a:prstGeom>
          <a:noFill/>
          <a:ln w="3175">
            <a:solidFill>
              <a:srgbClr val="1B5F2E"/>
            </a:solidFill>
            <a:round/>
            <a:headEnd/>
            <a:tailEnd/>
          </a:ln>
          <a:effectLst/>
        </p:spPr>
        <p:txBody>
          <a:bodyPr wrap="none" anchor="ctr"/>
          <a:lstStyle/>
          <a:p>
            <a:pPr>
              <a:defRPr/>
            </a:pPr>
            <a:endParaRPr lang="en-US" dirty="0">
              <a:ea typeface="+mn-ea"/>
            </a:endParaRPr>
          </a:p>
        </p:txBody>
      </p:sp>
      <p:sp>
        <p:nvSpPr>
          <p:cNvPr id="19" name="Content Placeholder 21"/>
          <p:cNvSpPr>
            <a:spLocks noGrp="1"/>
          </p:cNvSpPr>
          <p:nvPr>
            <p:ph sz="quarter" idx="14" hasCustomPrompt="1"/>
          </p:nvPr>
        </p:nvSpPr>
        <p:spPr>
          <a:xfrm>
            <a:off x="5745163" y="1155700"/>
            <a:ext cx="4114800" cy="384048"/>
          </a:xfrm>
          <a:prstGeom prst="rect">
            <a:avLst/>
          </a:prstGeom>
          <a:solidFill>
            <a:srgbClr val="1B5F2E"/>
          </a:solidFill>
          <a:ln>
            <a:solidFill>
              <a:srgbClr val="1B5F2E"/>
            </a:solidFill>
          </a:ln>
        </p:spPr>
        <p:txBody>
          <a:bodyPr lIns="0" tIns="0" rIns="0" bIns="0" anchor="ctr" anchorCtr="0"/>
          <a:lstStyle>
            <a:lvl1pPr algn="ctr">
              <a:buNone/>
              <a:defRPr sz="1400" b="1">
                <a:solidFill>
                  <a:schemeClr val="bg1"/>
                </a:solidFill>
              </a:defRPr>
            </a:lvl1pPr>
          </a:lstStyle>
          <a:p>
            <a:pPr lvl="0"/>
            <a:r>
              <a:rPr lang="en-US" dirty="0" smtClean="0"/>
              <a:t>Click to Add Heading</a:t>
            </a:r>
          </a:p>
        </p:txBody>
      </p:sp>
      <p:sp>
        <p:nvSpPr>
          <p:cNvPr id="20" name="Content Placeholder 21"/>
          <p:cNvSpPr>
            <a:spLocks noGrp="1"/>
          </p:cNvSpPr>
          <p:nvPr>
            <p:ph sz="quarter" idx="15" hasCustomPrompt="1"/>
          </p:nvPr>
        </p:nvSpPr>
        <p:spPr>
          <a:xfrm>
            <a:off x="1003300" y="1155700"/>
            <a:ext cx="4114800" cy="384048"/>
          </a:xfrm>
          <a:prstGeom prst="rect">
            <a:avLst/>
          </a:prstGeom>
          <a:solidFill>
            <a:srgbClr val="1B5F2E"/>
          </a:solidFill>
          <a:ln>
            <a:solidFill>
              <a:srgbClr val="1B5F2E"/>
            </a:solidFill>
          </a:ln>
        </p:spPr>
        <p:txBody>
          <a:bodyPr lIns="0" tIns="0" rIns="0" bIns="0" anchor="ctr" anchorCtr="0"/>
          <a:lstStyle>
            <a:lvl1pPr algn="ctr">
              <a:buNone/>
              <a:defRPr sz="1400" b="1">
                <a:solidFill>
                  <a:schemeClr val="bg1"/>
                </a:solidFill>
              </a:defRPr>
            </a:lvl1pPr>
          </a:lstStyle>
          <a:p>
            <a:pPr lvl="0"/>
            <a:r>
              <a:rPr lang="en-US" dirty="0" smtClean="0"/>
              <a:t>Click to Add Heading</a:t>
            </a:r>
          </a:p>
        </p:txBody>
      </p:sp>
      <p:sp>
        <p:nvSpPr>
          <p:cNvPr id="17" name="Content Placeholder 14"/>
          <p:cNvSpPr>
            <a:spLocks noGrp="1"/>
          </p:cNvSpPr>
          <p:nvPr>
            <p:ph sz="quarter" idx="20"/>
          </p:nvPr>
        </p:nvSpPr>
        <p:spPr>
          <a:xfrm>
            <a:off x="1011238" y="1539875"/>
            <a:ext cx="4106862" cy="2144713"/>
          </a:xfrm>
          <a:prstGeom prst="rect">
            <a:avLst/>
          </a:prstGeom>
          <a:ln>
            <a:solidFill>
              <a:srgbClr val="1B5F2E"/>
            </a:solidFill>
          </a:ln>
        </p:spPr>
        <p:txBody>
          <a:bodyPr/>
          <a:lstStyle>
            <a:lvl1pPr marL="120650" indent="-120650">
              <a:buFont typeface="Wingdings" pitchFamily="2" charset="2"/>
              <a:buChar char="§"/>
              <a:defRPr sz="1300"/>
            </a:lvl1pPr>
            <a:lvl2pPr marL="349250" indent="-174625">
              <a:defRPr sz="1300"/>
            </a:lvl2pPr>
            <a:lvl3pPr marL="577850" indent="-120650">
              <a:buFont typeface="Wingdings" pitchFamily="2" charset="2"/>
              <a:buChar char="§"/>
              <a:defRPr sz="1200" i="1"/>
            </a:lvl3pPr>
            <a:lvl4pPr marL="739775" indent="-161925">
              <a:defRPr sz="1200"/>
            </a:lvl4pPr>
            <a:lvl5pPr marL="914400" indent="-174625">
              <a:defRPr sz="12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8" name="Content Placeholder 14"/>
          <p:cNvSpPr>
            <a:spLocks noGrp="1"/>
          </p:cNvSpPr>
          <p:nvPr>
            <p:ph sz="quarter" idx="21"/>
          </p:nvPr>
        </p:nvSpPr>
        <p:spPr>
          <a:xfrm>
            <a:off x="5745163" y="1539749"/>
            <a:ext cx="4106862" cy="2144840"/>
          </a:xfrm>
          <a:prstGeom prst="rect">
            <a:avLst/>
          </a:prstGeom>
          <a:ln>
            <a:solidFill>
              <a:srgbClr val="1B5F2E"/>
            </a:solidFill>
          </a:ln>
        </p:spPr>
        <p:txBody>
          <a:bodyPr/>
          <a:lstStyle>
            <a:lvl1pPr marL="120650" indent="-120650">
              <a:buFont typeface="Wingdings" pitchFamily="2" charset="2"/>
              <a:buChar char="§"/>
              <a:defRPr sz="1300"/>
            </a:lvl1pPr>
            <a:lvl2pPr marL="349250" indent="-174625">
              <a:defRPr sz="1300"/>
            </a:lvl2pPr>
            <a:lvl3pPr marL="577850" indent="-120650">
              <a:buFont typeface="Wingdings" pitchFamily="2" charset="2"/>
              <a:buChar char="§"/>
              <a:defRPr sz="1200" i="1"/>
            </a:lvl3pPr>
            <a:lvl4pPr marL="739775" indent="-161925">
              <a:defRPr sz="1200"/>
            </a:lvl4pPr>
            <a:lvl5pPr marL="914400" indent="-174625">
              <a:defRPr sz="12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3" name="Content Placeholder 21"/>
          <p:cNvSpPr>
            <a:spLocks noGrp="1"/>
          </p:cNvSpPr>
          <p:nvPr>
            <p:ph sz="quarter" idx="16" hasCustomPrompt="1"/>
          </p:nvPr>
        </p:nvSpPr>
        <p:spPr>
          <a:xfrm>
            <a:off x="1003299" y="3746627"/>
            <a:ext cx="2057400" cy="384048"/>
          </a:xfrm>
          <a:prstGeom prst="rect">
            <a:avLst/>
          </a:prstGeom>
          <a:solidFill>
            <a:srgbClr val="1B5F2E"/>
          </a:solidFill>
          <a:ln>
            <a:solidFill>
              <a:srgbClr val="1B5F2E"/>
            </a:solidFill>
          </a:ln>
        </p:spPr>
        <p:txBody>
          <a:bodyPr lIns="0" tIns="0" rIns="0" bIns="0" anchor="ctr" anchorCtr="0"/>
          <a:lstStyle>
            <a:lvl1pPr algn="ctr">
              <a:buNone/>
              <a:defRPr sz="1400" b="1">
                <a:solidFill>
                  <a:schemeClr val="bg1"/>
                </a:solidFill>
              </a:defRPr>
            </a:lvl1pPr>
          </a:lstStyle>
          <a:p>
            <a:pPr lvl="0"/>
            <a:r>
              <a:rPr lang="en-US" dirty="0" smtClean="0"/>
              <a:t>Click to Add Heading</a:t>
            </a:r>
          </a:p>
        </p:txBody>
      </p:sp>
      <p:sp>
        <p:nvSpPr>
          <p:cNvPr id="24" name="Content Placeholder 21"/>
          <p:cNvSpPr>
            <a:spLocks noGrp="1"/>
          </p:cNvSpPr>
          <p:nvPr>
            <p:ph sz="quarter" idx="17" hasCustomPrompt="1"/>
          </p:nvPr>
        </p:nvSpPr>
        <p:spPr>
          <a:xfrm>
            <a:off x="3275816" y="3746627"/>
            <a:ext cx="2057400" cy="384048"/>
          </a:xfrm>
          <a:prstGeom prst="rect">
            <a:avLst/>
          </a:prstGeom>
          <a:solidFill>
            <a:srgbClr val="1B5F2E"/>
          </a:solidFill>
          <a:ln>
            <a:solidFill>
              <a:srgbClr val="1B5F2E"/>
            </a:solidFill>
          </a:ln>
        </p:spPr>
        <p:txBody>
          <a:bodyPr lIns="0" tIns="0" rIns="0" bIns="0" anchor="ctr" anchorCtr="0"/>
          <a:lstStyle>
            <a:lvl1pPr algn="ctr">
              <a:buNone/>
              <a:defRPr sz="1400" b="1">
                <a:solidFill>
                  <a:schemeClr val="bg1"/>
                </a:solidFill>
              </a:defRPr>
            </a:lvl1pPr>
          </a:lstStyle>
          <a:p>
            <a:pPr lvl="0"/>
            <a:r>
              <a:rPr lang="en-US" dirty="0" smtClean="0"/>
              <a:t>Click to Add Heading</a:t>
            </a:r>
          </a:p>
        </p:txBody>
      </p:sp>
      <p:sp>
        <p:nvSpPr>
          <p:cNvPr id="25" name="Content Placeholder 21"/>
          <p:cNvSpPr>
            <a:spLocks noGrp="1"/>
          </p:cNvSpPr>
          <p:nvPr>
            <p:ph sz="quarter" idx="18" hasCustomPrompt="1"/>
          </p:nvPr>
        </p:nvSpPr>
        <p:spPr>
          <a:xfrm>
            <a:off x="5548333" y="3746627"/>
            <a:ext cx="2057400" cy="384048"/>
          </a:xfrm>
          <a:prstGeom prst="rect">
            <a:avLst/>
          </a:prstGeom>
          <a:solidFill>
            <a:srgbClr val="1B5F2E"/>
          </a:solidFill>
          <a:ln>
            <a:solidFill>
              <a:srgbClr val="1B5F2E"/>
            </a:solidFill>
          </a:ln>
        </p:spPr>
        <p:txBody>
          <a:bodyPr lIns="0" tIns="0" rIns="0" bIns="0" anchor="ctr" anchorCtr="0"/>
          <a:lstStyle>
            <a:lvl1pPr algn="ctr">
              <a:buNone/>
              <a:defRPr sz="1400" b="1">
                <a:solidFill>
                  <a:schemeClr val="bg1"/>
                </a:solidFill>
              </a:defRPr>
            </a:lvl1pPr>
          </a:lstStyle>
          <a:p>
            <a:pPr lvl="0"/>
            <a:r>
              <a:rPr lang="en-US" dirty="0" smtClean="0"/>
              <a:t>Click to Add Heading</a:t>
            </a:r>
          </a:p>
        </p:txBody>
      </p:sp>
      <p:sp>
        <p:nvSpPr>
          <p:cNvPr id="26" name="Content Placeholder 21"/>
          <p:cNvSpPr>
            <a:spLocks noGrp="1"/>
          </p:cNvSpPr>
          <p:nvPr>
            <p:ph sz="quarter" idx="19" hasCustomPrompt="1"/>
          </p:nvPr>
        </p:nvSpPr>
        <p:spPr>
          <a:xfrm>
            <a:off x="7780510" y="3746627"/>
            <a:ext cx="2057400" cy="384048"/>
          </a:xfrm>
          <a:prstGeom prst="rect">
            <a:avLst/>
          </a:prstGeom>
          <a:solidFill>
            <a:srgbClr val="1B5F2E"/>
          </a:solidFill>
          <a:ln>
            <a:solidFill>
              <a:srgbClr val="1B5F2E"/>
            </a:solidFill>
          </a:ln>
        </p:spPr>
        <p:txBody>
          <a:bodyPr lIns="0" tIns="0" rIns="0" bIns="0" anchor="ctr" anchorCtr="0"/>
          <a:lstStyle>
            <a:lvl1pPr algn="ctr">
              <a:buNone/>
              <a:defRPr sz="1400" b="1">
                <a:solidFill>
                  <a:schemeClr val="bg1"/>
                </a:solidFill>
              </a:defRPr>
            </a:lvl1pPr>
          </a:lstStyle>
          <a:p>
            <a:pPr lvl="0"/>
            <a:r>
              <a:rPr lang="en-US" dirty="0" smtClean="0"/>
              <a:t>Click to Add Heading</a:t>
            </a:r>
          </a:p>
        </p:txBody>
      </p:sp>
      <p:sp>
        <p:nvSpPr>
          <p:cNvPr id="27" name="Content Placeholder 14"/>
          <p:cNvSpPr>
            <a:spLocks noGrp="1"/>
          </p:cNvSpPr>
          <p:nvPr>
            <p:ph sz="quarter" idx="22"/>
          </p:nvPr>
        </p:nvSpPr>
        <p:spPr>
          <a:xfrm>
            <a:off x="988979" y="4130675"/>
            <a:ext cx="2057400" cy="2093913"/>
          </a:xfrm>
          <a:prstGeom prst="rect">
            <a:avLst/>
          </a:prstGeom>
          <a:ln>
            <a:solidFill>
              <a:srgbClr val="1B5F2E"/>
            </a:solidFill>
          </a:ln>
        </p:spPr>
        <p:txBody>
          <a:bodyPr/>
          <a:lstStyle>
            <a:lvl1pPr marL="120650" indent="-120650">
              <a:buFont typeface="Wingdings" pitchFamily="2" charset="2"/>
              <a:buChar char="§"/>
              <a:defRPr sz="1300"/>
            </a:lvl1pPr>
            <a:lvl2pPr marL="349250" indent="-174625">
              <a:defRPr sz="1300"/>
            </a:lvl2pPr>
            <a:lvl3pPr marL="577850" indent="-120650">
              <a:buFont typeface="Wingdings" pitchFamily="2" charset="2"/>
              <a:buChar char="§"/>
              <a:defRPr sz="1200" i="1"/>
            </a:lvl3pPr>
            <a:lvl4pPr marL="739775" indent="-161925">
              <a:defRPr sz="1200"/>
            </a:lvl4pPr>
            <a:lvl5pPr marL="914400" indent="-174625">
              <a:defRPr sz="12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8" name="Content Placeholder 14"/>
          <p:cNvSpPr>
            <a:spLocks noGrp="1"/>
          </p:cNvSpPr>
          <p:nvPr>
            <p:ph sz="quarter" idx="23"/>
          </p:nvPr>
        </p:nvSpPr>
        <p:spPr>
          <a:xfrm>
            <a:off x="3275815" y="4130675"/>
            <a:ext cx="2057400" cy="2093913"/>
          </a:xfrm>
          <a:prstGeom prst="rect">
            <a:avLst/>
          </a:prstGeom>
          <a:ln>
            <a:solidFill>
              <a:srgbClr val="1B5F2E"/>
            </a:solidFill>
          </a:ln>
        </p:spPr>
        <p:txBody>
          <a:bodyPr/>
          <a:lstStyle>
            <a:lvl1pPr marL="120650" indent="-120650">
              <a:buFont typeface="Wingdings" pitchFamily="2" charset="2"/>
              <a:buChar char="§"/>
              <a:defRPr sz="1300"/>
            </a:lvl1pPr>
            <a:lvl2pPr marL="349250" indent="-174625">
              <a:defRPr sz="1300"/>
            </a:lvl2pPr>
            <a:lvl3pPr marL="577850" indent="-120650">
              <a:buFont typeface="Wingdings" pitchFamily="2" charset="2"/>
              <a:buChar char="§"/>
              <a:defRPr sz="1200" i="1"/>
            </a:lvl3pPr>
            <a:lvl4pPr marL="739775" indent="-161925">
              <a:defRPr sz="1200"/>
            </a:lvl4pPr>
            <a:lvl5pPr marL="914400" indent="-174625">
              <a:defRPr sz="12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9" name="Content Placeholder 14"/>
          <p:cNvSpPr>
            <a:spLocks noGrp="1"/>
          </p:cNvSpPr>
          <p:nvPr>
            <p:ph sz="quarter" idx="24"/>
          </p:nvPr>
        </p:nvSpPr>
        <p:spPr>
          <a:xfrm>
            <a:off x="5548332" y="4130675"/>
            <a:ext cx="2057400" cy="2093913"/>
          </a:xfrm>
          <a:prstGeom prst="rect">
            <a:avLst/>
          </a:prstGeom>
          <a:ln>
            <a:solidFill>
              <a:srgbClr val="1B5F2E"/>
            </a:solidFill>
          </a:ln>
        </p:spPr>
        <p:txBody>
          <a:bodyPr/>
          <a:lstStyle>
            <a:lvl1pPr marL="120650" indent="-120650">
              <a:buFont typeface="Wingdings" pitchFamily="2" charset="2"/>
              <a:buChar char="§"/>
              <a:defRPr sz="1300"/>
            </a:lvl1pPr>
            <a:lvl2pPr marL="349250" indent="-174625">
              <a:defRPr sz="1300"/>
            </a:lvl2pPr>
            <a:lvl3pPr marL="577850" indent="-120650">
              <a:buFont typeface="Wingdings" pitchFamily="2" charset="2"/>
              <a:buChar char="§"/>
              <a:defRPr sz="1200" i="1"/>
            </a:lvl3pPr>
            <a:lvl4pPr marL="739775" indent="-161925">
              <a:defRPr sz="1200"/>
            </a:lvl4pPr>
            <a:lvl5pPr marL="914400" indent="-174625">
              <a:defRPr sz="12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30" name="Content Placeholder 14"/>
          <p:cNvSpPr>
            <a:spLocks noGrp="1"/>
          </p:cNvSpPr>
          <p:nvPr>
            <p:ph sz="quarter" idx="25"/>
          </p:nvPr>
        </p:nvSpPr>
        <p:spPr>
          <a:xfrm>
            <a:off x="7781057" y="4130675"/>
            <a:ext cx="2057400" cy="2093913"/>
          </a:xfrm>
          <a:prstGeom prst="rect">
            <a:avLst/>
          </a:prstGeom>
          <a:ln>
            <a:solidFill>
              <a:srgbClr val="1B5F2E"/>
            </a:solidFill>
          </a:ln>
        </p:spPr>
        <p:txBody>
          <a:bodyPr/>
          <a:lstStyle>
            <a:lvl1pPr marL="120650" indent="-120650">
              <a:buFont typeface="Wingdings" pitchFamily="2" charset="2"/>
              <a:buChar char="§"/>
              <a:defRPr sz="1300"/>
            </a:lvl1pPr>
            <a:lvl2pPr marL="349250" indent="-174625">
              <a:defRPr sz="1300"/>
            </a:lvl2pPr>
            <a:lvl3pPr marL="577850" indent="-120650">
              <a:buFont typeface="Wingdings" pitchFamily="2" charset="2"/>
              <a:buChar char="§"/>
              <a:defRPr sz="1200" i="1"/>
            </a:lvl3pPr>
            <a:lvl4pPr marL="739775" indent="-161925">
              <a:defRPr sz="1200"/>
            </a:lvl4pPr>
            <a:lvl5pPr marL="914400" indent="-174625">
              <a:defRPr sz="12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pic>
        <p:nvPicPr>
          <p:cNvPr id="22" name="Picture 2" descr="C:\Users\260869\AppData\Local\Temp\notes96D76D\ICD New Logo.JPG"/>
          <p:cNvPicPr>
            <a:picLocks noChangeAspect="1" noChangeArrowheads="1"/>
          </p:cNvPicPr>
          <p:nvPr userDrawn="1"/>
        </p:nvPicPr>
        <p:blipFill rotWithShape="1">
          <a:blip r:embed="rId2">
            <a:extLst>
              <a:ext uri="{28A0092B-C50C-407E-A947-70E740481C1C}">
                <a14:useLocalDpi xmlns:a14="http://schemas.microsoft.com/office/drawing/2010/main" val="0"/>
              </a:ext>
            </a:extLst>
          </a:blip>
          <a:srcRect r="2202" b="1248"/>
          <a:stretch/>
        </p:blipFill>
        <p:spPr bwMode="auto">
          <a:xfrm>
            <a:off x="170638" y="6271525"/>
            <a:ext cx="446515" cy="519074"/>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JK 7">
    <p:spTree>
      <p:nvGrpSpPr>
        <p:cNvPr id="1" name=""/>
        <p:cNvGrpSpPr/>
        <p:nvPr/>
      </p:nvGrpSpPr>
      <p:grpSpPr>
        <a:xfrm>
          <a:off x="0" y="0"/>
          <a:ext cx="0" cy="0"/>
          <a:chOff x="0" y="0"/>
          <a:chExt cx="0" cy="0"/>
        </a:xfrm>
      </p:grpSpPr>
      <p:sp>
        <p:nvSpPr>
          <p:cNvPr id="2" name="Title 1"/>
          <p:cNvSpPr>
            <a:spLocks noGrp="1"/>
          </p:cNvSpPr>
          <p:nvPr>
            <p:ph type="title"/>
          </p:nvPr>
        </p:nvSpPr>
        <p:spPr>
          <a:xfrm>
            <a:off x="1003300" y="274638"/>
            <a:ext cx="8902700" cy="807536"/>
          </a:xfrm>
          <a:prstGeom prst="rect">
            <a:avLst/>
          </a:prstGeom>
        </p:spPr>
        <p:txBody>
          <a:bodyPr anchor="ctr">
            <a:normAutofit/>
          </a:bodyPr>
          <a:lstStyle>
            <a:lvl1pPr algn="l">
              <a:defRPr sz="2400" b="1">
                <a:solidFill>
                  <a:srgbClr val="1B5F2E"/>
                </a:solidFill>
              </a:defRPr>
            </a:lvl1pPr>
          </a:lstStyle>
          <a:p>
            <a:r>
              <a:rPr lang="en-US" smtClean="0"/>
              <a:t>Click to edit Master title style</a:t>
            </a:r>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092271CF-4722-D24C-BD82-83CC3CB6D6E5}" type="slidenum">
              <a:rPr lang="en-US" smtClean="0"/>
              <a:pPr/>
              <a:t>‹#›</a:t>
            </a:fld>
            <a:endParaRPr lang="en-US" dirty="0"/>
          </a:p>
        </p:txBody>
      </p:sp>
      <p:sp>
        <p:nvSpPr>
          <p:cNvPr id="6" name="Line 17"/>
          <p:cNvSpPr>
            <a:spLocks noChangeShapeType="1"/>
          </p:cNvSpPr>
          <p:nvPr/>
        </p:nvSpPr>
        <p:spPr bwMode="auto">
          <a:xfrm flipV="1">
            <a:off x="1003300" y="6400799"/>
            <a:ext cx="8902700" cy="0"/>
          </a:xfrm>
          <a:prstGeom prst="line">
            <a:avLst/>
          </a:prstGeom>
          <a:noFill/>
          <a:ln w="3175">
            <a:solidFill>
              <a:srgbClr val="1B5F2E"/>
            </a:solidFill>
            <a:round/>
            <a:headEnd/>
            <a:tailEnd/>
          </a:ln>
          <a:effectLst/>
        </p:spPr>
        <p:txBody>
          <a:bodyPr wrap="none" anchor="ctr"/>
          <a:lstStyle/>
          <a:p>
            <a:pPr>
              <a:defRPr/>
            </a:pPr>
            <a:endParaRPr lang="en-US" dirty="0">
              <a:ea typeface="+mn-ea"/>
            </a:endParaRPr>
          </a:p>
        </p:txBody>
      </p:sp>
      <p:sp>
        <p:nvSpPr>
          <p:cNvPr id="7" name="Rectangle 6"/>
          <p:cNvSpPr/>
          <p:nvPr/>
        </p:nvSpPr>
        <p:spPr>
          <a:xfrm>
            <a:off x="1003300" y="6258078"/>
            <a:ext cx="3948112" cy="142723"/>
          </a:xfrm>
          <a:prstGeom prst="rect">
            <a:avLst/>
          </a:prstGeom>
          <a:solidFill>
            <a:srgbClr val="1B5F2E"/>
          </a:solidFill>
          <a:ln>
            <a:solidFill>
              <a:srgbClr val="1B5F2E"/>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8" name="Line 17"/>
          <p:cNvSpPr>
            <a:spLocks noChangeShapeType="1"/>
          </p:cNvSpPr>
          <p:nvPr/>
        </p:nvSpPr>
        <p:spPr bwMode="auto">
          <a:xfrm flipV="1">
            <a:off x="1003300" y="1031967"/>
            <a:ext cx="8902700" cy="0"/>
          </a:xfrm>
          <a:prstGeom prst="line">
            <a:avLst/>
          </a:prstGeom>
          <a:noFill/>
          <a:ln w="38100">
            <a:solidFill>
              <a:srgbClr val="1B5F2E"/>
            </a:solidFill>
            <a:round/>
            <a:headEnd/>
            <a:tailEnd/>
          </a:ln>
          <a:effectLst/>
        </p:spPr>
        <p:txBody>
          <a:bodyPr wrap="none" anchor="ctr"/>
          <a:lstStyle/>
          <a:p>
            <a:pPr>
              <a:defRPr/>
            </a:pPr>
            <a:endParaRPr lang="en-US" dirty="0">
              <a:ea typeface="+mn-ea"/>
            </a:endParaRPr>
          </a:p>
        </p:txBody>
      </p:sp>
      <p:sp>
        <p:nvSpPr>
          <p:cNvPr id="9" name="Line 17"/>
          <p:cNvSpPr>
            <a:spLocks noChangeShapeType="1"/>
          </p:cNvSpPr>
          <p:nvPr/>
        </p:nvSpPr>
        <p:spPr bwMode="auto">
          <a:xfrm flipV="1">
            <a:off x="1003300" y="1082174"/>
            <a:ext cx="8902700" cy="0"/>
          </a:xfrm>
          <a:prstGeom prst="line">
            <a:avLst/>
          </a:prstGeom>
          <a:noFill/>
          <a:ln w="3175">
            <a:solidFill>
              <a:srgbClr val="1B5F2E"/>
            </a:solidFill>
            <a:round/>
            <a:headEnd/>
            <a:tailEnd/>
          </a:ln>
          <a:effectLst/>
        </p:spPr>
        <p:txBody>
          <a:bodyPr wrap="none" anchor="ctr"/>
          <a:lstStyle/>
          <a:p>
            <a:pPr>
              <a:defRPr/>
            </a:pPr>
            <a:endParaRPr lang="en-US" dirty="0">
              <a:ea typeface="+mn-ea"/>
            </a:endParaRPr>
          </a:p>
        </p:txBody>
      </p:sp>
      <p:sp>
        <p:nvSpPr>
          <p:cNvPr id="15" name="Content Placeholder 21"/>
          <p:cNvSpPr>
            <a:spLocks noGrp="1"/>
          </p:cNvSpPr>
          <p:nvPr>
            <p:ph sz="quarter" idx="16" hasCustomPrompt="1"/>
          </p:nvPr>
        </p:nvSpPr>
        <p:spPr>
          <a:xfrm>
            <a:off x="1003299" y="3746627"/>
            <a:ext cx="2057400" cy="384048"/>
          </a:xfrm>
          <a:prstGeom prst="rect">
            <a:avLst/>
          </a:prstGeom>
          <a:solidFill>
            <a:srgbClr val="1B5F2E"/>
          </a:solidFill>
          <a:ln>
            <a:solidFill>
              <a:srgbClr val="1B5F2E"/>
            </a:solidFill>
          </a:ln>
        </p:spPr>
        <p:txBody>
          <a:bodyPr lIns="0" tIns="0" rIns="0" bIns="0" anchor="ctr" anchorCtr="0"/>
          <a:lstStyle>
            <a:lvl1pPr algn="ctr">
              <a:buNone/>
              <a:defRPr sz="1400" b="1">
                <a:solidFill>
                  <a:schemeClr val="bg1"/>
                </a:solidFill>
              </a:defRPr>
            </a:lvl1pPr>
          </a:lstStyle>
          <a:p>
            <a:pPr lvl="0"/>
            <a:r>
              <a:rPr lang="en-US" dirty="0" smtClean="0"/>
              <a:t>Click to Add Heading</a:t>
            </a:r>
          </a:p>
        </p:txBody>
      </p:sp>
      <p:sp>
        <p:nvSpPr>
          <p:cNvPr id="20" name="Content Placeholder 21"/>
          <p:cNvSpPr>
            <a:spLocks noGrp="1"/>
          </p:cNvSpPr>
          <p:nvPr>
            <p:ph sz="quarter" idx="15" hasCustomPrompt="1"/>
          </p:nvPr>
        </p:nvSpPr>
        <p:spPr>
          <a:xfrm>
            <a:off x="1003299" y="1155700"/>
            <a:ext cx="8856663" cy="384048"/>
          </a:xfrm>
          <a:prstGeom prst="rect">
            <a:avLst/>
          </a:prstGeom>
          <a:solidFill>
            <a:srgbClr val="1B5F2E"/>
          </a:solidFill>
          <a:ln>
            <a:solidFill>
              <a:srgbClr val="1B5F2E"/>
            </a:solidFill>
          </a:ln>
        </p:spPr>
        <p:txBody>
          <a:bodyPr lIns="0" tIns="0" rIns="0" bIns="0" anchor="ctr" anchorCtr="0"/>
          <a:lstStyle>
            <a:lvl1pPr algn="ctr">
              <a:buNone/>
              <a:defRPr sz="1400" b="1">
                <a:solidFill>
                  <a:schemeClr val="bg1"/>
                </a:solidFill>
              </a:defRPr>
            </a:lvl1pPr>
          </a:lstStyle>
          <a:p>
            <a:pPr lvl="0"/>
            <a:r>
              <a:rPr lang="en-US" dirty="0" smtClean="0"/>
              <a:t>Click to Add Heading</a:t>
            </a:r>
          </a:p>
        </p:txBody>
      </p:sp>
      <p:sp>
        <p:nvSpPr>
          <p:cNvPr id="16" name="Content Placeholder 21"/>
          <p:cNvSpPr>
            <a:spLocks noGrp="1"/>
          </p:cNvSpPr>
          <p:nvPr>
            <p:ph sz="quarter" idx="17" hasCustomPrompt="1"/>
          </p:nvPr>
        </p:nvSpPr>
        <p:spPr>
          <a:xfrm>
            <a:off x="3275816" y="3746627"/>
            <a:ext cx="2057400" cy="384048"/>
          </a:xfrm>
          <a:prstGeom prst="rect">
            <a:avLst/>
          </a:prstGeom>
          <a:solidFill>
            <a:srgbClr val="1B5F2E"/>
          </a:solidFill>
          <a:ln>
            <a:solidFill>
              <a:srgbClr val="1B5F2E"/>
            </a:solidFill>
          </a:ln>
        </p:spPr>
        <p:txBody>
          <a:bodyPr lIns="0" tIns="0" rIns="0" bIns="0" anchor="ctr" anchorCtr="0"/>
          <a:lstStyle>
            <a:lvl1pPr algn="ctr">
              <a:buNone/>
              <a:defRPr sz="1400" b="1">
                <a:solidFill>
                  <a:schemeClr val="bg1"/>
                </a:solidFill>
              </a:defRPr>
            </a:lvl1pPr>
          </a:lstStyle>
          <a:p>
            <a:pPr lvl="0"/>
            <a:r>
              <a:rPr lang="en-US" dirty="0" smtClean="0"/>
              <a:t>Click to Add Heading</a:t>
            </a:r>
          </a:p>
        </p:txBody>
      </p:sp>
      <p:sp>
        <p:nvSpPr>
          <p:cNvPr id="21" name="Content Placeholder 21"/>
          <p:cNvSpPr>
            <a:spLocks noGrp="1"/>
          </p:cNvSpPr>
          <p:nvPr>
            <p:ph sz="quarter" idx="18" hasCustomPrompt="1"/>
          </p:nvPr>
        </p:nvSpPr>
        <p:spPr>
          <a:xfrm>
            <a:off x="5548333" y="3746627"/>
            <a:ext cx="2057400" cy="384048"/>
          </a:xfrm>
          <a:prstGeom prst="rect">
            <a:avLst/>
          </a:prstGeom>
          <a:solidFill>
            <a:srgbClr val="1B5F2E"/>
          </a:solidFill>
          <a:ln>
            <a:solidFill>
              <a:srgbClr val="1B5F2E"/>
            </a:solidFill>
          </a:ln>
        </p:spPr>
        <p:txBody>
          <a:bodyPr lIns="0" tIns="0" rIns="0" bIns="0" anchor="ctr" anchorCtr="0"/>
          <a:lstStyle>
            <a:lvl1pPr algn="ctr">
              <a:buNone/>
              <a:defRPr sz="1400" b="1">
                <a:solidFill>
                  <a:schemeClr val="bg1"/>
                </a:solidFill>
              </a:defRPr>
            </a:lvl1pPr>
          </a:lstStyle>
          <a:p>
            <a:pPr lvl="0"/>
            <a:r>
              <a:rPr lang="en-US" dirty="0" smtClean="0"/>
              <a:t>Click to Add Heading</a:t>
            </a:r>
          </a:p>
        </p:txBody>
      </p:sp>
      <p:sp>
        <p:nvSpPr>
          <p:cNvPr id="22" name="Content Placeholder 21"/>
          <p:cNvSpPr>
            <a:spLocks noGrp="1"/>
          </p:cNvSpPr>
          <p:nvPr>
            <p:ph sz="quarter" idx="19" hasCustomPrompt="1"/>
          </p:nvPr>
        </p:nvSpPr>
        <p:spPr>
          <a:xfrm>
            <a:off x="7780510" y="3746627"/>
            <a:ext cx="2057400" cy="384048"/>
          </a:xfrm>
          <a:prstGeom prst="rect">
            <a:avLst/>
          </a:prstGeom>
          <a:solidFill>
            <a:srgbClr val="1B5F2E"/>
          </a:solidFill>
          <a:ln>
            <a:solidFill>
              <a:srgbClr val="1B5F2E"/>
            </a:solidFill>
          </a:ln>
        </p:spPr>
        <p:txBody>
          <a:bodyPr lIns="0" tIns="0" rIns="0" bIns="0" anchor="ctr" anchorCtr="0"/>
          <a:lstStyle>
            <a:lvl1pPr algn="ctr">
              <a:buNone/>
              <a:defRPr sz="1400" b="1">
                <a:solidFill>
                  <a:schemeClr val="bg1"/>
                </a:solidFill>
              </a:defRPr>
            </a:lvl1pPr>
          </a:lstStyle>
          <a:p>
            <a:pPr lvl="0"/>
            <a:r>
              <a:rPr lang="en-US" dirty="0" smtClean="0"/>
              <a:t>Click to Add Heading</a:t>
            </a:r>
          </a:p>
        </p:txBody>
      </p:sp>
      <p:sp>
        <p:nvSpPr>
          <p:cNvPr id="17" name="Content Placeholder 14"/>
          <p:cNvSpPr>
            <a:spLocks noGrp="1"/>
          </p:cNvSpPr>
          <p:nvPr>
            <p:ph sz="quarter" idx="20"/>
          </p:nvPr>
        </p:nvSpPr>
        <p:spPr>
          <a:xfrm>
            <a:off x="1011238" y="1539875"/>
            <a:ext cx="8848724" cy="2144713"/>
          </a:xfrm>
          <a:prstGeom prst="rect">
            <a:avLst/>
          </a:prstGeom>
          <a:ln>
            <a:solidFill>
              <a:srgbClr val="1B5F2E"/>
            </a:solidFill>
          </a:ln>
        </p:spPr>
        <p:txBody>
          <a:bodyPr/>
          <a:lstStyle>
            <a:lvl1pPr marL="120650" indent="-120650">
              <a:buFont typeface="Wingdings" pitchFamily="2" charset="2"/>
              <a:buChar char="§"/>
              <a:defRPr sz="1300"/>
            </a:lvl1pPr>
            <a:lvl2pPr marL="349250" indent="-174625">
              <a:defRPr sz="1300"/>
            </a:lvl2pPr>
            <a:lvl3pPr marL="577850" indent="-120650">
              <a:buFont typeface="Wingdings" pitchFamily="2" charset="2"/>
              <a:buChar char="§"/>
              <a:defRPr sz="1200" i="1"/>
            </a:lvl3pPr>
            <a:lvl4pPr marL="739775" indent="-161925">
              <a:defRPr sz="1200"/>
            </a:lvl4pPr>
            <a:lvl5pPr marL="914400" indent="-174625">
              <a:defRPr sz="12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8" name="Content Placeholder 14"/>
          <p:cNvSpPr>
            <a:spLocks noGrp="1"/>
          </p:cNvSpPr>
          <p:nvPr>
            <p:ph sz="quarter" idx="21"/>
          </p:nvPr>
        </p:nvSpPr>
        <p:spPr>
          <a:xfrm>
            <a:off x="988979" y="4130675"/>
            <a:ext cx="2057400" cy="2093913"/>
          </a:xfrm>
          <a:prstGeom prst="rect">
            <a:avLst/>
          </a:prstGeom>
          <a:ln>
            <a:solidFill>
              <a:srgbClr val="1B5F2E"/>
            </a:solidFill>
          </a:ln>
        </p:spPr>
        <p:txBody>
          <a:bodyPr/>
          <a:lstStyle>
            <a:lvl1pPr marL="120650" indent="-120650">
              <a:buFont typeface="Wingdings" pitchFamily="2" charset="2"/>
              <a:buChar char="§"/>
              <a:defRPr sz="1300"/>
            </a:lvl1pPr>
            <a:lvl2pPr marL="349250" indent="-174625">
              <a:defRPr sz="1300"/>
            </a:lvl2pPr>
            <a:lvl3pPr marL="577850" indent="-120650">
              <a:buFont typeface="Wingdings" pitchFamily="2" charset="2"/>
              <a:buChar char="§"/>
              <a:defRPr sz="1200" i="1"/>
            </a:lvl3pPr>
            <a:lvl4pPr marL="739775" indent="-161925">
              <a:defRPr sz="1200"/>
            </a:lvl4pPr>
            <a:lvl5pPr marL="914400" indent="-174625">
              <a:defRPr sz="12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9" name="Content Placeholder 14"/>
          <p:cNvSpPr>
            <a:spLocks noGrp="1"/>
          </p:cNvSpPr>
          <p:nvPr>
            <p:ph sz="quarter" idx="22"/>
          </p:nvPr>
        </p:nvSpPr>
        <p:spPr>
          <a:xfrm>
            <a:off x="3275815" y="4130675"/>
            <a:ext cx="2057400" cy="2093913"/>
          </a:xfrm>
          <a:prstGeom prst="rect">
            <a:avLst/>
          </a:prstGeom>
          <a:ln>
            <a:solidFill>
              <a:srgbClr val="1B5F2E"/>
            </a:solidFill>
          </a:ln>
        </p:spPr>
        <p:txBody>
          <a:bodyPr/>
          <a:lstStyle>
            <a:lvl1pPr marL="120650" indent="-120650">
              <a:buFont typeface="Wingdings" pitchFamily="2" charset="2"/>
              <a:buChar char="§"/>
              <a:defRPr sz="1300"/>
            </a:lvl1pPr>
            <a:lvl2pPr marL="349250" indent="-174625">
              <a:defRPr sz="1300"/>
            </a:lvl2pPr>
            <a:lvl3pPr marL="577850" indent="-120650">
              <a:buFont typeface="Wingdings" pitchFamily="2" charset="2"/>
              <a:buChar char="§"/>
              <a:defRPr sz="1200" i="1"/>
            </a:lvl3pPr>
            <a:lvl4pPr marL="739775" indent="-161925">
              <a:defRPr sz="1200"/>
            </a:lvl4pPr>
            <a:lvl5pPr marL="914400" indent="-174625">
              <a:defRPr sz="12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3" name="Content Placeholder 14"/>
          <p:cNvSpPr>
            <a:spLocks noGrp="1"/>
          </p:cNvSpPr>
          <p:nvPr>
            <p:ph sz="quarter" idx="23"/>
          </p:nvPr>
        </p:nvSpPr>
        <p:spPr>
          <a:xfrm>
            <a:off x="5548332" y="4130675"/>
            <a:ext cx="2057400" cy="2093913"/>
          </a:xfrm>
          <a:prstGeom prst="rect">
            <a:avLst/>
          </a:prstGeom>
          <a:ln>
            <a:solidFill>
              <a:srgbClr val="1B5F2E"/>
            </a:solidFill>
          </a:ln>
        </p:spPr>
        <p:txBody>
          <a:bodyPr/>
          <a:lstStyle>
            <a:lvl1pPr marL="120650" indent="-120650">
              <a:buFont typeface="Wingdings" pitchFamily="2" charset="2"/>
              <a:buChar char="§"/>
              <a:defRPr sz="1300"/>
            </a:lvl1pPr>
            <a:lvl2pPr marL="349250" indent="-174625">
              <a:defRPr sz="1300"/>
            </a:lvl2pPr>
            <a:lvl3pPr marL="577850" indent="-120650">
              <a:buFont typeface="Wingdings" pitchFamily="2" charset="2"/>
              <a:buChar char="§"/>
              <a:defRPr sz="1200" i="1"/>
            </a:lvl3pPr>
            <a:lvl4pPr marL="739775" indent="-161925">
              <a:defRPr sz="1200"/>
            </a:lvl4pPr>
            <a:lvl5pPr marL="914400" indent="-174625">
              <a:defRPr sz="12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4" name="Content Placeholder 14"/>
          <p:cNvSpPr>
            <a:spLocks noGrp="1"/>
          </p:cNvSpPr>
          <p:nvPr>
            <p:ph sz="quarter" idx="24"/>
          </p:nvPr>
        </p:nvSpPr>
        <p:spPr>
          <a:xfrm>
            <a:off x="7781057" y="4130675"/>
            <a:ext cx="2057400" cy="2093913"/>
          </a:xfrm>
          <a:prstGeom prst="rect">
            <a:avLst/>
          </a:prstGeom>
          <a:ln>
            <a:solidFill>
              <a:srgbClr val="1B5F2E"/>
            </a:solidFill>
          </a:ln>
        </p:spPr>
        <p:txBody>
          <a:bodyPr/>
          <a:lstStyle>
            <a:lvl1pPr marL="120650" indent="-120650">
              <a:buFont typeface="Wingdings" pitchFamily="2" charset="2"/>
              <a:buChar char="§"/>
              <a:defRPr sz="1300"/>
            </a:lvl1pPr>
            <a:lvl2pPr marL="349250" indent="-174625">
              <a:defRPr sz="1300"/>
            </a:lvl2pPr>
            <a:lvl3pPr marL="577850" indent="-120650">
              <a:buFont typeface="Wingdings" pitchFamily="2" charset="2"/>
              <a:buChar char="§"/>
              <a:defRPr sz="1200" i="1"/>
            </a:lvl3pPr>
            <a:lvl4pPr marL="739775" indent="-161925">
              <a:defRPr sz="1200"/>
            </a:lvl4pPr>
            <a:lvl5pPr marL="914400" indent="-174625">
              <a:defRPr sz="12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pic>
        <p:nvPicPr>
          <p:cNvPr id="25" name="Picture 2" descr="C:\Users\260869\AppData\Local\Temp\notes96D76D\ICD New Logo.JPG"/>
          <p:cNvPicPr>
            <a:picLocks noChangeAspect="1" noChangeArrowheads="1"/>
          </p:cNvPicPr>
          <p:nvPr userDrawn="1"/>
        </p:nvPicPr>
        <p:blipFill rotWithShape="1">
          <a:blip r:embed="rId2">
            <a:extLst>
              <a:ext uri="{28A0092B-C50C-407E-A947-70E740481C1C}">
                <a14:useLocalDpi xmlns:a14="http://schemas.microsoft.com/office/drawing/2010/main" val="0"/>
              </a:ext>
            </a:extLst>
          </a:blip>
          <a:srcRect r="2202" b="1248"/>
          <a:stretch/>
        </p:blipFill>
        <p:spPr bwMode="auto">
          <a:xfrm>
            <a:off x="170638" y="6271525"/>
            <a:ext cx="446515" cy="519074"/>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JK 8">
    <p:spTree>
      <p:nvGrpSpPr>
        <p:cNvPr id="1" name=""/>
        <p:cNvGrpSpPr/>
        <p:nvPr/>
      </p:nvGrpSpPr>
      <p:grpSpPr>
        <a:xfrm>
          <a:off x="0" y="0"/>
          <a:ext cx="0" cy="0"/>
          <a:chOff x="0" y="0"/>
          <a:chExt cx="0" cy="0"/>
        </a:xfrm>
      </p:grpSpPr>
      <p:sp>
        <p:nvSpPr>
          <p:cNvPr id="2" name="Title 1"/>
          <p:cNvSpPr>
            <a:spLocks noGrp="1"/>
          </p:cNvSpPr>
          <p:nvPr>
            <p:ph type="title"/>
          </p:nvPr>
        </p:nvSpPr>
        <p:spPr>
          <a:xfrm>
            <a:off x="1003300" y="274638"/>
            <a:ext cx="8902700" cy="807536"/>
          </a:xfrm>
          <a:prstGeom prst="rect">
            <a:avLst/>
          </a:prstGeom>
        </p:spPr>
        <p:txBody>
          <a:bodyPr anchor="ctr">
            <a:normAutofit/>
          </a:bodyPr>
          <a:lstStyle>
            <a:lvl1pPr algn="l">
              <a:defRPr sz="2400" b="1">
                <a:solidFill>
                  <a:srgbClr val="1B5F2E"/>
                </a:solidFill>
              </a:defRPr>
            </a:lvl1pPr>
          </a:lstStyle>
          <a:p>
            <a:r>
              <a:rPr lang="en-US" smtClean="0"/>
              <a:t>Click to edit Master title style</a:t>
            </a:r>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092271CF-4722-D24C-BD82-83CC3CB6D6E5}" type="slidenum">
              <a:rPr lang="en-US" smtClean="0"/>
              <a:pPr/>
              <a:t>‹#›</a:t>
            </a:fld>
            <a:endParaRPr lang="en-US" dirty="0"/>
          </a:p>
        </p:txBody>
      </p:sp>
      <p:sp>
        <p:nvSpPr>
          <p:cNvPr id="6" name="Line 17"/>
          <p:cNvSpPr>
            <a:spLocks noChangeShapeType="1"/>
          </p:cNvSpPr>
          <p:nvPr/>
        </p:nvSpPr>
        <p:spPr bwMode="auto">
          <a:xfrm flipV="1">
            <a:off x="1003300" y="6400799"/>
            <a:ext cx="8902700" cy="0"/>
          </a:xfrm>
          <a:prstGeom prst="line">
            <a:avLst/>
          </a:prstGeom>
          <a:noFill/>
          <a:ln w="3175">
            <a:solidFill>
              <a:srgbClr val="1B5F2E"/>
            </a:solidFill>
            <a:round/>
            <a:headEnd/>
            <a:tailEnd/>
          </a:ln>
          <a:effectLst/>
        </p:spPr>
        <p:txBody>
          <a:bodyPr wrap="none" anchor="ctr"/>
          <a:lstStyle/>
          <a:p>
            <a:pPr>
              <a:defRPr/>
            </a:pPr>
            <a:endParaRPr lang="en-US" dirty="0">
              <a:ea typeface="+mn-ea"/>
            </a:endParaRPr>
          </a:p>
        </p:txBody>
      </p:sp>
      <p:sp>
        <p:nvSpPr>
          <p:cNvPr id="7" name="Rectangle 6"/>
          <p:cNvSpPr/>
          <p:nvPr/>
        </p:nvSpPr>
        <p:spPr>
          <a:xfrm>
            <a:off x="1003300" y="6258078"/>
            <a:ext cx="3948112" cy="142723"/>
          </a:xfrm>
          <a:prstGeom prst="rect">
            <a:avLst/>
          </a:prstGeom>
          <a:solidFill>
            <a:srgbClr val="1B5F2E"/>
          </a:solidFill>
          <a:ln>
            <a:solidFill>
              <a:srgbClr val="1B5F2E"/>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8" name="Line 17"/>
          <p:cNvSpPr>
            <a:spLocks noChangeShapeType="1"/>
          </p:cNvSpPr>
          <p:nvPr/>
        </p:nvSpPr>
        <p:spPr bwMode="auto">
          <a:xfrm flipV="1">
            <a:off x="1003300" y="1031967"/>
            <a:ext cx="8902700" cy="0"/>
          </a:xfrm>
          <a:prstGeom prst="line">
            <a:avLst/>
          </a:prstGeom>
          <a:noFill/>
          <a:ln w="38100">
            <a:solidFill>
              <a:srgbClr val="1B5F2E"/>
            </a:solidFill>
            <a:round/>
            <a:headEnd/>
            <a:tailEnd/>
          </a:ln>
          <a:effectLst/>
        </p:spPr>
        <p:txBody>
          <a:bodyPr wrap="none" anchor="ctr"/>
          <a:lstStyle/>
          <a:p>
            <a:pPr>
              <a:defRPr/>
            </a:pPr>
            <a:endParaRPr lang="en-US" dirty="0">
              <a:ea typeface="+mn-ea"/>
            </a:endParaRPr>
          </a:p>
        </p:txBody>
      </p:sp>
      <p:sp>
        <p:nvSpPr>
          <p:cNvPr id="9" name="Line 17"/>
          <p:cNvSpPr>
            <a:spLocks noChangeShapeType="1"/>
          </p:cNvSpPr>
          <p:nvPr/>
        </p:nvSpPr>
        <p:spPr bwMode="auto">
          <a:xfrm flipV="1">
            <a:off x="1003300" y="1082174"/>
            <a:ext cx="8902700" cy="0"/>
          </a:xfrm>
          <a:prstGeom prst="line">
            <a:avLst/>
          </a:prstGeom>
          <a:noFill/>
          <a:ln w="3175">
            <a:solidFill>
              <a:srgbClr val="1B5F2E"/>
            </a:solidFill>
            <a:round/>
            <a:headEnd/>
            <a:tailEnd/>
          </a:ln>
          <a:effectLst/>
        </p:spPr>
        <p:txBody>
          <a:bodyPr wrap="none" anchor="ctr"/>
          <a:lstStyle/>
          <a:p>
            <a:pPr>
              <a:defRPr/>
            </a:pPr>
            <a:endParaRPr lang="en-US" dirty="0">
              <a:ea typeface="+mn-ea"/>
            </a:endParaRPr>
          </a:p>
        </p:txBody>
      </p:sp>
      <p:sp>
        <p:nvSpPr>
          <p:cNvPr id="17" name="Content Placeholder 21"/>
          <p:cNvSpPr>
            <a:spLocks noGrp="1"/>
          </p:cNvSpPr>
          <p:nvPr>
            <p:ph sz="quarter" idx="14" hasCustomPrompt="1"/>
          </p:nvPr>
        </p:nvSpPr>
        <p:spPr>
          <a:xfrm>
            <a:off x="5745163" y="1155700"/>
            <a:ext cx="4114800" cy="384048"/>
          </a:xfrm>
          <a:prstGeom prst="rect">
            <a:avLst/>
          </a:prstGeom>
          <a:solidFill>
            <a:srgbClr val="1B5F2E"/>
          </a:solidFill>
          <a:ln>
            <a:solidFill>
              <a:srgbClr val="1B5F2E"/>
            </a:solidFill>
          </a:ln>
        </p:spPr>
        <p:txBody>
          <a:bodyPr lIns="0" tIns="0" rIns="0" bIns="0" anchor="ctr" anchorCtr="0"/>
          <a:lstStyle>
            <a:lvl1pPr algn="ctr">
              <a:buNone/>
              <a:defRPr sz="1400" b="1">
                <a:solidFill>
                  <a:schemeClr val="bg1"/>
                </a:solidFill>
              </a:defRPr>
            </a:lvl1pPr>
          </a:lstStyle>
          <a:p>
            <a:pPr lvl="0"/>
            <a:r>
              <a:rPr lang="en-US" dirty="0" smtClean="0"/>
              <a:t>Click to Add Heading</a:t>
            </a:r>
          </a:p>
        </p:txBody>
      </p:sp>
      <p:sp>
        <p:nvSpPr>
          <p:cNvPr id="18" name="Content Placeholder 21"/>
          <p:cNvSpPr>
            <a:spLocks noGrp="1"/>
          </p:cNvSpPr>
          <p:nvPr>
            <p:ph sz="quarter" idx="15" hasCustomPrompt="1"/>
          </p:nvPr>
        </p:nvSpPr>
        <p:spPr>
          <a:xfrm>
            <a:off x="1003300" y="1155700"/>
            <a:ext cx="4114800" cy="384048"/>
          </a:xfrm>
          <a:prstGeom prst="rect">
            <a:avLst/>
          </a:prstGeom>
          <a:solidFill>
            <a:srgbClr val="1B5F2E"/>
          </a:solidFill>
          <a:ln>
            <a:solidFill>
              <a:srgbClr val="1B5F2E"/>
            </a:solidFill>
          </a:ln>
        </p:spPr>
        <p:txBody>
          <a:bodyPr lIns="0" tIns="0" rIns="0" bIns="0" anchor="ctr" anchorCtr="0"/>
          <a:lstStyle>
            <a:lvl1pPr algn="ctr">
              <a:buNone/>
              <a:defRPr sz="1400" b="1">
                <a:solidFill>
                  <a:schemeClr val="bg1"/>
                </a:solidFill>
              </a:defRPr>
            </a:lvl1pPr>
          </a:lstStyle>
          <a:p>
            <a:pPr lvl="0"/>
            <a:r>
              <a:rPr lang="en-US" dirty="0" smtClean="0"/>
              <a:t>Click to Add Heading</a:t>
            </a:r>
          </a:p>
        </p:txBody>
      </p:sp>
      <p:sp>
        <p:nvSpPr>
          <p:cNvPr id="23" name="Content Placeholder 21"/>
          <p:cNvSpPr>
            <a:spLocks noGrp="1"/>
          </p:cNvSpPr>
          <p:nvPr>
            <p:ph sz="quarter" idx="17" hasCustomPrompt="1"/>
          </p:nvPr>
        </p:nvSpPr>
        <p:spPr>
          <a:xfrm>
            <a:off x="5745163" y="3746627"/>
            <a:ext cx="4114800" cy="384048"/>
          </a:xfrm>
          <a:prstGeom prst="rect">
            <a:avLst/>
          </a:prstGeom>
          <a:solidFill>
            <a:srgbClr val="1B5F2E"/>
          </a:solidFill>
          <a:ln>
            <a:solidFill>
              <a:srgbClr val="1B5F2E"/>
            </a:solidFill>
          </a:ln>
        </p:spPr>
        <p:txBody>
          <a:bodyPr lIns="0" tIns="0" rIns="0" bIns="0" anchor="ctr" anchorCtr="0"/>
          <a:lstStyle>
            <a:lvl1pPr algn="ctr">
              <a:buNone/>
              <a:defRPr sz="1400" b="1">
                <a:solidFill>
                  <a:schemeClr val="bg1"/>
                </a:solidFill>
              </a:defRPr>
            </a:lvl1pPr>
          </a:lstStyle>
          <a:p>
            <a:pPr lvl="0"/>
            <a:r>
              <a:rPr lang="en-US" dirty="0" smtClean="0"/>
              <a:t>Click to Add Heading</a:t>
            </a:r>
          </a:p>
        </p:txBody>
      </p:sp>
      <p:sp>
        <p:nvSpPr>
          <p:cNvPr id="13" name="Content Placeholder 14"/>
          <p:cNvSpPr>
            <a:spLocks noGrp="1"/>
          </p:cNvSpPr>
          <p:nvPr>
            <p:ph sz="quarter" idx="18"/>
          </p:nvPr>
        </p:nvSpPr>
        <p:spPr>
          <a:xfrm>
            <a:off x="1011238" y="1539875"/>
            <a:ext cx="4106862" cy="4684713"/>
          </a:xfrm>
          <a:prstGeom prst="rect">
            <a:avLst/>
          </a:prstGeom>
          <a:ln>
            <a:solidFill>
              <a:srgbClr val="1B5F2E"/>
            </a:solidFill>
          </a:ln>
        </p:spPr>
        <p:txBody>
          <a:bodyPr/>
          <a:lstStyle>
            <a:lvl1pPr marL="120650" indent="-120650">
              <a:buFont typeface="Wingdings" pitchFamily="2" charset="2"/>
              <a:buChar char="§"/>
              <a:defRPr sz="1300"/>
            </a:lvl1pPr>
            <a:lvl2pPr marL="349250" indent="-174625">
              <a:defRPr sz="1300"/>
            </a:lvl2pPr>
            <a:lvl3pPr marL="577850" indent="-120650">
              <a:buFont typeface="Wingdings" pitchFamily="2" charset="2"/>
              <a:buChar char="§"/>
              <a:defRPr sz="1200" i="1"/>
            </a:lvl3pPr>
            <a:lvl4pPr marL="739775" indent="-161925">
              <a:defRPr sz="1200"/>
            </a:lvl4pPr>
            <a:lvl5pPr marL="914400" indent="-174625">
              <a:defRPr sz="12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4" name="Content Placeholder 14"/>
          <p:cNvSpPr>
            <a:spLocks noGrp="1"/>
          </p:cNvSpPr>
          <p:nvPr>
            <p:ph sz="quarter" idx="19"/>
          </p:nvPr>
        </p:nvSpPr>
        <p:spPr>
          <a:xfrm>
            <a:off x="5745163" y="1539749"/>
            <a:ext cx="4106862" cy="2144840"/>
          </a:xfrm>
          <a:prstGeom prst="rect">
            <a:avLst/>
          </a:prstGeom>
          <a:ln>
            <a:solidFill>
              <a:srgbClr val="1B5F2E"/>
            </a:solidFill>
          </a:ln>
        </p:spPr>
        <p:txBody>
          <a:bodyPr/>
          <a:lstStyle>
            <a:lvl1pPr marL="120650" indent="-120650">
              <a:buFont typeface="Wingdings" pitchFamily="2" charset="2"/>
              <a:buChar char="§"/>
              <a:defRPr sz="1300"/>
            </a:lvl1pPr>
            <a:lvl2pPr marL="349250" indent="-174625">
              <a:defRPr sz="1300"/>
            </a:lvl2pPr>
            <a:lvl3pPr marL="577850" indent="-120650">
              <a:buFont typeface="Wingdings" pitchFamily="2" charset="2"/>
              <a:buChar char="§"/>
              <a:defRPr sz="1200" i="1"/>
            </a:lvl3pPr>
            <a:lvl4pPr marL="739775" indent="-161925">
              <a:defRPr sz="1200"/>
            </a:lvl4pPr>
            <a:lvl5pPr marL="914400" indent="-174625">
              <a:defRPr sz="12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5" name="Content Placeholder 14"/>
          <p:cNvSpPr>
            <a:spLocks noGrp="1"/>
          </p:cNvSpPr>
          <p:nvPr>
            <p:ph sz="quarter" idx="20"/>
          </p:nvPr>
        </p:nvSpPr>
        <p:spPr>
          <a:xfrm>
            <a:off x="5745163" y="4130675"/>
            <a:ext cx="4106862" cy="2093913"/>
          </a:xfrm>
          <a:prstGeom prst="rect">
            <a:avLst/>
          </a:prstGeom>
          <a:ln>
            <a:solidFill>
              <a:srgbClr val="1B5F2E"/>
            </a:solidFill>
          </a:ln>
        </p:spPr>
        <p:txBody>
          <a:bodyPr/>
          <a:lstStyle>
            <a:lvl1pPr marL="120650" indent="-120650">
              <a:buFont typeface="Wingdings" pitchFamily="2" charset="2"/>
              <a:buChar char="§"/>
              <a:defRPr sz="1300"/>
            </a:lvl1pPr>
            <a:lvl2pPr marL="349250" indent="-174625">
              <a:defRPr sz="1300"/>
            </a:lvl2pPr>
            <a:lvl3pPr marL="577850" indent="-120650">
              <a:buFont typeface="Wingdings" pitchFamily="2" charset="2"/>
              <a:buChar char="§"/>
              <a:defRPr sz="1200" i="1"/>
            </a:lvl3pPr>
            <a:lvl4pPr marL="739775" indent="-161925">
              <a:defRPr sz="1200"/>
            </a:lvl4pPr>
            <a:lvl5pPr marL="914400" indent="-174625">
              <a:defRPr sz="12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pic>
        <p:nvPicPr>
          <p:cNvPr id="16" name="Picture 2" descr="C:\Users\260869\AppData\Local\Temp\notes96D76D\ICD New Logo.JPG"/>
          <p:cNvPicPr>
            <a:picLocks noChangeAspect="1" noChangeArrowheads="1"/>
          </p:cNvPicPr>
          <p:nvPr userDrawn="1"/>
        </p:nvPicPr>
        <p:blipFill rotWithShape="1">
          <a:blip r:embed="rId2">
            <a:extLst>
              <a:ext uri="{28A0092B-C50C-407E-A947-70E740481C1C}">
                <a14:useLocalDpi xmlns:a14="http://schemas.microsoft.com/office/drawing/2010/main" val="0"/>
              </a:ext>
            </a:extLst>
          </a:blip>
          <a:srcRect r="2202" b="1248"/>
          <a:stretch/>
        </p:blipFill>
        <p:spPr bwMode="auto">
          <a:xfrm>
            <a:off x="170638" y="6271525"/>
            <a:ext cx="446515" cy="519074"/>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slideLayout" Target="../slideLayouts/slideLayout15.xml"/><Relationship Id="rId16" Type="http://schemas.openxmlformats.org/officeDocument/2006/relationships/slideLayout" Target="../slideLayouts/slideLayout16.xml"/><Relationship Id="rId17"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Date Placeholder 3"/>
          <p:cNvSpPr>
            <a:spLocks noGrp="1"/>
          </p:cNvSpPr>
          <p:nvPr>
            <p:ph type="dt" sz="half" idx="2"/>
          </p:nvPr>
        </p:nvSpPr>
        <p:spPr>
          <a:xfrm>
            <a:off x="-4570" y="6491453"/>
            <a:ext cx="2311400" cy="365125"/>
          </a:xfrm>
          <a:prstGeom prst="rect">
            <a:avLst/>
          </a:prstGeom>
        </p:spPr>
        <p:txBody>
          <a:bodyPr vert="horz" lIns="91440" tIns="45720" rIns="91440" bIns="45720" rtlCol="0" anchor="ctr"/>
          <a:lstStyle>
            <a:lvl1pPr algn="l">
              <a:defRPr sz="1200">
                <a:solidFill>
                  <a:schemeClr val="accent3">
                    <a:lumMod val="50000"/>
                  </a:schemeClr>
                </a:solidFill>
              </a:defRPr>
            </a:lvl1pPr>
          </a:lstStyle>
          <a:p>
            <a:endParaRPr lang="en-US" dirty="0"/>
          </a:p>
        </p:txBody>
      </p:sp>
      <p:sp>
        <p:nvSpPr>
          <p:cNvPr id="5" name="Footer Placeholder 4"/>
          <p:cNvSpPr>
            <a:spLocks noGrp="1"/>
          </p:cNvSpPr>
          <p:nvPr>
            <p:ph type="ftr" sz="quarter" idx="3"/>
          </p:nvPr>
        </p:nvSpPr>
        <p:spPr>
          <a:xfrm>
            <a:off x="3384550" y="6491453"/>
            <a:ext cx="3136900" cy="365125"/>
          </a:xfrm>
          <a:prstGeom prst="rect">
            <a:avLst/>
          </a:prstGeom>
        </p:spPr>
        <p:txBody>
          <a:bodyPr vert="horz" lIns="91440" tIns="45720" rIns="91440" bIns="45720" rtlCol="0" anchor="ctr"/>
          <a:lstStyle>
            <a:lvl1pPr algn="ctr">
              <a:defRPr sz="1200">
                <a:solidFill>
                  <a:srgbClr val="4F6228"/>
                </a:solidFill>
              </a:defRPr>
            </a:lvl1pPr>
          </a:lstStyle>
          <a:p>
            <a:endParaRPr lang="en-US" dirty="0"/>
          </a:p>
        </p:txBody>
      </p:sp>
      <p:sp>
        <p:nvSpPr>
          <p:cNvPr id="6" name="Slide Number Placeholder 5"/>
          <p:cNvSpPr>
            <a:spLocks noGrp="1"/>
          </p:cNvSpPr>
          <p:nvPr>
            <p:ph type="sldNum" sz="quarter" idx="4"/>
          </p:nvPr>
        </p:nvSpPr>
        <p:spPr>
          <a:xfrm>
            <a:off x="7599170" y="6491453"/>
            <a:ext cx="2311400" cy="365125"/>
          </a:xfrm>
          <a:prstGeom prst="rect">
            <a:avLst/>
          </a:prstGeom>
        </p:spPr>
        <p:txBody>
          <a:bodyPr vert="horz" lIns="91440" tIns="45720" rIns="91440" bIns="45720" rtlCol="0" anchor="ctr"/>
          <a:lstStyle>
            <a:lvl1pPr algn="r">
              <a:defRPr sz="1200">
                <a:solidFill>
                  <a:schemeClr val="accent3">
                    <a:lumMod val="50000"/>
                  </a:schemeClr>
                </a:solidFill>
              </a:defRPr>
            </a:lvl1pPr>
          </a:lstStyle>
          <a:p>
            <a:fld id="{092271CF-4722-D24C-BD82-83CC3CB6D6E5}"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 id="2147483674" r:id="rId12"/>
    <p:sldLayoutId id="2147483675" r:id="rId13"/>
    <p:sldLayoutId id="2147483663" r:id="rId14"/>
    <p:sldLayoutId id="2147483662" r:id="rId15"/>
    <p:sldLayoutId id="2147483676" r:id="rId16"/>
  </p:sldLayoutIdLst>
  <p:hf hdr="0" ftr="0" dt="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3.jpeg"/></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4" Type="http://schemas.openxmlformats.org/officeDocument/2006/relationships/image" Target="../media/image5.jpeg"/><Relationship Id="rId5" Type="http://schemas.openxmlformats.org/officeDocument/2006/relationships/image" Target="../media/image6.jpeg"/><Relationship Id="rId6" Type="http://schemas.openxmlformats.org/officeDocument/2006/relationships/image" Target="../media/image7.jpeg"/><Relationship Id="rId7" Type="http://schemas.openxmlformats.org/officeDocument/2006/relationships/image" Target="../media/image8.jpeg"/><Relationship Id="rId8" Type="http://schemas.openxmlformats.org/officeDocument/2006/relationships/image" Target="../media/image9.jpeg"/><Relationship Id="rId1" Type="http://schemas.openxmlformats.org/officeDocument/2006/relationships/slideLayout" Target="../slideLayouts/slideLayout14.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image" Target="../media/image10.emf"/></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image" Target="../media/image11.emf"/></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image" Target="../media/image12.emf"/></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ctrTitle"/>
          </p:nvPr>
        </p:nvSpPr>
        <p:spPr>
          <a:xfrm>
            <a:off x="651342" y="2768417"/>
            <a:ext cx="8929716" cy="411480"/>
          </a:xfrm>
        </p:spPr>
        <p:txBody>
          <a:bodyPr>
            <a:noAutofit/>
          </a:bodyPr>
          <a:lstStyle/>
          <a:p>
            <a:pPr>
              <a:lnSpc>
                <a:spcPct val="100000"/>
              </a:lnSpc>
            </a:pPr>
            <a:r>
              <a:rPr lang="en-US" sz="3600" dirty="0" smtClean="0"/>
              <a:t>The Present Status and Future Prospects for SMEs in MENA</a:t>
            </a:r>
            <a:endParaRPr lang="en-US" sz="2700" dirty="0"/>
          </a:p>
        </p:txBody>
      </p:sp>
      <p:sp>
        <p:nvSpPr>
          <p:cNvPr id="5" name="Date Placeholder 4"/>
          <p:cNvSpPr>
            <a:spLocks noGrp="1"/>
          </p:cNvSpPr>
          <p:nvPr>
            <p:ph type="dt" sz="half" idx="10"/>
          </p:nvPr>
        </p:nvSpPr>
        <p:spPr>
          <a:xfrm>
            <a:off x="651342" y="6000376"/>
            <a:ext cx="2311400" cy="365125"/>
          </a:xfrm>
        </p:spPr>
        <p:txBody>
          <a:bodyPr/>
          <a:lstStyle/>
          <a:p>
            <a:r>
              <a:rPr lang="en-US" dirty="0" smtClean="0"/>
              <a:t>February 2017</a:t>
            </a:r>
            <a:endParaRPr lang="en-US" dirty="0"/>
          </a:p>
        </p:txBody>
      </p:sp>
      <p:pic>
        <p:nvPicPr>
          <p:cNvPr id="4" name="Picture 2" descr="C:\Users\260869\AppData\Local\Temp\notes96D76D\ICD New Logo.JPG"/>
          <p:cNvPicPr>
            <a:picLocks noChangeAspect="1" noChangeArrowheads="1"/>
          </p:cNvPicPr>
          <p:nvPr/>
        </p:nvPicPr>
        <p:blipFill>
          <a:blip r:embed="rId3" cstate="screen">
            <a:extLst>
              <a:ext uri="{28A0092B-C50C-407E-A947-70E740481C1C}">
                <a14:useLocalDpi xmlns:a14="http://schemas.microsoft.com/office/drawing/2010/main"/>
              </a:ext>
            </a:extLst>
          </a:blip>
          <a:srcRect/>
          <a:stretch>
            <a:fillRect/>
          </a:stretch>
        </p:blipFill>
        <p:spPr bwMode="auto">
          <a:xfrm>
            <a:off x="0" y="5"/>
            <a:ext cx="1367998" cy="1394047"/>
          </a:xfrm>
          <a:prstGeom prst="rect">
            <a:avLst/>
          </a:prstGeom>
          <a:noFill/>
          <a:ln w="9525">
            <a:noFill/>
            <a:miter lim="800000"/>
            <a:headEnd/>
            <a:tailEnd/>
          </a:ln>
        </p:spPr>
      </p:pic>
      <p:sp>
        <p:nvSpPr>
          <p:cNvPr id="2" name="TextBox 1"/>
          <p:cNvSpPr txBox="1"/>
          <p:nvPr/>
        </p:nvSpPr>
        <p:spPr>
          <a:xfrm>
            <a:off x="9645938" y="580929"/>
            <a:ext cx="184666" cy="369332"/>
          </a:xfrm>
          <a:prstGeom prst="rect">
            <a:avLst/>
          </a:prstGeom>
          <a:noFill/>
        </p:spPr>
        <p:txBody>
          <a:bodyPr wrap="none" rtlCol="0">
            <a:spAutoFit/>
          </a:bodyPr>
          <a:lstStyle/>
          <a:p>
            <a:endParaRPr lang="en-US" dirty="0"/>
          </a:p>
        </p:txBody>
      </p:sp>
      <p:sp>
        <p:nvSpPr>
          <p:cNvPr id="6" name="TextBox 5"/>
          <p:cNvSpPr txBox="1"/>
          <p:nvPr/>
        </p:nvSpPr>
        <p:spPr>
          <a:xfrm>
            <a:off x="9159588" y="729539"/>
            <a:ext cx="184666" cy="369332"/>
          </a:xfrm>
          <a:prstGeom prst="rect">
            <a:avLst/>
          </a:prstGeom>
          <a:noFill/>
        </p:spPr>
        <p:txBody>
          <a:bodyPr wrap="none" rtlCol="0">
            <a:spAutoFit/>
          </a:bodyPr>
          <a:lstStyle/>
          <a:p>
            <a:endParaRPr lang="en-US" dirty="0"/>
          </a:p>
        </p:txBody>
      </p:sp>
    </p:spTree>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 name="Rectangle 24"/>
          <p:cNvSpPr>
            <a:spLocks noChangeArrowheads="1"/>
          </p:cNvSpPr>
          <p:nvPr/>
        </p:nvSpPr>
        <p:spPr bwMode="auto">
          <a:xfrm>
            <a:off x="2162154" y="4998870"/>
            <a:ext cx="1446071" cy="646331"/>
          </a:xfrm>
          <a:prstGeom prst="rect">
            <a:avLst/>
          </a:prstGeom>
          <a:noFill/>
          <a:ln w="28575" algn="ctr">
            <a:noFill/>
            <a:miter lim="800000"/>
            <a:headEnd/>
            <a:tailEnd/>
          </a:ln>
        </p:spPr>
        <p:txBody>
          <a:bodyPr wrap="square" anchor="ctr">
            <a:spAutoFit/>
          </a:bodyPr>
          <a:lstStyle/>
          <a:p>
            <a:pPr algn="ctr" eaLnBrk="0" hangingPunct="0">
              <a:buClr>
                <a:schemeClr val="tx1"/>
              </a:buClr>
            </a:pPr>
            <a:r>
              <a:rPr lang="en-US" sz="1200" dirty="0">
                <a:latin typeface="+mn-lt"/>
              </a:rPr>
              <a:t>Islamic Research and Training </a:t>
            </a:r>
            <a:r>
              <a:rPr lang="en-US" sz="1200" dirty="0" smtClean="0">
                <a:latin typeface="+mn-lt"/>
              </a:rPr>
              <a:t>Institute</a:t>
            </a:r>
            <a:endParaRPr lang="en-US" sz="1200" dirty="0">
              <a:latin typeface="+mn-lt"/>
            </a:endParaRPr>
          </a:p>
        </p:txBody>
      </p:sp>
      <p:sp>
        <p:nvSpPr>
          <p:cNvPr id="37" name="Oval 36"/>
          <p:cNvSpPr/>
          <p:nvPr/>
        </p:nvSpPr>
        <p:spPr>
          <a:xfrm>
            <a:off x="632139" y="3704834"/>
            <a:ext cx="1371600" cy="1371600"/>
          </a:xfrm>
          <a:prstGeom prst="ellipse">
            <a:avLst/>
          </a:prstGeom>
          <a:solidFill>
            <a:schemeClr val="bg1"/>
          </a:solidFill>
          <a:ln w="9525">
            <a:solidFill>
              <a:schemeClr val="accent6">
                <a:lumMod val="75000"/>
              </a:schemeClr>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38" name="Oval 37"/>
          <p:cNvSpPr/>
          <p:nvPr/>
        </p:nvSpPr>
        <p:spPr>
          <a:xfrm>
            <a:off x="2109625" y="3577477"/>
            <a:ext cx="1371600" cy="1371600"/>
          </a:xfrm>
          <a:prstGeom prst="ellipse">
            <a:avLst/>
          </a:prstGeom>
          <a:solidFill>
            <a:schemeClr val="bg1"/>
          </a:solidFill>
          <a:ln w="9525">
            <a:solidFill>
              <a:srgbClr val="BF99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8" name="Oval 7"/>
          <p:cNvSpPr/>
          <p:nvPr/>
        </p:nvSpPr>
        <p:spPr>
          <a:xfrm>
            <a:off x="3263616" y="2657572"/>
            <a:ext cx="1371600" cy="1371600"/>
          </a:xfrm>
          <a:prstGeom prst="ellipse">
            <a:avLst/>
          </a:prstGeom>
          <a:solidFill>
            <a:schemeClr val="bg1"/>
          </a:solidFill>
          <a:ln w="9525">
            <a:solidFill>
              <a:schemeClr val="accent6">
                <a:lumMod val="75000"/>
              </a:schemeClr>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35" name="Oval 34"/>
          <p:cNvSpPr/>
          <p:nvPr/>
        </p:nvSpPr>
        <p:spPr>
          <a:xfrm>
            <a:off x="3380615" y="1217480"/>
            <a:ext cx="1371600" cy="1371600"/>
          </a:xfrm>
          <a:prstGeom prst="ellipse">
            <a:avLst/>
          </a:prstGeom>
          <a:solidFill>
            <a:schemeClr val="bg1"/>
          </a:solidFill>
          <a:ln w="9525">
            <a:solidFill>
              <a:schemeClr val="accent6">
                <a:lumMod val="75000"/>
              </a:schemeClr>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pic>
        <p:nvPicPr>
          <p:cNvPr id="28676" name="Picture 27"/>
          <p:cNvPicPr>
            <a:picLocks noChangeAspect="1" noChangeArrowheads="1"/>
          </p:cNvPicPr>
          <p:nvPr/>
        </p:nvPicPr>
        <p:blipFill>
          <a:blip r:embed="rId3" cstate="email">
            <a:clrChange>
              <a:clrFrom>
                <a:srgbClr val="FFFFFF"/>
              </a:clrFrom>
              <a:clrTo>
                <a:srgbClr val="FFFFFF">
                  <a:alpha val="0"/>
                </a:srgbClr>
              </a:clrTo>
            </a:clrChange>
            <a:lum bright="6000" contrast="24000"/>
            <a:extLst>
              <a:ext uri="{28A0092B-C50C-407E-A947-70E740481C1C}">
                <a14:useLocalDpi xmlns:a14="http://schemas.microsoft.com/office/drawing/2010/main"/>
              </a:ext>
            </a:extLst>
          </a:blip>
          <a:srcRect/>
          <a:stretch>
            <a:fillRect/>
          </a:stretch>
        </p:blipFill>
        <p:spPr bwMode="auto">
          <a:xfrm>
            <a:off x="1014707" y="1356203"/>
            <a:ext cx="2103210" cy="2103210"/>
          </a:xfrm>
          <a:prstGeom prst="rect">
            <a:avLst/>
          </a:prstGeom>
          <a:noFill/>
          <a:ln w="28575">
            <a:noFill/>
            <a:miter lim="800000"/>
            <a:headEnd/>
            <a:tailEnd/>
          </a:ln>
        </p:spPr>
      </p:pic>
      <p:grpSp>
        <p:nvGrpSpPr>
          <p:cNvPr id="2" name="Group 8"/>
          <p:cNvGrpSpPr/>
          <p:nvPr/>
        </p:nvGrpSpPr>
        <p:grpSpPr>
          <a:xfrm>
            <a:off x="816291" y="4147520"/>
            <a:ext cx="1127580" cy="660400"/>
            <a:chOff x="2987220" y="5167086"/>
            <a:chExt cx="1127580" cy="660400"/>
          </a:xfrm>
        </p:grpSpPr>
        <p:pic>
          <p:nvPicPr>
            <p:cNvPr id="28698" name="Picture 33" descr="logo-new"/>
            <p:cNvPicPr>
              <a:picLocks noChangeAspect="1" noChangeArrowheads="1"/>
            </p:cNvPicPr>
            <p:nvPr/>
          </p:nvPicPr>
          <p:blipFill>
            <a:blip r:embed="rId4" cstate="email">
              <a:grayscl/>
              <a:extLst>
                <a:ext uri="{28A0092B-C50C-407E-A947-70E740481C1C}">
                  <a14:useLocalDpi xmlns:a14="http://schemas.microsoft.com/office/drawing/2010/main"/>
                </a:ext>
              </a:extLst>
            </a:blip>
            <a:srcRect/>
            <a:stretch>
              <a:fillRect/>
            </a:stretch>
          </p:blipFill>
          <p:spPr bwMode="auto">
            <a:xfrm>
              <a:off x="3581400" y="5181600"/>
              <a:ext cx="533400" cy="449263"/>
            </a:xfrm>
            <a:prstGeom prst="rect">
              <a:avLst/>
            </a:prstGeom>
            <a:solidFill>
              <a:schemeClr val="bg1"/>
            </a:solidFill>
            <a:ln w="9525">
              <a:noFill/>
              <a:miter lim="800000"/>
              <a:headEnd/>
              <a:tailEnd/>
            </a:ln>
          </p:spPr>
        </p:pic>
        <p:pic>
          <p:nvPicPr>
            <p:cNvPr id="28699" name="Picture 32" descr="logo-new"/>
            <p:cNvPicPr>
              <a:picLocks noChangeAspect="1" noChangeArrowheads="1"/>
            </p:cNvPicPr>
            <p:nvPr/>
          </p:nvPicPr>
          <p:blipFill>
            <a:blip r:embed="rId5" cstate="email">
              <a:grayscl/>
              <a:extLst>
                <a:ext uri="{28A0092B-C50C-407E-A947-70E740481C1C}">
                  <a14:useLocalDpi xmlns:a14="http://schemas.microsoft.com/office/drawing/2010/main"/>
                </a:ext>
              </a:extLst>
            </a:blip>
            <a:srcRect/>
            <a:stretch>
              <a:fillRect/>
            </a:stretch>
          </p:blipFill>
          <p:spPr bwMode="auto">
            <a:xfrm>
              <a:off x="2987220" y="5167086"/>
              <a:ext cx="590550" cy="660400"/>
            </a:xfrm>
            <a:prstGeom prst="rect">
              <a:avLst/>
            </a:prstGeom>
            <a:solidFill>
              <a:schemeClr val="bg1"/>
            </a:solidFill>
            <a:ln w="9525">
              <a:noFill/>
              <a:miter lim="800000"/>
              <a:headEnd/>
              <a:tailEnd/>
            </a:ln>
          </p:spPr>
        </p:pic>
      </p:grpSp>
      <p:sp>
        <p:nvSpPr>
          <p:cNvPr id="28692" name="Rectangle 24"/>
          <p:cNvSpPr>
            <a:spLocks noChangeArrowheads="1"/>
          </p:cNvSpPr>
          <p:nvPr/>
        </p:nvSpPr>
        <p:spPr bwMode="auto">
          <a:xfrm>
            <a:off x="3581046" y="4083983"/>
            <a:ext cx="1511654" cy="830997"/>
          </a:xfrm>
          <a:prstGeom prst="rect">
            <a:avLst/>
          </a:prstGeom>
          <a:noFill/>
          <a:ln w="28575" algn="ctr">
            <a:noFill/>
            <a:miter lim="800000"/>
            <a:headEnd/>
            <a:tailEnd/>
          </a:ln>
        </p:spPr>
        <p:txBody>
          <a:bodyPr wrap="square" anchor="ctr">
            <a:spAutoFit/>
          </a:bodyPr>
          <a:lstStyle/>
          <a:p>
            <a:pPr algn="ctr" eaLnBrk="0" hangingPunct="0">
              <a:buClr>
                <a:schemeClr val="tx1"/>
              </a:buClr>
            </a:pPr>
            <a:r>
              <a:rPr lang="en-US" sz="1200" dirty="0">
                <a:latin typeface="+mn-lt"/>
              </a:rPr>
              <a:t>Islamic Corporation for Insurance of Investments and Export </a:t>
            </a:r>
            <a:r>
              <a:rPr lang="en-US" sz="1200" dirty="0" smtClean="0">
                <a:latin typeface="+mn-lt"/>
              </a:rPr>
              <a:t>Credits</a:t>
            </a:r>
            <a:endParaRPr lang="en-US" sz="1200" dirty="0">
              <a:latin typeface="+mn-lt"/>
            </a:endParaRPr>
          </a:p>
        </p:txBody>
      </p:sp>
      <p:pic>
        <p:nvPicPr>
          <p:cNvPr id="28685" name="Picture 30" descr="http://t3.gstatic.com/images?q=tbn:ANd9GcTPGKqje1h2W80mmU65RpGRZWt4oyMFlCaxyBplDaHchfi23kDgJ4dtdXE"/>
          <p:cNvPicPr>
            <a:picLocks noChangeAspect="1" noChangeArrowheads="1"/>
          </p:cNvPicPr>
          <p:nvPr/>
        </p:nvPicPr>
        <p:blipFill>
          <a:blip r:embed="rId6" cstate="email">
            <a:grayscl/>
            <a:extLst>
              <a:ext uri="{28A0092B-C50C-407E-A947-70E740481C1C}">
                <a14:useLocalDpi xmlns:a14="http://schemas.microsoft.com/office/drawing/2010/main"/>
              </a:ext>
            </a:extLst>
          </a:blip>
          <a:srcRect/>
          <a:stretch>
            <a:fillRect/>
          </a:stretch>
        </p:blipFill>
        <p:spPr bwMode="auto">
          <a:xfrm>
            <a:off x="3467207" y="2892809"/>
            <a:ext cx="964418" cy="875000"/>
          </a:xfrm>
          <a:prstGeom prst="rect">
            <a:avLst/>
          </a:prstGeom>
          <a:noFill/>
          <a:ln w="9525">
            <a:noFill/>
            <a:miter lim="800000"/>
            <a:headEnd/>
            <a:tailEnd/>
          </a:ln>
        </p:spPr>
      </p:pic>
      <p:pic>
        <p:nvPicPr>
          <p:cNvPr id="28686" name="Picture 34" descr="http://t3.gstatic.com/images?q=tbn:ANd9GcSfyTS3RrKPqiwbW0zEnNET_z2jjNF8SLi_iNKPqe3GBOTTyzClig"/>
          <p:cNvPicPr>
            <a:picLocks noChangeAspect="1" noChangeArrowheads="1"/>
          </p:cNvPicPr>
          <p:nvPr/>
        </p:nvPicPr>
        <p:blipFill>
          <a:blip r:embed="rId7" cstate="email">
            <a:grayscl/>
            <a:extLst>
              <a:ext uri="{28A0092B-C50C-407E-A947-70E740481C1C}">
                <a14:useLocalDpi xmlns:a14="http://schemas.microsoft.com/office/drawing/2010/main"/>
              </a:ext>
            </a:extLst>
          </a:blip>
          <a:srcRect/>
          <a:stretch>
            <a:fillRect/>
          </a:stretch>
        </p:blipFill>
        <p:spPr bwMode="auto">
          <a:xfrm>
            <a:off x="2418054" y="3856891"/>
            <a:ext cx="776289" cy="836613"/>
          </a:xfrm>
          <a:prstGeom prst="rect">
            <a:avLst/>
          </a:prstGeom>
          <a:noFill/>
          <a:ln w="9525">
            <a:noFill/>
            <a:miter lim="800000"/>
            <a:headEnd/>
            <a:tailEnd/>
          </a:ln>
        </p:spPr>
      </p:pic>
      <p:pic>
        <p:nvPicPr>
          <p:cNvPr id="33" name="Picture 2" descr="C:\Documents and Settings\320078\My Documents\Talal WORK\ICD\ICD Logos\NEw logos\ICD New Logo small.JPG"/>
          <p:cNvPicPr>
            <a:picLocks noChangeAspect="1" noChangeArrowheads="1"/>
          </p:cNvPicPr>
          <p:nvPr/>
        </p:nvPicPr>
        <p:blipFill>
          <a:blip r:embed="rId8" cstate="email">
            <a:extLst>
              <a:ext uri="{28A0092B-C50C-407E-A947-70E740481C1C}">
                <a14:useLocalDpi xmlns:a14="http://schemas.microsoft.com/office/drawing/2010/main"/>
              </a:ext>
            </a:extLst>
          </a:blip>
          <a:srcRect/>
          <a:stretch>
            <a:fillRect/>
          </a:stretch>
        </p:blipFill>
        <p:spPr bwMode="auto">
          <a:xfrm>
            <a:off x="3670901" y="1447409"/>
            <a:ext cx="802481" cy="923948"/>
          </a:xfrm>
          <a:prstGeom prst="rect">
            <a:avLst/>
          </a:prstGeom>
          <a:noFill/>
          <a:ln w="9525">
            <a:noFill/>
            <a:miter lim="800000"/>
            <a:headEnd/>
            <a:tailEnd/>
          </a:ln>
        </p:spPr>
      </p:pic>
      <p:sp>
        <p:nvSpPr>
          <p:cNvPr id="42" name="Rectangle 24"/>
          <p:cNvSpPr>
            <a:spLocks noChangeArrowheads="1"/>
          </p:cNvSpPr>
          <p:nvPr/>
        </p:nvSpPr>
        <p:spPr bwMode="auto">
          <a:xfrm>
            <a:off x="546525" y="5206679"/>
            <a:ext cx="1458747" cy="646331"/>
          </a:xfrm>
          <a:prstGeom prst="rect">
            <a:avLst/>
          </a:prstGeom>
          <a:noFill/>
          <a:ln w="28575" algn="ctr">
            <a:noFill/>
            <a:miter lim="800000"/>
            <a:headEnd/>
            <a:tailEnd/>
          </a:ln>
        </p:spPr>
        <p:txBody>
          <a:bodyPr wrap="square" anchor="ctr">
            <a:spAutoFit/>
          </a:bodyPr>
          <a:lstStyle/>
          <a:p>
            <a:pPr algn="ctr" eaLnBrk="0" hangingPunct="0">
              <a:buClr>
                <a:schemeClr val="tx1"/>
              </a:buClr>
            </a:pPr>
            <a:r>
              <a:rPr lang="en-US" sz="1200" dirty="0">
                <a:latin typeface="+mn-lt"/>
              </a:rPr>
              <a:t>International Islamic Trade Finance </a:t>
            </a:r>
            <a:r>
              <a:rPr lang="en-US" sz="1200" dirty="0" smtClean="0">
                <a:latin typeface="+mn-lt"/>
              </a:rPr>
              <a:t>Corporation</a:t>
            </a:r>
            <a:endParaRPr lang="en-US" sz="1200" dirty="0">
              <a:latin typeface="+mn-lt"/>
            </a:endParaRPr>
          </a:p>
        </p:txBody>
      </p:sp>
      <p:sp>
        <p:nvSpPr>
          <p:cNvPr id="17" name="Rectangle 16"/>
          <p:cNvSpPr/>
          <p:nvPr/>
        </p:nvSpPr>
        <p:spPr>
          <a:xfrm>
            <a:off x="6840598" y="2179876"/>
            <a:ext cx="2736000" cy="1533134"/>
          </a:xfrm>
          <a:prstGeom prst="rect">
            <a:avLst/>
          </a:prstGeom>
          <a:solidFill>
            <a:schemeClr val="accent3">
              <a:lumMod val="20000"/>
              <a:lumOff val="80000"/>
            </a:schemeClr>
          </a:solidFill>
          <a:ln>
            <a:noFill/>
          </a:ln>
        </p:spPr>
        <p:style>
          <a:lnRef idx="0">
            <a:scrgbClr r="0" g="0" b="0"/>
          </a:lnRef>
          <a:fillRef idx="1001">
            <a:schemeClr val="lt2"/>
          </a:fillRef>
          <a:effectRef idx="0">
            <a:scrgbClr r="0" g="0" b="0"/>
          </a:effectRef>
          <a:fontRef idx="major"/>
        </p:style>
        <p:txBody>
          <a:bodyPr wrap="square" anchor="ctr">
            <a:noAutofit/>
          </a:bodyPr>
          <a:lstStyle/>
          <a:p>
            <a:endParaRPr lang="en-US" sz="1200" dirty="0" smtClean="0">
              <a:latin typeface="+mn-lt"/>
            </a:endParaRPr>
          </a:p>
          <a:p>
            <a:endParaRPr lang="en-US" sz="1200" dirty="0" smtClean="0">
              <a:solidFill>
                <a:prstClr val="black"/>
              </a:solidFill>
              <a:latin typeface="+mn-lt"/>
            </a:endParaRPr>
          </a:p>
          <a:p>
            <a:pPr marL="171450" indent="-171450">
              <a:spcBef>
                <a:spcPts val="300"/>
              </a:spcBef>
              <a:buClr>
                <a:srgbClr val="1B5F2E"/>
              </a:buClr>
              <a:buFont typeface="Wingdings" charset="2"/>
              <a:buChar char="§"/>
            </a:pPr>
            <a:r>
              <a:rPr lang="en-US" sz="1200" dirty="0" smtClean="0">
                <a:solidFill>
                  <a:prstClr val="black"/>
                </a:solidFill>
                <a:latin typeface="+mn-lt"/>
              </a:rPr>
              <a:t>ICD </a:t>
            </a:r>
            <a:r>
              <a:rPr lang="en-US" sz="1200" dirty="0">
                <a:solidFill>
                  <a:prstClr val="black"/>
                </a:solidFill>
                <a:latin typeface="+mn-lt"/>
              </a:rPr>
              <a:t>is rated as AA by Fitch and also,</a:t>
            </a:r>
            <a:r>
              <a:rPr lang="en-US" sz="1200" dirty="0">
                <a:latin typeface="+mn-lt"/>
              </a:rPr>
              <a:t> Moody has given a stable outlook to ICD and has rated it as Aa3/P-</a:t>
            </a:r>
            <a:r>
              <a:rPr lang="en-US" sz="1200" dirty="0" smtClean="0">
                <a:latin typeface="+mn-lt"/>
              </a:rPr>
              <a:t>1</a:t>
            </a:r>
          </a:p>
          <a:p>
            <a:pPr marL="171450" indent="-171450">
              <a:spcBef>
                <a:spcPts val="300"/>
              </a:spcBef>
              <a:buClr>
                <a:srgbClr val="1B5F2E"/>
              </a:buClr>
              <a:buFont typeface="Wingdings" charset="2"/>
              <a:buChar char="§"/>
            </a:pPr>
            <a:r>
              <a:rPr lang="en-US" sz="1200" dirty="0" smtClean="0">
                <a:latin typeface="+mn-lt"/>
              </a:rPr>
              <a:t>IsDB </a:t>
            </a:r>
            <a:r>
              <a:rPr lang="en-US" sz="1200" dirty="0">
                <a:latin typeface="+mn-lt"/>
              </a:rPr>
              <a:t>is a AAA multilateral development financial institution based in Jeddah, Kingdom of Saudi </a:t>
            </a:r>
            <a:r>
              <a:rPr lang="en-US" sz="1200" dirty="0" smtClean="0">
                <a:latin typeface="+mn-lt"/>
              </a:rPr>
              <a:t>Arabia</a:t>
            </a:r>
          </a:p>
          <a:p>
            <a:endParaRPr lang="en-US" sz="1200" dirty="0" smtClean="0">
              <a:solidFill>
                <a:prstClr val="black"/>
              </a:solidFill>
              <a:latin typeface="+mn-lt"/>
            </a:endParaRPr>
          </a:p>
          <a:p>
            <a:endParaRPr lang="en-US" sz="1200" dirty="0">
              <a:latin typeface="+mn-lt"/>
            </a:endParaRPr>
          </a:p>
        </p:txBody>
      </p:sp>
      <p:sp>
        <p:nvSpPr>
          <p:cNvPr id="53" name="Rectangle 52"/>
          <p:cNvSpPr/>
          <p:nvPr/>
        </p:nvSpPr>
        <p:spPr>
          <a:xfrm>
            <a:off x="5675230" y="2179876"/>
            <a:ext cx="1114331" cy="1533134"/>
          </a:xfrm>
          <a:prstGeom prst="rect">
            <a:avLst/>
          </a:prstGeom>
          <a:solidFill>
            <a:schemeClr val="accent3">
              <a:lumMod val="75000"/>
            </a:schemeClr>
          </a:solidFill>
        </p:spPr>
        <p:txBody>
          <a:bodyPr wrap="square" lIns="72000" rIns="72000" anchor="ctr">
            <a:noAutofit/>
          </a:bodyPr>
          <a:lstStyle/>
          <a:p>
            <a:pPr algn="ctr"/>
            <a:r>
              <a:rPr lang="en-US" sz="1400" b="1" dirty="0">
                <a:latin typeface="+mn-lt"/>
              </a:rPr>
              <a:t>ICD </a:t>
            </a:r>
          </a:p>
        </p:txBody>
      </p:sp>
      <p:sp>
        <p:nvSpPr>
          <p:cNvPr id="47" name="Rectangle 46"/>
          <p:cNvSpPr/>
          <p:nvPr/>
        </p:nvSpPr>
        <p:spPr>
          <a:xfrm>
            <a:off x="6840598" y="3777552"/>
            <a:ext cx="2736000" cy="1144696"/>
          </a:xfrm>
          <a:prstGeom prst="rect">
            <a:avLst/>
          </a:prstGeom>
          <a:solidFill>
            <a:schemeClr val="accent3">
              <a:lumMod val="20000"/>
              <a:lumOff val="80000"/>
            </a:schemeClr>
          </a:solidFill>
          <a:ln>
            <a:noFill/>
          </a:ln>
        </p:spPr>
        <p:style>
          <a:lnRef idx="0">
            <a:scrgbClr r="0" g="0" b="0"/>
          </a:lnRef>
          <a:fillRef idx="1001">
            <a:schemeClr val="lt2"/>
          </a:fillRef>
          <a:effectRef idx="0">
            <a:scrgbClr r="0" g="0" b="0"/>
          </a:effectRef>
          <a:fontRef idx="major"/>
        </p:style>
        <p:txBody>
          <a:bodyPr wrap="square" anchor="ctr">
            <a:noAutofit/>
          </a:bodyPr>
          <a:lstStyle/>
          <a:p>
            <a:pPr marL="171450" indent="-171450">
              <a:spcBef>
                <a:spcPts val="300"/>
              </a:spcBef>
              <a:buClr>
                <a:srgbClr val="1B5F2E"/>
              </a:buClr>
              <a:buFont typeface="Wingdings" charset="2"/>
              <a:buChar char="§"/>
            </a:pPr>
            <a:r>
              <a:rPr lang="en-US" sz="1200" dirty="0">
                <a:solidFill>
                  <a:prstClr val="black"/>
                </a:solidFill>
                <a:latin typeface="+mn-lt"/>
              </a:rPr>
              <a:t>ICD was established in 1999 with </a:t>
            </a:r>
            <a:r>
              <a:rPr lang="en-US" sz="1200" dirty="0" smtClean="0">
                <a:solidFill>
                  <a:prstClr val="black"/>
                </a:solidFill>
                <a:latin typeface="+mn-lt"/>
              </a:rPr>
              <a:t>a paid </a:t>
            </a:r>
            <a:r>
              <a:rPr lang="en-US" sz="1200" dirty="0">
                <a:solidFill>
                  <a:prstClr val="black"/>
                </a:solidFill>
                <a:latin typeface="+mn-lt"/>
              </a:rPr>
              <a:t>up capital of  </a:t>
            </a:r>
            <a:r>
              <a:rPr lang="en-US" sz="1200" dirty="0" smtClean="0">
                <a:solidFill>
                  <a:prstClr val="black"/>
                </a:solidFill>
                <a:latin typeface="+mn-lt"/>
              </a:rPr>
              <a:t>US$799 mn</a:t>
            </a:r>
            <a:endParaRPr lang="en-US" sz="1200" dirty="0">
              <a:latin typeface="+mn-lt"/>
            </a:endParaRPr>
          </a:p>
          <a:p>
            <a:pPr marL="171450" indent="-171450">
              <a:spcBef>
                <a:spcPts val="300"/>
              </a:spcBef>
              <a:buClr>
                <a:srgbClr val="1B5F2E"/>
              </a:buClr>
              <a:buFont typeface="Wingdings" charset="2"/>
              <a:buChar char="§"/>
            </a:pPr>
            <a:r>
              <a:rPr lang="en-US" sz="1200" dirty="0" smtClean="0">
                <a:solidFill>
                  <a:prstClr val="black"/>
                </a:solidFill>
                <a:latin typeface="+mn-lt"/>
              </a:rPr>
              <a:t>Shareholders: IsDB 47%, </a:t>
            </a:r>
            <a:r>
              <a:rPr lang="en-US" sz="1200" dirty="0">
                <a:solidFill>
                  <a:prstClr val="black"/>
                </a:solidFill>
                <a:latin typeface="+mn-lt"/>
              </a:rPr>
              <a:t>Member Countries of </a:t>
            </a:r>
            <a:r>
              <a:rPr lang="en-US" sz="1200" dirty="0" smtClean="0">
                <a:solidFill>
                  <a:prstClr val="black"/>
                </a:solidFill>
                <a:latin typeface="+mn-lt"/>
              </a:rPr>
              <a:t>IsDB </a:t>
            </a:r>
            <a:r>
              <a:rPr lang="en-US" sz="1200" dirty="0">
                <a:solidFill>
                  <a:prstClr val="black"/>
                </a:solidFill>
                <a:latin typeface="+mn-lt"/>
              </a:rPr>
              <a:t>44% and Public Financial Institutions 9</a:t>
            </a:r>
            <a:r>
              <a:rPr lang="en-US" sz="1200" dirty="0" smtClean="0">
                <a:solidFill>
                  <a:prstClr val="black"/>
                </a:solidFill>
                <a:latin typeface="+mn-lt"/>
              </a:rPr>
              <a:t>%</a:t>
            </a:r>
            <a:endParaRPr lang="en-US" sz="1200" dirty="0">
              <a:latin typeface="+mn-lt"/>
            </a:endParaRPr>
          </a:p>
        </p:txBody>
      </p:sp>
      <p:sp>
        <p:nvSpPr>
          <p:cNvPr id="48" name="Rectangle 47"/>
          <p:cNvSpPr/>
          <p:nvPr/>
        </p:nvSpPr>
        <p:spPr>
          <a:xfrm>
            <a:off x="5675230" y="3777552"/>
            <a:ext cx="1114331" cy="1144696"/>
          </a:xfrm>
          <a:prstGeom prst="rect">
            <a:avLst/>
          </a:prstGeom>
          <a:solidFill>
            <a:schemeClr val="accent3">
              <a:lumMod val="75000"/>
            </a:schemeClr>
          </a:solidFill>
        </p:spPr>
        <p:txBody>
          <a:bodyPr wrap="square" lIns="72000" rIns="72000" anchor="ctr">
            <a:noAutofit/>
          </a:bodyPr>
          <a:lstStyle/>
          <a:p>
            <a:pPr algn="ctr"/>
            <a:r>
              <a:rPr lang="en-US" sz="1400" b="1" dirty="0">
                <a:latin typeface="+mn-lt"/>
              </a:rPr>
              <a:t>Capital Base and Shareholding</a:t>
            </a:r>
          </a:p>
        </p:txBody>
      </p:sp>
      <p:sp>
        <p:nvSpPr>
          <p:cNvPr id="57" name="Rectangle 56"/>
          <p:cNvSpPr/>
          <p:nvPr/>
        </p:nvSpPr>
        <p:spPr>
          <a:xfrm>
            <a:off x="6840598" y="4986788"/>
            <a:ext cx="2736000" cy="964769"/>
          </a:xfrm>
          <a:prstGeom prst="rect">
            <a:avLst/>
          </a:prstGeom>
          <a:solidFill>
            <a:schemeClr val="accent3">
              <a:lumMod val="20000"/>
              <a:lumOff val="80000"/>
            </a:schemeClr>
          </a:solidFill>
          <a:ln>
            <a:noFill/>
          </a:ln>
        </p:spPr>
        <p:style>
          <a:lnRef idx="0">
            <a:scrgbClr r="0" g="0" b="0"/>
          </a:lnRef>
          <a:fillRef idx="1001">
            <a:schemeClr val="lt2"/>
          </a:fillRef>
          <a:effectRef idx="0">
            <a:scrgbClr r="0" g="0" b="0"/>
          </a:effectRef>
          <a:fontRef idx="major"/>
        </p:style>
        <p:txBody>
          <a:bodyPr wrap="square" anchor="ctr">
            <a:noAutofit/>
          </a:bodyPr>
          <a:lstStyle/>
          <a:p>
            <a:pPr>
              <a:spcBef>
                <a:spcPts val="300"/>
              </a:spcBef>
            </a:pPr>
            <a:r>
              <a:rPr lang="en-US" sz="1200" dirty="0">
                <a:latin typeface="+mn-lt"/>
              </a:rPr>
              <a:t>ICD </a:t>
            </a:r>
            <a:r>
              <a:rPr lang="en-US" sz="1200" dirty="0" smtClean="0">
                <a:latin typeface="+mn-lt"/>
              </a:rPr>
              <a:t>is </a:t>
            </a:r>
            <a:r>
              <a:rPr lang="en-US" sz="1200" dirty="0">
                <a:latin typeface="+mn-lt"/>
              </a:rPr>
              <a:t>a major player in the development &amp; promotion of the private sector as a vehicle for </a:t>
            </a:r>
            <a:r>
              <a:rPr lang="en-US" sz="1200" dirty="0" smtClean="0">
                <a:latin typeface="+mn-lt"/>
              </a:rPr>
              <a:t>economic, social </a:t>
            </a:r>
            <a:r>
              <a:rPr lang="en-US" sz="1200" dirty="0">
                <a:latin typeface="+mn-lt"/>
              </a:rPr>
              <a:t>growth </a:t>
            </a:r>
            <a:r>
              <a:rPr lang="en-US" sz="1200" dirty="0" smtClean="0">
                <a:latin typeface="+mn-lt"/>
              </a:rPr>
              <a:t>and </a:t>
            </a:r>
            <a:r>
              <a:rPr lang="en-US" sz="1200" dirty="0">
                <a:latin typeface="+mn-lt"/>
              </a:rPr>
              <a:t>prosperity in its member </a:t>
            </a:r>
            <a:r>
              <a:rPr lang="en-US" sz="1200" dirty="0" smtClean="0">
                <a:latin typeface="+mn-lt"/>
              </a:rPr>
              <a:t>countries</a:t>
            </a:r>
            <a:endParaRPr lang="en-US" sz="1200" dirty="0">
              <a:latin typeface="+mn-lt"/>
            </a:endParaRPr>
          </a:p>
        </p:txBody>
      </p:sp>
      <p:sp>
        <p:nvSpPr>
          <p:cNvPr id="58" name="Rectangle 57"/>
          <p:cNvSpPr/>
          <p:nvPr/>
        </p:nvSpPr>
        <p:spPr>
          <a:xfrm>
            <a:off x="5675230" y="4986789"/>
            <a:ext cx="1114331" cy="964768"/>
          </a:xfrm>
          <a:prstGeom prst="rect">
            <a:avLst/>
          </a:prstGeom>
          <a:solidFill>
            <a:schemeClr val="accent3">
              <a:lumMod val="75000"/>
            </a:schemeClr>
          </a:solidFill>
        </p:spPr>
        <p:txBody>
          <a:bodyPr wrap="square" lIns="72000" rIns="72000" anchor="ctr">
            <a:noAutofit/>
          </a:bodyPr>
          <a:lstStyle/>
          <a:p>
            <a:pPr algn="ctr"/>
            <a:r>
              <a:rPr lang="en-US" sz="1400" b="1" dirty="0">
                <a:latin typeface="+mn-lt"/>
              </a:rPr>
              <a:t>Private Sector </a:t>
            </a:r>
            <a:r>
              <a:rPr lang="en-US" sz="1400" b="1" dirty="0" smtClean="0">
                <a:latin typeface="+mn-lt"/>
              </a:rPr>
              <a:t>Focus</a:t>
            </a:r>
            <a:endParaRPr lang="en-US" sz="1400" b="1" dirty="0">
              <a:latin typeface="+mn-lt"/>
            </a:endParaRPr>
          </a:p>
        </p:txBody>
      </p:sp>
      <p:sp>
        <p:nvSpPr>
          <p:cNvPr id="29" name="Rectangle 28"/>
          <p:cNvSpPr/>
          <p:nvPr/>
        </p:nvSpPr>
        <p:spPr>
          <a:xfrm>
            <a:off x="5675229" y="1461702"/>
            <a:ext cx="3915821" cy="653632"/>
          </a:xfrm>
          <a:prstGeom prst="rect">
            <a:avLst/>
          </a:prstGeom>
          <a:solidFill>
            <a:srgbClr val="1B5F2E"/>
          </a:solidFill>
          <a:ln>
            <a:noFill/>
          </a:ln>
        </p:spPr>
        <p:txBody>
          <a:bodyPr wrap="square" lIns="18288" rIns="18288" anchor="ctr">
            <a:noAutofit/>
          </a:bodyPr>
          <a:lstStyle/>
          <a:p>
            <a:pPr algn="ctr"/>
            <a:r>
              <a:rPr lang="en-GB" sz="1600" b="1" dirty="0">
                <a:solidFill>
                  <a:schemeClr val="bg1"/>
                </a:solidFill>
                <a:latin typeface="+mn-lt"/>
              </a:rPr>
              <a:t>Islamic Corporation for the Development of the Private Sector </a:t>
            </a:r>
            <a:r>
              <a:rPr lang="en-GB" sz="1600" b="1" dirty="0" smtClean="0">
                <a:solidFill>
                  <a:schemeClr val="bg1"/>
                </a:solidFill>
                <a:latin typeface="+mn-lt"/>
              </a:rPr>
              <a:t>(“ICD”)</a:t>
            </a:r>
            <a:endParaRPr lang="en-GB" sz="1600" b="1" dirty="0">
              <a:solidFill>
                <a:schemeClr val="bg1"/>
              </a:solidFill>
              <a:latin typeface="+mn-lt"/>
            </a:endParaRPr>
          </a:p>
        </p:txBody>
      </p:sp>
      <p:sp>
        <p:nvSpPr>
          <p:cNvPr id="4" name="Title 3"/>
          <p:cNvSpPr>
            <a:spLocks noGrp="1"/>
          </p:cNvSpPr>
          <p:nvPr>
            <p:ph type="title"/>
          </p:nvPr>
        </p:nvSpPr>
        <p:spPr/>
        <p:txBody>
          <a:bodyPr>
            <a:normAutofit fontScale="90000"/>
          </a:bodyPr>
          <a:lstStyle/>
          <a:p>
            <a:r>
              <a:rPr lang="en-US" sz="3200" dirty="0" smtClean="0"/>
              <a:t>Introducing </a:t>
            </a:r>
            <a:r>
              <a:rPr lang="en-US" sz="3200" dirty="0"/>
              <a:t>ICD – The Private Sector Arm of </a:t>
            </a:r>
            <a:r>
              <a:rPr lang="en-US" sz="3200" dirty="0" smtClean="0"/>
              <a:t>IsDB </a:t>
            </a:r>
            <a:r>
              <a:rPr lang="en-US" sz="3200" dirty="0"/>
              <a:t>Group </a:t>
            </a:r>
            <a:endParaRPr lang="en-US" dirty="0"/>
          </a:p>
        </p:txBody>
      </p:sp>
      <p:sp>
        <p:nvSpPr>
          <p:cNvPr id="7" name="Right Arrow 6"/>
          <p:cNvSpPr/>
          <p:nvPr/>
        </p:nvSpPr>
        <p:spPr>
          <a:xfrm>
            <a:off x="4885765" y="1494119"/>
            <a:ext cx="672351" cy="360000"/>
          </a:xfrm>
          <a:prstGeom prst="rightArrow">
            <a:avLst/>
          </a:prstGeom>
          <a:solidFill>
            <a:schemeClr val="accent6">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096416337"/>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SME Sector: A Global View</a:t>
            </a:r>
            <a:endParaRPr lang="en-US" dirty="0"/>
          </a:p>
        </p:txBody>
      </p:sp>
      <p:sp>
        <p:nvSpPr>
          <p:cNvPr id="3" name="Slide Number Placeholder 2"/>
          <p:cNvSpPr>
            <a:spLocks noGrp="1"/>
          </p:cNvSpPr>
          <p:nvPr>
            <p:ph type="sldNum" sz="quarter" idx="12"/>
          </p:nvPr>
        </p:nvSpPr>
        <p:spPr/>
        <p:txBody>
          <a:bodyPr/>
          <a:lstStyle/>
          <a:p>
            <a:fld id="{092271CF-4722-D24C-BD82-83CC3CB6D6E5}" type="slidenum">
              <a:rPr lang="en-US" smtClean="0"/>
              <a:pPr/>
              <a:t>2</a:t>
            </a:fld>
            <a:endParaRPr lang="en-US" dirty="0"/>
          </a:p>
        </p:txBody>
      </p:sp>
      <p:sp>
        <p:nvSpPr>
          <p:cNvPr id="5" name="Content Placeholder 5"/>
          <p:cNvSpPr txBox="1">
            <a:spLocks/>
          </p:cNvSpPr>
          <p:nvPr/>
        </p:nvSpPr>
        <p:spPr>
          <a:xfrm>
            <a:off x="1003298" y="1096354"/>
            <a:ext cx="8907272" cy="666558"/>
          </a:xfrm>
          <a:prstGeom prst="rect">
            <a:avLst/>
          </a:prstGeom>
          <a:solidFill>
            <a:schemeClr val="accent3">
              <a:lumMod val="20000"/>
              <a:lumOff val="80000"/>
            </a:schemeClr>
          </a:solidFill>
          <a:ln>
            <a:noFill/>
          </a:ln>
        </p:spPr>
        <p:txBody>
          <a:bodyPr/>
          <a:lstStyle>
            <a:lvl1pPr marL="194400" indent="-194400" algn="just" defTabSz="457200" rtl="0" eaLnBrk="1" latinLnBrk="0" hangingPunct="1">
              <a:spcBef>
                <a:spcPct val="20000"/>
              </a:spcBef>
              <a:buClr>
                <a:srgbClr val="1B5F2E"/>
              </a:buClr>
              <a:buFont typeface="Wingdings" pitchFamily="2" charset="2"/>
              <a:buChar char="§"/>
              <a:defRPr sz="1400" kern="1200">
                <a:solidFill>
                  <a:schemeClr val="tx1"/>
                </a:solidFill>
                <a:latin typeface="+mn-lt"/>
                <a:ea typeface="+mn-ea"/>
                <a:cs typeface="+mn-cs"/>
              </a:defRPr>
            </a:lvl1pPr>
            <a:lvl2pPr marL="421200" indent="-194400" algn="l" defTabSz="457200" rtl="0" eaLnBrk="1" latinLnBrk="0" hangingPunct="1">
              <a:spcBef>
                <a:spcPct val="20000"/>
              </a:spcBef>
              <a:buClr>
                <a:srgbClr val="1B5F2E"/>
              </a:buClr>
              <a:buFont typeface="Arial"/>
              <a:buChar char="–"/>
              <a:defRPr sz="1400" kern="1200">
                <a:solidFill>
                  <a:schemeClr val="tx1"/>
                </a:solidFill>
                <a:latin typeface="+mn-lt"/>
                <a:ea typeface="+mn-ea"/>
                <a:cs typeface="+mn-cs"/>
              </a:defRPr>
            </a:lvl2pPr>
            <a:lvl3pPr marL="615600" indent="-194400" algn="l" defTabSz="457200" rtl="0" eaLnBrk="1" latinLnBrk="0" hangingPunct="1">
              <a:spcBef>
                <a:spcPct val="20000"/>
              </a:spcBef>
              <a:buClr>
                <a:srgbClr val="1B5F2E"/>
              </a:buClr>
              <a:buFont typeface="Wingdings" pitchFamily="2" charset="2"/>
              <a:buChar char="§"/>
              <a:defRPr sz="1200" i="0" kern="1200">
                <a:solidFill>
                  <a:schemeClr val="tx1"/>
                </a:solidFill>
                <a:latin typeface="+mn-lt"/>
                <a:ea typeface="+mn-ea"/>
                <a:cs typeface="+mn-cs"/>
              </a:defRPr>
            </a:lvl3pPr>
            <a:lvl4pPr marL="846000" indent="-194400" algn="l" defTabSz="457200" rtl="0" eaLnBrk="1" latinLnBrk="0" hangingPunct="1">
              <a:spcBef>
                <a:spcPct val="20000"/>
              </a:spcBef>
              <a:buClr>
                <a:srgbClr val="1B5F2E"/>
              </a:buClr>
              <a:buFont typeface="Arial"/>
              <a:buChar char="–"/>
              <a:defRPr sz="1200" kern="1200">
                <a:solidFill>
                  <a:schemeClr val="tx1"/>
                </a:solidFill>
                <a:latin typeface="+mn-lt"/>
                <a:ea typeface="+mn-ea"/>
                <a:cs typeface="+mn-cs"/>
              </a:defRPr>
            </a:lvl4pPr>
            <a:lvl5pPr marL="1022400" indent="-174625" algn="l" defTabSz="457200" rtl="0" eaLnBrk="1" latinLnBrk="0" hangingPunct="1">
              <a:spcBef>
                <a:spcPct val="20000"/>
              </a:spcBef>
              <a:buClr>
                <a:srgbClr val="1B5F2E"/>
              </a:buClr>
              <a:buFont typeface="Arial"/>
              <a:buChar char="»"/>
              <a:defRPr sz="12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r>
              <a:rPr lang="en-US" sz="1800" b="1" dirty="0">
                <a:solidFill>
                  <a:schemeClr val="tx1">
                    <a:lumMod val="65000"/>
                    <a:lumOff val="35000"/>
                  </a:schemeClr>
                </a:solidFill>
              </a:rPr>
              <a:t>SMEs are engines of growth that contribute to effective markets and reduce poverty in </a:t>
            </a:r>
            <a:r>
              <a:rPr lang="en-US" sz="1800" b="1" dirty="0" smtClean="0">
                <a:solidFill>
                  <a:schemeClr val="tx1">
                    <a:lumMod val="65000"/>
                    <a:lumOff val="35000"/>
                  </a:schemeClr>
                </a:solidFill>
              </a:rPr>
              <a:t>countries </a:t>
            </a:r>
            <a:r>
              <a:rPr lang="en-US" sz="1800" b="1" dirty="0">
                <a:solidFill>
                  <a:schemeClr val="tx1">
                    <a:lumMod val="65000"/>
                    <a:lumOff val="35000"/>
                  </a:schemeClr>
                </a:solidFill>
              </a:rPr>
              <a:t>where populations are growing rapidly and jobs </a:t>
            </a:r>
            <a:r>
              <a:rPr lang="en-US" sz="1800" b="1" dirty="0" smtClean="0">
                <a:solidFill>
                  <a:schemeClr val="tx1">
                    <a:lumMod val="65000"/>
                    <a:lumOff val="35000"/>
                  </a:schemeClr>
                </a:solidFill>
              </a:rPr>
              <a:t>are needed </a:t>
            </a:r>
            <a:r>
              <a:rPr lang="en-US" sz="1800" b="1" dirty="0">
                <a:solidFill>
                  <a:schemeClr val="tx1">
                    <a:lumMod val="65000"/>
                    <a:lumOff val="35000"/>
                  </a:schemeClr>
                </a:solidFill>
              </a:rPr>
              <a:t>desperately </a:t>
            </a:r>
          </a:p>
        </p:txBody>
      </p:sp>
      <p:sp>
        <p:nvSpPr>
          <p:cNvPr id="9" name="Content Placeholder 5"/>
          <p:cNvSpPr txBox="1">
            <a:spLocks/>
          </p:cNvSpPr>
          <p:nvPr/>
        </p:nvSpPr>
        <p:spPr>
          <a:xfrm>
            <a:off x="1003300" y="5497373"/>
            <a:ext cx="8907272" cy="666558"/>
          </a:xfrm>
          <a:prstGeom prst="rect">
            <a:avLst/>
          </a:prstGeom>
          <a:solidFill>
            <a:schemeClr val="accent3">
              <a:lumMod val="20000"/>
              <a:lumOff val="80000"/>
            </a:schemeClr>
          </a:solidFill>
          <a:ln>
            <a:noFill/>
          </a:ln>
        </p:spPr>
        <p:txBody>
          <a:bodyPr anchor="ctr" anchorCtr="0"/>
          <a:lstStyle>
            <a:lvl1pPr marL="122400" indent="-194400" algn="l" defTabSz="457200" rtl="0" eaLnBrk="1" latinLnBrk="0" hangingPunct="1">
              <a:spcBef>
                <a:spcPct val="20000"/>
              </a:spcBef>
              <a:buClr>
                <a:srgbClr val="1B5F2E"/>
              </a:buClr>
              <a:buFont typeface="Wingdings" pitchFamily="2" charset="2"/>
              <a:buChar char="§"/>
              <a:defRPr sz="1400" kern="1200">
                <a:solidFill>
                  <a:schemeClr val="tx1"/>
                </a:solidFill>
                <a:latin typeface="+mn-lt"/>
                <a:ea typeface="+mn-ea"/>
                <a:cs typeface="+mn-cs"/>
              </a:defRPr>
            </a:lvl1pPr>
            <a:lvl2pPr marL="421200" indent="-194400" algn="l" defTabSz="457200" rtl="0" eaLnBrk="1" latinLnBrk="0" hangingPunct="1">
              <a:spcBef>
                <a:spcPct val="20000"/>
              </a:spcBef>
              <a:buClr>
                <a:srgbClr val="1B5F2E"/>
              </a:buClr>
              <a:buFont typeface="Arial"/>
              <a:buChar char="–"/>
              <a:defRPr sz="1400" kern="1200">
                <a:solidFill>
                  <a:schemeClr val="tx1"/>
                </a:solidFill>
                <a:latin typeface="+mn-lt"/>
                <a:ea typeface="+mn-ea"/>
                <a:cs typeface="+mn-cs"/>
              </a:defRPr>
            </a:lvl2pPr>
            <a:lvl3pPr marL="615600" indent="-194400" algn="l" defTabSz="457200" rtl="0" eaLnBrk="1" latinLnBrk="0" hangingPunct="1">
              <a:spcBef>
                <a:spcPct val="20000"/>
              </a:spcBef>
              <a:buClr>
                <a:srgbClr val="1B5F2E"/>
              </a:buClr>
              <a:buFont typeface="Wingdings" pitchFamily="2" charset="2"/>
              <a:buChar char="§"/>
              <a:defRPr sz="1200" i="0" kern="1200">
                <a:solidFill>
                  <a:schemeClr val="tx1"/>
                </a:solidFill>
                <a:latin typeface="+mn-lt"/>
                <a:ea typeface="+mn-ea"/>
                <a:cs typeface="+mn-cs"/>
              </a:defRPr>
            </a:lvl3pPr>
            <a:lvl4pPr marL="846000" indent="-194400" algn="l" defTabSz="457200" rtl="0" eaLnBrk="1" latinLnBrk="0" hangingPunct="1">
              <a:spcBef>
                <a:spcPct val="20000"/>
              </a:spcBef>
              <a:buClr>
                <a:srgbClr val="1B5F2E"/>
              </a:buClr>
              <a:buFont typeface="Arial"/>
              <a:buChar char="–"/>
              <a:defRPr sz="1200" kern="1200">
                <a:solidFill>
                  <a:schemeClr val="tx1"/>
                </a:solidFill>
                <a:latin typeface="+mn-lt"/>
                <a:ea typeface="+mn-ea"/>
                <a:cs typeface="+mn-cs"/>
              </a:defRPr>
            </a:lvl4pPr>
            <a:lvl5pPr marL="1022400" indent="-174625" algn="l" defTabSz="457200" rtl="0" eaLnBrk="1" latinLnBrk="0" hangingPunct="1">
              <a:spcBef>
                <a:spcPct val="20000"/>
              </a:spcBef>
              <a:buClr>
                <a:srgbClr val="1B5F2E"/>
              </a:buClr>
              <a:buFont typeface="Arial"/>
              <a:buChar char="»"/>
              <a:defRPr sz="12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just">
              <a:buNone/>
            </a:pPr>
            <a:r>
              <a:rPr lang="en-US" sz="1600" b="1" dirty="0">
                <a:solidFill>
                  <a:schemeClr val="tx1">
                    <a:lumMod val="65000"/>
                    <a:lumOff val="35000"/>
                  </a:schemeClr>
                </a:solidFill>
              </a:rPr>
              <a:t>SMEs have been widely recognized as effective and successful in developed markets, responsible for much of growth in new jobs, and contribute </a:t>
            </a:r>
            <a:r>
              <a:rPr lang="en-US" sz="1600" b="1" dirty="0" smtClean="0">
                <a:solidFill>
                  <a:schemeClr val="tx1">
                    <a:lumMod val="65000"/>
                    <a:lumOff val="35000"/>
                  </a:schemeClr>
                </a:solidFill>
              </a:rPr>
              <a:t>to more </a:t>
            </a:r>
            <a:r>
              <a:rPr lang="en-US" sz="1600" b="1" dirty="0">
                <a:solidFill>
                  <a:schemeClr val="tx1">
                    <a:lumMod val="65000"/>
                    <a:lumOff val="35000"/>
                  </a:schemeClr>
                </a:solidFill>
              </a:rPr>
              <a:t>than 50% of GDP and over 60% of employment </a:t>
            </a:r>
          </a:p>
        </p:txBody>
      </p:sp>
      <p:sp>
        <p:nvSpPr>
          <p:cNvPr id="11" name="Content Placeholder 3"/>
          <p:cNvSpPr txBox="1">
            <a:spLocks/>
          </p:cNvSpPr>
          <p:nvPr/>
        </p:nvSpPr>
        <p:spPr>
          <a:xfrm>
            <a:off x="1003300" y="2002551"/>
            <a:ext cx="4462079" cy="332588"/>
          </a:xfrm>
          <a:prstGeom prst="rect">
            <a:avLst/>
          </a:prstGeom>
          <a:solidFill>
            <a:srgbClr val="1B5F2E"/>
          </a:solidFill>
          <a:ln>
            <a:noFill/>
          </a:ln>
        </p:spPr>
        <p:txBody>
          <a:bodyPr/>
          <a:lstStyle>
            <a:lvl1pPr marL="194400" indent="-194400" algn="just" defTabSz="457200" rtl="0" eaLnBrk="1" latinLnBrk="0" hangingPunct="1">
              <a:spcBef>
                <a:spcPct val="20000"/>
              </a:spcBef>
              <a:buClr>
                <a:srgbClr val="1B5F2E"/>
              </a:buClr>
              <a:buFont typeface="Wingdings" pitchFamily="2" charset="2"/>
              <a:buChar char="§"/>
              <a:defRPr sz="1400" kern="1200">
                <a:solidFill>
                  <a:schemeClr val="tx1"/>
                </a:solidFill>
                <a:latin typeface="+mn-lt"/>
                <a:ea typeface="+mn-ea"/>
                <a:cs typeface="+mn-cs"/>
              </a:defRPr>
            </a:lvl1pPr>
            <a:lvl2pPr marL="421200" indent="-194400" algn="l" defTabSz="457200" rtl="0" eaLnBrk="1" latinLnBrk="0" hangingPunct="1">
              <a:spcBef>
                <a:spcPct val="20000"/>
              </a:spcBef>
              <a:buClr>
                <a:srgbClr val="1B5F2E"/>
              </a:buClr>
              <a:buFont typeface="Arial"/>
              <a:buChar char="–"/>
              <a:defRPr sz="1400" kern="1200">
                <a:solidFill>
                  <a:schemeClr val="tx1"/>
                </a:solidFill>
                <a:latin typeface="+mn-lt"/>
                <a:ea typeface="+mn-ea"/>
                <a:cs typeface="+mn-cs"/>
              </a:defRPr>
            </a:lvl2pPr>
            <a:lvl3pPr marL="615600" indent="-194400" algn="l" defTabSz="457200" rtl="0" eaLnBrk="1" latinLnBrk="0" hangingPunct="1">
              <a:spcBef>
                <a:spcPct val="20000"/>
              </a:spcBef>
              <a:buClr>
                <a:srgbClr val="1B5F2E"/>
              </a:buClr>
              <a:buFont typeface="Wingdings" pitchFamily="2" charset="2"/>
              <a:buChar char="§"/>
              <a:defRPr sz="1200" i="0" kern="1200">
                <a:solidFill>
                  <a:schemeClr val="tx1"/>
                </a:solidFill>
                <a:latin typeface="+mn-lt"/>
                <a:ea typeface="+mn-ea"/>
                <a:cs typeface="+mn-cs"/>
              </a:defRPr>
            </a:lvl3pPr>
            <a:lvl4pPr marL="846000" indent="-194400" algn="l" defTabSz="457200" rtl="0" eaLnBrk="1" latinLnBrk="0" hangingPunct="1">
              <a:spcBef>
                <a:spcPct val="20000"/>
              </a:spcBef>
              <a:buClr>
                <a:srgbClr val="1B5F2E"/>
              </a:buClr>
              <a:buFont typeface="Arial"/>
              <a:buChar char="–"/>
              <a:defRPr sz="1200" kern="1200">
                <a:solidFill>
                  <a:schemeClr val="tx1"/>
                </a:solidFill>
                <a:latin typeface="+mn-lt"/>
                <a:ea typeface="+mn-ea"/>
                <a:cs typeface="+mn-cs"/>
              </a:defRPr>
            </a:lvl4pPr>
            <a:lvl5pPr marL="1022400" indent="-174625" algn="l" defTabSz="457200" rtl="0" eaLnBrk="1" latinLnBrk="0" hangingPunct="1">
              <a:spcBef>
                <a:spcPct val="20000"/>
              </a:spcBef>
              <a:buClr>
                <a:srgbClr val="1B5F2E"/>
              </a:buClr>
              <a:buFont typeface="Arial"/>
              <a:buChar char="»"/>
              <a:defRPr sz="12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ctr">
              <a:buNone/>
            </a:pPr>
            <a:r>
              <a:rPr lang="en-US" sz="1600" b="1" dirty="0">
                <a:solidFill>
                  <a:schemeClr val="bg1"/>
                </a:solidFill>
              </a:rPr>
              <a:t>GDP Contribution of SME and Informal </a:t>
            </a:r>
            <a:r>
              <a:rPr lang="en-US" sz="1600" b="1" dirty="0" smtClean="0">
                <a:solidFill>
                  <a:schemeClr val="bg1"/>
                </a:solidFill>
              </a:rPr>
              <a:t>Sector (%) </a:t>
            </a:r>
            <a:endParaRPr lang="en-US" sz="1600" dirty="0">
              <a:solidFill>
                <a:schemeClr val="bg1"/>
              </a:solidFill>
            </a:endParaRPr>
          </a:p>
        </p:txBody>
      </p:sp>
      <p:sp>
        <p:nvSpPr>
          <p:cNvPr id="12" name="Content Placeholder 3"/>
          <p:cNvSpPr txBox="1">
            <a:spLocks/>
          </p:cNvSpPr>
          <p:nvPr/>
        </p:nvSpPr>
        <p:spPr>
          <a:xfrm>
            <a:off x="5690425" y="2002551"/>
            <a:ext cx="4066886" cy="332588"/>
          </a:xfrm>
          <a:prstGeom prst="rect">
            <a:avLst/>
          </a:prstGeom>
          <a:solidFill>
            <a:srgbClr val="1B5F2E"/>
          </a:solidFill>
          <a:ln>
            <a:noFill/>
          </a:ln>
        </p:spPr>
        <p:txBody>
          <a:bodyPr/>
          <a:lstStyle>
            <a:lvl1pPr marL="194400" indent="-194400" algn="just" defTabSz="457200" rtl="0" eaLnBrk="1" latinLnBrk="0" hangingPunct="1">
              <a:spcBef>
                <a:spcPct val="20000"/>
              </a:spcBef>
              <a:buClr>
                <a:srgbClr val="1B5F2E"/>
              </a:buClr>
              <a:buFont typeface="Wingdings" pitchFamily="2" charset="2"/>
              <a:buChar char="§"/>
              <a:defRPr sz="1400" kern="1200">
                <a:solidFill>
                  <a:schemeClr val="tx1"/>
                </a:solidFill>
                <a:latin typeface="+mn-lt"/>
                <a:ea typeface="+mn-ea"/>
                <a:cs typeface="+mn-cs"/>
              </a:defRPr>
            </a:lvl1pPr>
            <a:lvl2pPr marL="421200" indent="-194400" algn="l" defTabSz="457200" rtl="0" eaLnBrk="1" latinLnBrk="0" hangingPunct="1">
              <a:spcBef>
                <a:spcPct val="20000"/>
              </a:spcBef>
              <a:buClr>
                <a:srgbClr val="1B5F2E"/>
              </a:buClr>
              <a:buFont typeface="Arial"/>
              <a:buChar char="–"/>
              <a:defRPr sz="1400" kern="1200">
                <a:solidFill>
                  <a:schemeClr val="tx1"/>
                </a:solidFill>
                <a:latin typeface="+mn-lt"/>
                <a:ea typeface="+mn-ea"/>
                <a:cs typeface="+mn-cs"/>
              </a:defRPr>
            </a:lvl2pPr>
            <a:lvl3pPr marL="615600" indent="-194400" algn="l" defTabSz="457200" rtl="0" eaLnBrk="1" latinLnBrk="0" hangingPunct="1">
              <a:spcBef>
                <a:spcPct val="20000"/>
              </a:spcBef>
              <a:buClr>
                <a:srgbClr val="1B5F2E"/>
              </a:buClr>
              <a:buFont typeface="Wingdings" pitchFamily="2" charset="2"/>
              <a:buChar char="§"/>
              <a:defRPr sz="1200" i="0" kern="1200">
                <a:solidFill>
                  <a:schemeClr val="tx1"/>
                </a:solidFill>
                <a:latin typeface="+mn-lt"/>
                <a:ea typeface="+mn-ea"/>
                <a:cs typeface="+mn-cs"/>
              </a:defRPr>
            </a:lvl3pPr>
            <a:lvl4pPr marL="846000" indent="-194400" algn="l" defTabSz="457200" rtl="0" eaLnBrk="1" latinLnBrk="0" hangingPunct="1">
              <a:spcBef>
                <a:spcPct val="20000"/>
              </a:spcBef>
              <a:buClr>
                <a:srgbClr val="1B5F2E"/>
              </a:buClr>
              <a:buFont typeface="Arial"/>
              <a:buChar char="–"/>
              <a:defRPr sz="1200" kern="1200">
                <a:solidFill>
                  <a:schemeClr val="tx1"/>
                </a:solidFill>
                <a:latin typeface="+mn-lt"/>
                <a:ea typeface="+mn-ea"/>
                <a:cs typeface="+mn-cs"/>
              </a:defRPr>
            </a:lvl4pPr>
            <a:lvl5pPr marL="1022400" indent="-174625" algn="l" defTabSz="457200" rtl="0" eaLnBrk="1" latinLnBrk="0" hangingPunct="1">
              <a:spcBef>
                <a:spcPct val="20000"/>
              </a:spcBef>
              <a:buClr>
                <a:srgbClr val="1B5F2E"/>
              </a:buClr>
              <a:buFont typeface="Arial"/>
              <a:buChar char="»"/>
              <a:defRPr sz="12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ctr">
              <a:buNone/>
            </a:pPr>
            <a:r>
              <a:rPr lang="en-US" sz="1600" b="1" dirty="0">
                <a:solidFill>
                  <a:schemeClr val="bg1"/>
                </a:solidFill>
              </a:rPr>
              <a:t>GDP Contribution to Formal </a:t>
            </a:r>
            <a:r>
              <a:rPr lang="en-US" sz="1600" b="1" dirty="0" smtClean="0">
                <a:solidFill>
                  <a:schemeClr val="bg1"/>
                </a:solidFill>
              </a:rPr>
              <a:t>Employment (%) </a:t>
            </a:r>
            <a:endParaRPr lang="en-US" sz="1600" dirty="0">
              <a:solidFill>
                <a:schemeClr val="bg1"/>
              </a:solidFill>
            </a:endParaRPr>
          </a:p>
        </p:txBody>
      </p:sp>
      <p:pic>
        <p:nvPicPr>
          <p:cNvPr id="13" name="Picture 12"/>
          <p:cNvPicPr>
            <a:picLocks noChangeAspect="1"/>
          </p:cNvPicPr>
          <p:nvPr/>
        </p:nvPicPr>
        <p:blipFill>
          <a:blip r:embed="rId2"/>
          <a:stretch>
            <a:fillRect/>
          </a:stretch>
        </p:blipFill>
        <p:spPr>
          <a:xfrm>
            <a:off x="1083673" y="2433770"/>
            <a:ext cx="8521700" cy="2387600"/>
          </a:xfrm>
          <a:prstGeom prst="rect">
            <a:avLst/>
          </a:prstGeom>
        </p:spPr>
      </p:pic>
      <p:sp>
        <p:nvSpPr>
          <p:cNvPr id="14" name="Content Placeholder 3"/>
          <p:cNvSpPr txBox="1">
            <a:spLocks/>
          </p:cNvSpPr>
          <p:nvPr/>
        </p:nvSpPr>
        <p:spPr>
          <a:xfrm>
            <a:off x="987223" y="4963766"/>
            <a:ext cx="2275928" cy="332588"/>
          </a:xfrm>
          <a:prstGeom prst="rect">
            <a:avLst/>
          </a:prstGeom>
          <a:noFill/>
          <a:ln>
            <a:noFill/>
          </a:ln>
        </p:spPr>
        <p:txBody>
          <a:bodyPr/>
          <a:lstStyle>
            <a:lvl1pPr marL="194400" indent="-194400" algn="just" defTabSz="457200" rtl="0" eaLnBrk="1" latinLnBrk="0" hangingPunct="1">
              <a:spcBef>
                <a:spcPct val="20000"/>
              </a:spcBef>
              <a:buClr>
                <a:srgbClr val="1B5F2E"/>
              </a:buClr>
              <a:buFont typeface="Wingdings" pitchFamily="2" charset="2"/>
              <a:buChar char="§"/>
              <a:defRPr sz="1400" kern="1200">
                <a:solidFill>
                  <a:schemeClr val="tx1"/>
                </a:solidFill>
                <a:latin typeface="+mn-lt"/>
                <a:ea typeface="+mn-ea"/>
                <a:cs typeface="+mn-cs"/>
              </a:defRPr>
            </a:lvl1pPr>
            <a:lvl2pPr marL="421200" indent="-194400" algn="l" defTabSz="457200" rtl="0" eaLnBrk="1" latinLnBrk="0" hangingPunct="1">
              <a:spcBef>
                <a:spcPct val="20000"/>
              </a:spcBef>
              <a:buClr>
                <a:srgbClr val="1B5F2E"/>
              </a:buClr>
              <a:buFont typeface="Arial"/>
              <a:buChar char="–"/>
              <a:defRPr sz="1400" kern="1200">
                <a:solidFill>
                  <a:schemeClr val="tx1"/>
                </a:solidFill>
                <a:latin typeface="+mn-lt"/>
                <a:ea typeface="+mn-ea"/>
                <a:cs typeface="+mn-cs"/>
              </a:defRPr>
            </a:lvl2pPr>
            <a:lvl3pPr marL="615600" indent="-194400" algn="l" defTabSz="457200" rtl="0" eaLnBrk="1" latinLnBrk="0" hangingPunct="1">
              <a:spcBef>
                <a:spcPct val="20000"/>
              </a:spcBef>
              <a:buClr>
                <a:srgbClr val="1B5F2E"/>
              </a:buClr>
              <a:buFont typeface="Wingdings" pitchFamily="2" charset="2"/>
              <a:buChar char="§"/>
              <a:defRPr sz="1200" i="0" kern="1200">
                <a:solidFill>
                  <a:schemeClr val="tx1"/>
                </a:solidFill>
                <a:latin typeface="+mn-lt"/>
                <a:ea typeface="+mn-ea"/>
                <a:cs typeface="+mn-cs"/>
              </a:defRPr>
            </a:lvl3pPr>
            <a:lvl4pPr marL="846000" indent="-194400" algn="l" defTabSz="457200" rtl="0" eaLnBrk="1" latinLnBrk="0" hangingPunct="1">
              <a:spcBef>
                <a:spcPct val="20000"/>
              </a:spcBef>
              <a:buClr>
                <a:srgbClr val="1B5F2E"/>
              </a:buClr>
              <a:buFont typeface="Arial"/>
              <a:buChar char="–"/>
              <a:defRPr sz="1200" kern="1200">
                <a:solidFill>
                  <a:schemeClr val="tx1"/>
                </a:solidFill>
                <a:latin typeface="+mn-lt"/>
                <a:ea typeface="+mn-ea"/>
                <a:cs typeface="+mn-cs"/>
              </a:defRPr>
            </a:lvl4pPr>
            <a:lvl5pPr marL="1022400" indent="-174625" algn="l" defTabSz="457200" rtl="0" eaLnBrk="1" latinLnBrk="0" hangingPunct="1">
              <a:spcBef>
                <a:spcPct val="20000"/>
              </a:spcBef>
              <a:buClr>
                <a:srgbClr val="1B5F2E"/>
              </a:buClr>
              <a:buFont typeface="Arial"/>
              <a:buChar char="»"/>
              <a:defRPr sz="12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l">
              <a:buFont typeface="Wingdings" pitchFamily="2" charset="2"/>
              <a:buNone/>
            </a:pPr>
            <a:r>
              <a:rPr lang="en-US" sz="1100" dirty="0" smtClean="0"/>
              <a:t>Source: World Bank Research; 2013</a:t>
            </a:r>
          </a:p>
        </p:txBody>
      </p:sp>
    </p:spTree>
    <p:extLst>
      <p:ext uri="{BB962C8B-B14F-4D97-AF65-F5344CB8AC3E}">
        <p14:creationId xmlns:p14="http://schemas.microsoft.com/office/powerpoint/2010/main" val="715249570"/>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SME Landscape in </a:t>
            </a:r>
            <a:r>
              <a:rPr lang="en-US" dirty="0" smtClean="0"/>
              <a:t>MENA</a:t>
            </a:r>
            <a:endParaRPr lang="en-US" dirty="0"/>
          </a:p>
        </p:txBody>
      </p:sp>
      <p:sp>
        <p:nvSpPr>
          <p:cNvPr id="3" name="Slide Number Placeholder 2"/>
          <p:cNvSpPr>
            <a:spLocks noGrp="1"/>
          </p:cNvSpPr>
          <p:nvPr>
            <p:ph type="sldNum" sz="quarter" idx="12"/>
          </p:nvPr>
        </p:nvSpPr>
        <p:spPr/>
        <p:txBody>
          <a:bodyPr/>
          <a:lstStyle/>
          <a:p>
            <a:fld id="{092271CF-4722-D24C-BD82-83CC3CB6D6E5}" type="slidenum">
              <a:rPr lang="en-US" smtClean="0"/>
              <a:pPr/>
              <a:t>3</a:t>
            </a:fld>
            <a:endParaRPr lang="en-US" dirty="0"/>
          </a:p>
        </p:txBody>
      </p:sp>
      <p:sp>
        <p:nvSpPr>
          <p:cNvPr id="4" name="Content Placeholder 3"/>
          <p:cNvSpPr>
            <a:spLocks noGrp="1"/>
          </p:cNvSpPr>
          <p:nvPr>
            <p:ph sz="quarter" idx="21"/>
          </p:nvPr>
        </p:nvSpPr>
        <p:spPr>
          <a:xfrm>
            <a:off x="1003298" y="1762912"/>
            <a:ext cx="8870951" cy="4395842"/>
          </a:xfrm>
        </p:spPr>
        <p:txBody>
          <a:bodyPr/>
          <a:lstStyle/>
          <a:p>
            <a:pPr>
              <a:lnSpc>
                <a:spcPct val="130000"/>
              </a:lnSpc>
            </a:pPr>
            <a:r>
              <a:rPr lang="en-US" sz="1600" dirty="0"/>
              <a:t>SMEs represent over 90% of the </a:t>
            </a:r>
            <a:r>
              <a:rPr lang="en-US" sz="1600" dirty="0" smtClean="0"/>
              <a:t>registered companies. SME </a:t>
            </a:r>
            <a:r>
              <a:rPr lang="en-US" sz="1600" dirty="0"/>
              <a:t>activity becoming an increasingly significant contributor to GDP and job creation. Yet they still don’t have the same significance as their counterparts in </a:t>
            </a:r>
            <a:r>
              <a:rPr lang="en-US" sz="1600" dirty="0" smtClean="0"/>
              <a:t>developed economies </a:t>
            </a:r>
          </a:p>
          <a:p>
            <a:pPr>
              <a:lnSpc>
                <a:spcPct val="130000"/>
              </a:lnSpc>
            </a:pPr>
            <a:r>
              <a:rPr lang="en-US" sz="1600" dirty="0" smtClean="0"/>
              <a:t>SMEs </a:t>
            </a:r>
            <a:r>
              <a:rPr lang="en-US" sz="1600" dirty="0"/>
              <a:t>typically account for </a:t>
            </a:r>
            <a:r>
              <a:rPr lang="en-US" sz="1600" dirty="0" smtClean="0"/>
              <a:t>20 – 40% of </a:t>
            </a:r>
            <a:r>
              <a:rPr lang="en-US" sz="1600" dirty="0"/>
              <a:t>all employment in MENA. </a:t>
            </a:r>
            <a:r>
              <a:rPr lang="en-US" sz="1600" dirty="0" smtClean="0"/>
              <a:t>Typical </a:t>
            </a:r>
            <a:r>
              <a:rPr lang="en-US" sz="1600" dirty="0"/>
              <a:t>non-GCC MENA country is </a:t>
            </a:r>
            <a:r>
              <a:rPr lang="en-US" sz="1600" dirty="0" smtClean="0"/>
              <a:t>employs </a:t>
            </a:r>
            <a:r>
              <a:rPr lang="en-US" sz="1600" dirty="0"/>
              <a:t>as much as </a:t>
            </a:r>
            <a:r>
              <a:rPr lang="en-US" sz="1600" dirty="0" smtClean="0"/>
              <a:t>60 – 70% of labor </a:t>
            </a:r>
            <a:r>
              <a:rPr lang="en-US" sz="1600" dirty="0"/>
              <a:t>informally, although only </a:t>
            </a:r>
            <a:r>
              <a:rPr lang="en-US" sz="1600" dirty="0" smtClean="0"/>
              <a:t>6% of </a:t>
            </a:r>
            <a:r>
              <a:rPr lang="en-US" sz="1600" dirty="0"/>
              <a:t>GCC labor is </a:t>
            </a:r>
            <a:r>
              <a:rPr lang="en-US" sz="1600" dirty="0" smtClean="0"/>
              <a:t>informal</a:t>
            </a:r>
          </a:p>
          <a:p>
            <a:pPr>
              <a:lnSpc>
                <a:spcPct val="130000"/>
              </a:lnSpc>
            </a:pPr>
            <a:r>
              <a:rPr lang="en-US" sz="1600" dirty="0" smtClean="0"/>
              <a:t>SMEs in Egypt</a:t>
            </a:r>
            <a:r>
              <a:rPr lang="en-US" sz="1600" dirty="0"/>
              <a:t>, Lebanon and </a:t>
            </a:r>
            <a:r>
              <a:rPr lang="en-US" sz="1600" dirty="0" smtClean="0"/>
              <a:t>UAE </a:t>
            </a:r>
            <a:r>
              <a:rPr lang="en-US" sz="1600" dirty="0"/>
              <a:t>are important contributors to GDP, accounting for 80%, 99% and 60% respectively, but </a:t>
            </a:r>
            <a:r>
              <a:rPr lang="en-US" sz="1600" dirty="0" smtClean="0"/>
              <a:t>contribution </a:t>
            </a:r>
            <a:r>
              <a:rPr lang="en-US" sz="1600" dirty="0"/>
              <a:t>is significantly lower in </a:t>
            </a:r>
            <a:r>
              <a:rPr lang="en-US" sz="1600" dirty="0" smtClean="0"/>
              <a:t>KSA, Kuwait</a:t>
            </a:r>
            <a:r>
              <a:rPr lang="en-US" sz="1600" dirty="0"/>
              <a:t>, Qatar and </a:t>
            </a:r>
            <a:r>
              <a:rPr lang="en-US" sz="1600" dirty="0" smtClean="0"/>
              <a:t>Oman</a:t>
            </a:r>
            <a:endParaRPr lang="en-US" sz="1600" dirty="0"/>
          </a:p>
          <a:p>
            <a:pPr>
              <a:lnSpc>
                <a:spcPct val="130000"/>
              </a:lnSpc>
            </a:pPr>
            <a:r>
              <a:rPr lang="en-US" sz="1600" dirty="0" smtClean="0"/>
              <a:t>MENA is </a:t>
            </a:r>
            <a:r>
              <a:rPr lang="en-US" sz="1600" dirty="0"/>
              <a:t>witnessing a transformation into an active SME structure with every GCC country establishing specialized bodies and developing regulations and programs to support and nourish </a:t>
            </a:r>
            <a:r>
              <a:rPr lang="en-US" sz="1600" dirty="0" smtClean="0"/>
              <a:t>them</a:t>
            </a:r>
          </a:p>
          <a:p>
            <a:pPr>
              <a:lnSpc>
                <a:spcPct val="130000"/>
              </a:lnSpc>
            </a:pPr>
            <a:r>
              <a:rPr lang="en-US" sz="1600" dirty="0" smtClean="0"/>
              <a:t>However, access </a:t>
            </a:r>
            <a:r>
              <a:rPr lang="en-US" sz="1600" dirty="0"/>
              <a:t>to finance is one of the greatest challenges facing </a:t>
            </a:r>
            <a:r>
              <a:rPr lang="en-US" sz="1600" dirty="0" smtClean="0"/>
              <a:t>SMEs in MENA, where over 50% of </a:t>
            </a:r>
            <a:r>
              <a:rPr lang="en-US" sz="1600" dirty="0"/>
              <a:t>the </a:t>
            </a:r>
            <a:r>
              <a:rPr lang="en-US" sz="1600" dirty="0" smtClean="0"/>
              <a:t>SMEs </a:t>
            </a:r>
            <a:r>
              <a:rPr lang="en-US" sz="1600" dirty="0"/>
              <a:t>do not have access to </a:t>
            </a:r>
            <a:r>
              <a:rPr lang="en-US" sz="1600" dirty="0" smtClean="0"/>
              <a:t>finance</a:t>
            </a:r>
          </a:p>
          <a:p>
            <a:pPr>
              <a:lnSpc>
                <a:spcPct val="130000"/>
              </a:lnSpc>
            </a:pPr>
            <a:r>
              <a:rPr lang="en-US" sz="1600" dirty="0"/>
              <a:t>T</a:t>
            </a:r>
            <a:r>
              <a:rPr lang="en-US" sz="1600" dirty="0" smtClean="0"/>
              <a:t>otal </a:t>
            </a:r>
            <a:r>
              <a:rPr lang="en-US" sz="1600" dirty="0"/>
              <a:t>financing gap for </a:t>
            </a:r>
            <a:r>
              <a:rPr lang="en-US" sz="1600" dirty="0" smtClean="0"/>
              <a:t>SMEs </a:t>
            </a:r>
            <a:r>
              <a:rPr lang="en-US" sz="1600" dirty="0"/>
              <a:t>in MENA is estimated at </a:t>
            </a:r>
            <a:r>
              <a:rPr lang="en-US" sz="1600" dirty="0" smtClean="0"/>
              <a:t>US$210 – 240 billion</a:t>
            </a:r>
          </a:p>
          <a:p>
            <a:pPr>
              <a:lnSpc>
                <a:spcPct val="130000"/>
              </a:lnSpc>
            </a:pPr>
            <a:endParaRPr lang="en-US" sz="1600" dirty="0" smtClean="0"/>
          </a:p>
        </p:txBody>
      </p:sp>
      <p:sp>
        <p:nvSpPr>
          <p:cNvPr id="5" name="Content Placeholder 5"/>
          <p:cNvSpPr txBox="1">
            <a:spLocks/>
          </p:cNvSpPr>
          <p:nvPr/>
        </p:nvSpPr>
        <p:spPr>
          <a:xfrm>
            <a:off x="1003298" y="1096354"/>
            <a:ext cx="8907272" cy="666558"/>
          </a:xfrm>
          <a:prstGeom prst="rect">
            <a:avLst/>
          </a:prstGeom>
          <a:solidFill>
            <a:schemeClr val="accent3">
              <a:lumMod val="20000"/>
              <a:lumOff val="80000"/>
            </a:schemeClr>
          </a:solidFill>
          <a:ln>
            <a:noFill/>
          </a:ln>
        </p:spPr>
        <p:txBody>
          <a:bodyPr/>
          <a:lstStyle>
            <a:lvl1pPr marL="194400" indent="-194400" algn="just" defTabSz="457200" rtl="0" eaLnBrk="1" latinLnBrk="0" hangingPunct="1">
              <a:spcBef>
                <a:spcPct val="20000"/>
              </a:spcBef>
              <a:buClr>
                <a:srgbClr val="1B5F2E"/>
              </a:buClr>
              <a:buFont typeface="Wingdings" pitchFamily="2" charset="2"/>
              <a:buChar char="§"/>
              <a:defRPr sz="1400" kern="1200">
                <a:solidFill>
                  <a:schemeClr val="tx1"/>
                </a:solidFill>
                <a:latin typeface="+mn-lt"/>
                <a:ea typeface="+mn-ea"/>
                <a:cs typeface="+mn-cs"/>
              </a:defRPr>
            </a:lvl1pPr>
            <a:lvl2pPr marL="421200" indent="-194400" algn="l" defTabSz="457200" rtl="0" eaLnBrk="1" latinLnBrk="0" hangingPunct="1">
              <a:spcBef>
                <a:spcPct val="20000"/>
              </a:spcBef>
              <a:buClr>
                <a:srgbClr val="1B5F2E"/>
              </a:buClr>
              <a:buFont typeface="Arial"/>
              <a:buChar char="–"/>
              <a:defRPr sz="1400" kern="1200">
                <a:solidFill>
                  <a:schemeClr val="tx1"/>
                </a:solidFill>
                <a:latin typeface="+mn-lt"/>
                <a:ea typeface="+mn-ea"/>
                <a:cs typeface="+mn-cs"/>
              </a:defRPr>
            </a:lvl2pPr>
            <a:lvl3pPr marL="615600" indent="-194400" algn="l" defTabSz="457200" rtl="0" eaLnBrk="1" latinLnBrk="0" hangingPunct="1">
              <a:spcBef>
                <a:spcPct val="20000"/>
              </a:spcBef>
              <a:buClr>
                <a:srgbClr val="1B5F2E"/>
              </a:buClr>
              <a:buFont typeface="Wingdings" pitchFamily="2" charset="2"/>
              <a:buChar char="§"/>
              <a:defRPr sz="1200" i="0" kern="1200">
                <a:solidFill>
                  <a:schemeClr val="tx1"/>
                </a:solidFill>
                <a:latin typeface="+mn-lt"/>
                <a:ea typeface="+mn-ea"/>
                <a:cs typeface="+mn-cs"/>
              </a:defRPr>
            </a:lvl3pPr>
            <a:lvl4pPr marL="846000" indent="-194400" algn="l" defTabSz="457200" rtl="0" eaLnBrk="1" latinLnBrk="0" hangingPunct="1">
              <a:spcBef>
                <a:spcPct val="20000"/>
              </a:spcBef>
              <a:buClr>
                <a:srgbClr val="1B5F2E"/>
              </a:buClr>
              <a:buFont typeface="Arial"/>
              <a:buChar char="–"/>
              <a:defRPr sz="1200" kern="1200">
                <a:solidFill>
                  <a:schemeClr val="tx1"/>
                </a:solidFill>
                <a:latin typeface="+mn-lt"/>
                <a:ea typeface="+mn-ea"/>
                <a:cs typeface="+mn-cs"/>
              </a:defRPr>
            </a:lvl4pPr>
            <a:lvl5pPr marL="1022400" indent="-174625" algn="l" defTabSz="457200" rtl="0" eaLnBrk="1" latinLnBrk="0" hangingPunct="1">
              <a:spcBef>
                <a:spcPct val="20000"/>
              </a:spcBef>
              <a:buClr>
                <a:srgbClr val="1B5F2E"/>
              </a:buClr>
              <a:buFont typeface="Arial"/>
              <a:buChar char="»"/>
              <a:defRPr sz="12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r>
              <a:rPr lang="en-US" sz="1800" b="1" dirty="0">
                <a:solidFill>
                  <a:schemeClr val="tx1">
                    <a:lumMod val="65000"/>
                    <a:lumOff val="35000"/>
                  </a:schemeClr>
                </a:solidFill>
              </a:rPr>
              <a:t>SMEs are a </a:t>
            </a:r>
            <a:r>
              <a:rPr lang="en-US" sz="1800" b="1" dirty="0" smtClean="0">
                <a:solidFill>
                  <a:schemeClr val="tx1">
                    <a:lumMod val="65000"/>
                    <a:lumOff val="35000"/>
                  </a:schemeClr>
                </a:solidFill>
              </a:rPr>
              <a:t>vital component of MENA economies, but face barriers to reach their full potential</a:t>
            </a:r>
            <a:endParaRPr lang="en-US" sz="1800" b="1" dirty="0">
              <a:solidFill>
                <a:schemeClr val="tx1">
                  <a:lumMod val="65000"/>
                  <a:lumOff val="35000"/>
                </a:schemeClr>
              </a:solidFill>
            </a:endParaRPr>
          </a:p>
        </p:txBody>
      </p:sp>
    </p:spTree>
    <p:extLst>
      <p:ext uri="{BB962C8B-B14F-4D97-AF65-F5344CB8AC3E}">
        <p14:creationId xmlns:p14="http://schemas.microsoft.com/office/powerpoint/2010/main" val="3290311531"/>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Strategic Importance of SMEs in </a:t>
            </a:r>
            <a:r>
              <a:rPr lang="en-US" dirty="0" smtClean="0"/>
              <a:t>MENA</a:t>
            </a:r>
            <a:endParaRPr lang="en-US" dirty="0"/>
          </a:p>
        </p:txBody>
      </p:sp>
      <p:sp>
        <p:nvSpPr>
          <p:cNvPr id="3" name="Slide Number Placeholder 2"/>
          <p:cNvSpPr>
            <a:spLocks noGrp="1"/>
          </p:cNvSpPr>
          <p:nvPr>
            <p:ph type="sldNum" sz="quarter" idx="12"/>
          </p:nvPr>
        </p:nvSpPr>
        <p:spPr/>
        <p:txBody>
          <a:bodyPr/>
          <a:lstStyle/>
          <a:p>
            <a:fld id="{092271CF-4722-D24C-BD82-83CC3CB6D6E5}" type="slidenum">
              <a:rPr lang="en-US" smtClean="0"/>
              <a:pPr/>
              <a:t>4</a:t>
            </a:fld>
            <a:endParaRPr lang="en-US" dirty="0"/>
          </a:p>
        </p:txBody>
      </p:sp>
      <p:sp>
        <p:nvSpPr>
          <p:cNvPr id="4" name="Content Placeholder 3"/>
          <p:cNvSpPr>
            <a:spLocks noGrp="1"/>
          </p:cNvSpPr>
          <p:nvPr>
            <p:ph sz="quarter" idx="21"/>
          </p:nvPr>
        </p:nvSpPr>
        <p:spPr>
          <a:xfrm>
            <a:off x="1003299" y="1762912"/>
            <a:ext cx="4076702" cy="4395841"/>
          </a:xfrm>
        </p:spPr>
        <p:txBody>
          <a:bodyPr/>
          <a:lstStyle/>
          <a:p>
            <a:pPr>
              <a:lnSpc>
                <a:spcPct val="130000"/>
              </a:lnSpc>
            </a:pPr>
            <a:r>
              <a:rPr lang="en-US" dirty="0"/>
              <a:t>SMEs </a:t>
            </a:r>
            <a:r>
              <a:rPr lang="en-US" dirty="0" smtClean="0"/>
              <a:t>important </a:t>
            </a:r>
            <a:r>
              <a:rPr lang="en-US" dirty="0"/>
              <a:t>to the region for two key </a:t>
            </a:r>
            <a:r>
              <a:rPr lang="en-US" dirty="0" smtClean="0"/>
              <a:t>reasons:</a:t>
            </a:r>
          </a:p>
          <a:p>
            <a:pPr lvl="1">
              <a:lnSpc>
                <a:spcPct val="130000"/>
              </a:lnSpc>
            </a:pPr>
            <a:r>
              <a:rPr lang="en-US" dirty="0"/>
              <a:t>J</a:t>
            </a:r>
            <a:r>
              <a:rPr lang="en-US" dirty="0" smtClean="0"/>
              <a:t>ob </a:t>
            </a:r>
            <a:r>
              <a:rPr lang="en-US" dirty="0"/>
              <a:t>creation for a </a:t>
            </a:r>
            <a:r>
              <a:rPr lang="en-US" dirty="0" smtClean="0"/>
              <a:t>large and young unemployed population; and</a:t>
            </a:r>
          </a:p>
          <a:p>
            <a:pPr lvl="1">
              <a:lnSpc>
                <a:spcPct val="130000"/>
              </a:lnSpc>
            </a:pPr>
            <a:r>
              <a:rPr lang="en-US" dirty="0" smtClean="0"/>
              <a:t>Private </a:t>
            </a:r>
            <a:r>
              <a:rPr lang="en-US" dirty="0"/>
              <a:t>sector </a:t>
            </a:r>
            <a:r>
              <a:rPr lang="en-US" dirty="0" smtClean="0"/>
              <a:t>development and diversification of economies</a:t>
            </a:r>
          </a:p>
          <a:p>
            <a:pPr>
              <a:lnSpc>
                <a:spcPct val="130000"/>
              </a:lnSpc>
            </a:pPr>
            <a:r>
              <a:rPr lang="en-US" dirty="0" smtClean="0"/>
              <a:t>While region </a:t>
            </a:r>
            <a:r>
              <a:rPr lang="en-US" dirty="0"/>
              <a:t>is blessed with a young population, it also has one of the highest unemployment rates in the </a:t>
            </a:r>
            <a:r>
              <a:rPr lang="en-US" dirty="0" smtClean="0"/>
              <a:t>world</a:t>
            </a:r>
          </a:p>
          <a:p>
            <a:pPr>
              <a:lnSpc>
                <a:spcPct val="130000"/>
              </a:lnSpc>
            </a:pPr>
            <a:r>
              <a:rPr lang="en-US" dirty="0"/>
              <a:t>P</a:t>
            </a:r>
            <a:r>
              <a:rPr lang="en-US" dirty="0" smtClean="0"/>
              <a:t>ublic </a:t>
            </a:r>
            <a:r>
              <a:rPr lang="en-US" dirty="0"/>
              <a:t>sector </a:t>
            </a:r>
            <a:r>
              <a:rPr lang="en-US" dirty="0" smtClean="0"/>
              <a:t>still </a:t>
            </a:r>
            <a:r>
              <a:rPr lang="en-US" dirty="0"/>
              <a:t>the main source of employment in MENA, but this is not </a:t>
            </a:r>
            <a:r>
              <a:rPr lang="en-US" dirty="0" smtClean="0"/>
              <a:t>sustainable</a:t>
            </a:r>
          </a:p>
          <a:p>
            <a:pPr>
              <a:lnSpc>
                <a:spcPct val="130000"/>
              </a:lnSpc>
            </a:pPr>
            <a:r>
              <a:rPr lang="en-US" dirty="0" smtClean="0"/>
              <a:t>With </a:t>
            </a:r>
            <a:r>
              <a:rPr lang="en-US" dirty="0"/>
              <a:t>public sector job creation plateauing, SMEs will compose the next wave of </a:t>
            </a:r>
            <a:r>
              <a:rPr lang="en-US" dirty="0" smtClean="0"/>
              <a:t>employment</a:t>
            </a:r>
          </a:p>
        </p:txBody>
      </p:sp>
      <p:sp>
        <p:nvSpPr>
          <p:cNvPr id="5" name="Content Placeholder 5"/>
          <p:cNvSpPr txBox="1">
            <a:spLocks/>
          </p:cNvSpPr>
          <p:nvPr/>
        </p:nvSpPr>
        <p:spPr>
          <a:xfrm>
            <a:off x="1003298" y="1096354"/>
            <a:ext cx="8907272" cy="666558"/>
          </a:xfrm>
          <a:prstGeom prst="rect">
            <a:avLst/>
          </a:prstGeom>
          <a:solidFill>
            <a:schemeClr val="accent3">
              <a:lumMod val="20000"/>
              <a:lumOff val="80000"/>
            </a:schemeClr>
          </a:solidFill>
          <a:ln>
            <a:noFill/>
          </a:ln>
        </p:spPr>
        <p:txBody>
          <a:bodyPr/>
          <a:lstStyle>
            <a:lvl1pPr marL="194400" indent="-194400" algn="just" defTabSz="457200" rtl="0" eaLnBrk="1" latinLnBrk="0" hangingPunct="1">
              <a:spcBef>
                <a:spcPct val="20000"/>
              </a:spcBef>
              <a:buClr>
                <a:srgbClr val="1B5F2E"/>
              </a:buClr>
              <a:buFont typeface="Wingdings" pitchFamily="2" charset="2"/>
              <a:buChar char="§"/>
              <a:defRPr sz="1400" kern="1200">
                <a:solidFill>
                  <a:schemeClr val="tx1"/>
                </a:solidFill>
                <a:latin typeface="+mn-lt"/>
                <a:ea typeface="+mn-ea"/>
                <a:cs typeface="+mn-cs"/>
              </a:defRPr>
            </a:lvl1pPr>
            <a:lvl2pPr marL="421200" indent="-194400" algn="l" defTabSz="457200" rtl="0" eaLnBrk="1" latinLnBrk="0" hangingPunct="1">
              <a:spcBef>
                <a:spcPct val="20000"/>
              </a:spcBef>
              <a:buClr>
                <a:srgbClr val="1B5F2E"/>
              </a:buClr>
              <a:buFont typeface="Arial"/>
              <a:buChar char="–"/>
              <a:defRPr sz="1400" kern="1200">
                <a:solidFill>
                  <a:schemeClr val="tx1"/>
                </a:solidFill>
                <a:latin typeface="+mn-lt"/>
                <a:ea typeface="+mn-ea"/>
                <a:cs typeface="+mn-cs"/>
              </a:defRPr>
            </a:lvl2pPr>
            <a:lvl3pPr marL="615600" indent="-194400" algn="l" defTabSz="457200" rtl="0" eaLnBrk="1" latinLnBrk="0" hangingPunct="1">
              <a:spcBef>
                <a:spcPct val="20000"/>
              </a:spcBef>
              <a:buClr>
                <a:srgbClr val="1B5F2E"/>
              </a:buClr>
              <a:buFont typeface="Wingdings" pitchFamily="2" charset="2"/>
              <a:buChar char="§"/>
              <a:defRPr sz="1200" i="0" kern="1200">
                <a:solidFill>
                  <a:schemeClr val="tx1"/>
                </a:solidFill>
                <a:latin typeface="+mn-lt"/>
                <a:ea typeface="+mn-ea"/>
                <a:cs typeface="+mn-cs"/>
              </a:defRPr>
            </a:lvl3pPr>
            <a:lvl4pPr marL="846000" indent="-194400" algn="l" defTabSz="457200" rtl="0" eaLnBrk="1" latinLnBrk="0" hangingPunct="1">
              <a:spcBef>
                <a:spcPct val="20000"/>
              </a:spcBef>
              <a:buClr>
                <a:srgbClr val="1B5F2E"/>
              </a:buClr>
              <a:buFont typeface="Arial"/>
              <a:buChar char="–"/>
              <a:defRPr sz="1200" kern="1200">
                <a:solidFill>
                  <a:schemeClr val="tx1"/>
                </a:solidFill>
                <a:latin typeface="+mn-lt"/>
                <a:ea typeface="+mn-ea"/>
                <a:cs typeface="+mn-cs"/>
              </a:defRPr>
            </a:lvl4pPr>
            <a:lvl5pPr marL="1022400" indent="-174625" algn="l" defTabSz="457200" rtl="0" eaLnBrk="1" latinLnBrk="0" hangingPunct="1">
              <a:spcBef>
                <a:spcPct val="20000"/>
              </a:spcBef>
              <a:buClr>
                <a:srgbClr val="1B5F2E"/>
              </a:buClr>
              <a:buFont typeface="Arial"/>
              <a:buChar char="»"/>
              <a:defRPr sz="12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r>
              <a:rPr lang="en-US" sz="1800" b="1" dirty="0">
                <a:solidFill>
                  <a:schemeClr val="tx1">
                    <a:lumMod val="65000"/>
                    <a:lumOff val="35000"/>
                  </a:schemeClr>
                </a:solidFill>
              </a:rPr>
              <a:t>More so than any other region in the world, the </a:t>
            </a:r>
            <a:r>
              <a:rPr lang="en-US" sz="1800" b="1" dirty="0" smtClean="0">
                <a:solidFill>
                  <a:schemeClr val="tx1">
                    <a:lumMod val="65000"/>
                    <a:lumOff val="35000"/>
                  </a:schemeClr>
                </a:solidFill>
              </a:rPr>
              <a:t>MENA needs </a:t>
            </a:r>
            <a:r>
              <a:rPr lang="en-US" sz="1800" b="1" dirty="0">
                <a:solidFill>
                  <a:schemeClr val="tx1">
                    <a:lumMod val="65000"/>
                    <a:lumOff val="35000"/>
                  </a:schemeClr>
                </a:solidFill>
              </a:rPr>
              <a:t>to create employment opportunities, especially for youth of 15 – 30 years of age, post the oil price </a:t>
            </a:r>
            <a:r>
              <a:rPr lang="en-US" sz="1800" b="1" dirty="0" smtClean="0">
                <a:solidFill>
                  <a:schemeClr val="tx1">
                    <a:lumMod val="65000"/>
                    <a:lumOff val="35000"/>
                  </a:schemeClr>
                </a:solidFill>
              </a:rPr>
              <a:t>decline era</a:t>
            </a:r>
            <a:endParaRPr lang="en-US" sz="1800" b="1" dirty="0">
              <a:solidFill>
                <a:schemeClr val="tx1">
                  <a:lumMod val="65000"/>
                  <a:lumOff val="35000"/>
                </a:schemeClr>
              </a:solidFill>
            </a:endParaRPr>
          </a:p>
        </p:txBody>
      </p:sp>
      <p:sp>
        <p:nvSpPr>
          <p:cNvPr id="6" name="Content Placeholder 5"/>
          <p:cNvSpPr txBox="1">
            <a:spLocks/>
          </p:cNvSpPr>
          <p:nvPr/>
        </p:nvSpPr>
        <p:spPr>
          <a:xfrm>
            <a:off x="1003300" y="5497373"/>
            <a:ext cx="8907272" cy="666558"/>
          </a:xfrm>
          <a:prstGeom prst="rect">
            <a:avLst/>
          </a:prstGeom>
          <a:solidFill>
            <a:schemeClr val="accent3">
              <a:lumMod val="20000"/>
              <a:lumOff val="80000"/>
            </a:schemeClr>
          </a:solidFill>
          <a:ln>
            <a:noFill/>
          </a:ln>
        </p:spPr>
        <p:txBody>
          <a:bodyPr anchor="ctr" anchorCtr="0"/>
          <a:lstStyle>
            <a:lvl1pPr marL="122400" indent="-194400" algn="l" defTabSz="457200" rtl="0" eaLnBrk="1" latinLnBrk="0" hangingPunct="1">
              <a:spcBef>
                <a:spcPct val="20000"/>
              </a:spcBef>
              <a:buClr>
                <a:srgbClr val="1B5F2E"/>
              </a:buClr>
              <a:buFont typeface="Wingdings" pitchFamily="2" charset="2"/>
              <a:buChar char="§"/>
              <a:defRPr sz="1400" kern="1200">
                <a:solidFill>
                  <a:schemeClr val="tx1"/>
                </a:solidFill>
                <a:latin typeface="+mn-lt"/>
                <a:ea typeface="+mn-ea"/>
                <a:cs typeface="+mn-cs"/>
              </a:defRPr>
            </a:lvl1pPr>
            <a:lvl2pPr marL="421200" indent="-194400" algn="l" defTabSz="457200" rtl="0" eaLnBrk="1" latinLnBrk="0" hangingPunct="1">
              <a:spcBef>
                <a:spcPct val="20000"/>
              </a:spcBef>
              <a:buClr>
                <a:srgbClr val="1B5F2E"/>
              </a:buClr>
              <a:buFont typeface="Arial"/>
              <a:buChar char="–"/>
              <a:defRPr sz="1400" kern="1200">
                <a:solidFill>
                  <a:schemeClr val="tx1"/>
                </a:solidFill>
                <a:latin typeface="+mn-lt"/>
                <a:ea typeface="+mn-ea"/>
                <a:cs typeface="+mn-cs"/>
              </a:defRPr>
            </a:lvl2pPr>
            <a:lvl3pPr marL="615600" indent="-194400" algn="l" defTabSz="457200" rtl="0" eaLnBrk="1" latinLnBrk="0" hangingPunct="1">
              <a:spcBef>
                <a:spcPct val="20000"/>
              </a:spcBef>
              <a:buClr>
                <a:srgbClr val="1B5F2E"/>
              </a:buClr>
              <a:buFont typeface="Wingdings" pitchFamily="2" charset="2"/>
              <a:buChar char="§"/>
              <a:defRPr sz="1200" i="0" kern="1200">
                <a:solidFill>
                  <a:schemeClr val="tx1"/>
                </a:solidFill>
                <a:latin typeface="+mn-lt"/>
                <a:ea typeface="+mn-ea"/>
                <a:cs typeface="+mn-cs"/>
              </a:defRPr>
            </a:lvl3pPr>
            <a:lvl4pPr marL="846000" indent="-194400" algn="l" defTabSz="457200" rtl="0" eaLnBrk="1" latinLnBrk="0" hangingPunct="1">
              <a:spcBef>
                <a:spcPct val="20000"/>
              </a:spcBef>
              <a:buClr>
                <a:srgbClr val="1B5F2E"/>
              </a:buClr>
              <a:buFont typeface="Arial"/>
              <a:buChar char="–"/>
              <a:defRPr sz="1200" kern="1200">
                <a:solidFill>
                  <a:schemeClr val="tx1"/>
                </a:solidFill>
                <a:latin typeface="+mn-lt"/>
                <a:ea typeface="+mn-ea"/>
                <a:cs typeface="+mn-cs"/>
              </a:defRPr>
            </a:lvl4pPr>
            <a:lvl5pPr marL="1022400" indent="-174625" algn="l" defTabSz="457200" rtl="0" eaLnBrk="1" latinLnBrk="0" hangingPunct="1">
              <a:spcBef>
                <a:spcPct val="20000"/>
              </a:spcBef>
              <a:buClr>
                <a:srgbClr val="1B5F2E"/>
              </a:buClr>
              <a:buFont typeface="Arial"/>
              <a:buChar char="»"/>
              <a:defRPr sz="12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just">
              <a:buNone/>
            </a:pPr>
            <a:r>
              <a:rPr lang="en-US" sz="1600" b="1" dirty="0" smtClean="0">
                <a:solidFill>
                  <a:schemeClr val="tx1">
                    <a:lumMod val="65000"/>
                    <a:lumOff val="35000"/>
                  </a:schemeClr>
                </a:solidFill>
              </a:rPr>
              <a:t>Studies claim that MENA needs </a:t>
            </a:r>
            <a:r>
              <a:rPr lang="en-US" sz="1600" b="1" dirty="0">
                <a:solidFill>
                  <a:schemeClr val="tx1">
                    <a:lumMod val="65000"/>
                    <a:lumOff val="35000"/>
                  </a:schemeClr>
                </a:solidFill>
              </a:rPr>
              <a:t>to create </a:t>
            </a:r>
            <a:r>
              <a:rPr lang="en-US" sz="1600" b="1" dirty="0" smtClean="0">
                <a:solidFill>
                  <a:schemeClr val="tx1">
                    <a:lumMod val="65000"/>
                    <a:lumOff val="35000"/>
                  </a:schemeClr>
                </a:solidFill>
              </a:rPr>
              <a:t>over 80 million </a:t>
            </a:r>
            <a:r>
              <a:rPr lang="en-US" sz="1600" b="1" dirty="0">
                <a:solidFill>
                  <a:schemeClr val="tx1">
                    <a:lumMod val="65000"/>
                    <a:lumOff val="35000"/>
                  </a:schemeClr>
                </a:solidFill>
              </a:rPr>
              <a:t>jobs by </a:t>
            </a:r>
            <a:r>
              <a:rPr lang="en-US" sz="1600" b="1" dirty="0" smtClean="0">
                <a:solidFill>
                  <a:schemeClr val="tx1">
                    <a:lumMod val="65000"/>
                    <a:lumOff val="35000"/>
                  </a:schemeClr>
                </a:solidFill>
              </a:rPr>
              <a:t>2030 </a:t>
            </a:r>
            <a:r>
              <a:rPr lang="en-US" sz="1600" b="1" dirty="0">
                <a:solidFill>
                  <a:schemeClr val="tx1">
                    <a:lumMod val="65000"/>
                    <a:lumOff val="35000"/>
                  </a:schemeClr>
                </a:solidFill>
              </a:rPr>
              <a:t>to lower unemployment rates. Only the private sector has </a:t>
            </a:r>
            <a:r>
              <a:rPr lang="en-US" sz="1600" b="1" dirty="0" smtClean="0">
                <a:solidFill>
                  <a:schemeClr val="tx1">
                    <a:lumMod val="65000"/>
                    <a:lumOff val="35000"/>
                  </a:schemeClr>
                </a:solidFill>
              </a:rPr>
              <a:t>the capacity </a:t>
            </a:r>
            <a:r>
              <a:rPr lang="en-US" sz="1600" b="1" dirty="0">
                <a:solidFill>
                  <a:schemeClr val="tx1">
                    <a:lumMod val="65000"/>
                    <a:lumOff val="35000"/>
                  </a:schemeClr>
                </a:solidFill>
              </a:rPr>
              <a:t>to </a:t>
            </a:r>
            <a:r>
              <a:rPr lang="en-US" sz="1600" b="1" dirty="0" smtClean="0">
                <a:solidFill>
                  <a:schemeClr val="tx1">
                    <a:lumMod val="65000"/>
                    <a:lumOff val="35000"/>
                  </a:schemeClr>
                </a:solidFill>
              </a:rPr>
              <a:t>create this</a:t>
            </a:r>
            <a:endParaRPr lang="en-US" sz="1600" b="1" dirty="0">
              <a:solidFill>
                <a:schemeClr val="tx1">
                  <a:lumMod val="65000"/>
                  <a:lumOff val="35000"/>
                </a:schemeClr>
              </a:solidFill>
            </a:endParaRPr>
          </a:p>
        </p:txBody>
      </p:sp>
      <p:sp>
        <p:nvSpPr>
          <p:cNvPr id="9" name="Content Placeholder 3"/>
          <p:cNvSpPr txBox="1">
            <a:spLocks/>
          </p:cNvSpPr>
          <p:nvPr/>
        </p:nvSpPr>
        <p:spPr>
          <a:xfrm>
            <a:off x="5199533" y="1868082"/>
            <a:ext cx="4557778" cy="332588"/>
          </a:xfrm>
          <a:prstGeom prst="rect">
            <a:avLst/>
          </a:prstGeom>
          <a:solidFill>
            <a:srgbClr val="1B5F2E"/>
          </a:solidFill>
          <a:ln>
            <a:noFill/>
          </a:ln>
        </p:spPr>
        <p:txBody>
          <a:bodyPr/>
          <a:lstStyle>
            <a:lvl1pPr marL="194400" indent="-194400" algn="just" defTabSz="457200" rtl="0" eaLnBrk="1" latinLnBrk="0" hangingPunct="1">
              <a:spcBef>
                <a:spcPct val="20000"/>
              </a:spcBef>
              <a:buClr>
                <a:srgbClr val="1B5F2E"/>
              </a:buClr>
              <a:buFont typeface="Wingdings" pitchFamily="2" charset="2"/>
              <a:buChar char="§"/>
              <a:defRPr sz="1400" kern="1200">
                <a:solidFill>
                  <a:schemeClr val="tx1"/>
                </a:solidFill>
                <a:latin typeface="+mn-lt"/>
                <a:ea typeface="+mn-ea"/>
                <a:cs typeface="+mn-cs"/>
              </a:defRPr>
            </a:lvl1pPr>
            <a:lvl2pPr marL="421200" indent="-194400" algn="l" defTabSz="457200" rtl="0" eaLnBrk="1" latinLnBrk="0" hangingPunct="1">
              <a:spcBef>
                <a:spcPct val="20000"/>
              </a:spcBef>
              <a:buClr>
                <a:srgbClr val="1B5F2E"/>
              </a:buClr>
              <a:buFont typeface="Arial"/>
              <a:buChar char="–"/>
              <a:defRPr sz="1400" kern="1200">
                <a:solidFill>
                  <a:schemeClr val="tx1"/>
                </a:solidFill>
                <a:latin typeface="+mn-lt"/>
                <a:ea typeface="+mn-ea"/>
                <a:cs typeface="+mn-cs"/>
              </a:defRPr>
            </a:lvl2pPr>
            <a:lvl3pPr marL="615600" indent="-194400" algn="l" defTabSz="457200" rtl="0" eaLnBrk="1" latinLnBrk="0" hangingPunct="1">
              <a:spcBef>
                <a:spcPct val="20000"/>
              </a:spcBef>
              <a:buClr>
                <a:srgbClr val="1B5F2E"/>
              </a:buClr>
              <a:buFont typeface="Wingdings" pitchFamily="2" charset="2"/>
              <a:buChar char="§"/>
              <a:defRPr sz="1200" i="0" kern="1200">
                <a:solidFill>
                  <a:schemeClr val="tx1"/>
                </a:solidFill>
                <a:latin typeface="+mn-lt"/>
                <a:ea typeface="+mn-ea"/>
                <a:cs typeface="+mn-cs"/>
              </a:defRPr>
            </a:lvl3pPr>
            <a:lvl4pPr marL="846000" indent="-194400" algn="l" defTabSz="457200" rtl="0" eaLnBrk="1" latinLnBrk="0" hangingPunct="1">
              <a:spcBef>
                <a:spcPct val="20000"/>
              </a:spcBef>
              <a:buClr>
                <a:srgbClr val="1B5F2E"/>
              </a:buClr>
              <a:buFont typeface="Arial"/>
              <a:buChar char="–"/>
              <a:defRPr sz="1200" kern="1200">
                <a:solidFill>
                  <a:schemeClr val="tx1"/>
                </a:solidFill>
                <a:latin typeface="+mn-lt"/>
                <a:ea typeface="+mn-ea"/>
                <a:cs typeface="+mn-cs"/>
              </a:defRPr>
            </a:lvl4pPr>
            <a:lvl5pPr marL="1022400" indent="-174625" algn="l" defTabSz="457200" rtl="0" eaLnBrk="1" latinLnBrk="0" hangingPunct="1">
              <a:spcBef>
                <a:spcPct val="20000"/>
              </a:spcBef>
              <a:buClr>
                <a:srgbClr val="1B5F2E"/>
              </a:buClr>
              <a:buFont typeface="Arial"/>
              <a:buChar char="»"/>
              <a:defRPr sz="12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ctr">
              <a:buNone/>
            </a:pPr>
            <a:r>
              <a:rPr lang="en-US" sz="1600" b="1" dirty="0" smtClean="0">
                <a:solidFill>
                  <a:schemeClr val="bg1"/>
                </a:solidFill>
              </a:rPr>
              <a:t>Youth Unemployment Rate (%) </a:t>
            </a:r>
            <a:endParaRPr lang="en-US" sz="1600" dirty="0">
              <a:solidFill>
                <a:schemeClr val="bg1"/>
              </a:solidFill>
            </a:endParaRPr>
          </a:p>
        </p:txBody>
      </p:sp>
      <p:pic>
        <p:nvPicPr>
          <p:cNvPr id="12" name="Picture 11"/>
          <p:cNvPicPr>
            <a:picLocks noChangeAspect="1"/>
          </p:cNvPicPr>
          <p:nvPr/>
        </p:nvPicPr>
        <p:blipFill>
          <a:blip r:embed="rId2"/>
          <a:stretch>
            <a:fillRect/>
          </a:stretch>
        </p:blipFill>
        <p:spPr>
          <a:xfrm>
            <a:off x="5208583" y="2167732"/>
            <a:ext cx="4572000" cy="3314700"/>
          </a:xfrm>
          <a:prstGeom prst="rect">
            <a:avLst/>
          </a:prstGeom>
        </p:spPr>
      </p:pic>
      <p:sp>
        <p:nvSpPr>
          <p:cNvPr id="13" name="Content Placeholder 3"/>
          <p:cNvSpPr txBox="1">
            <a:spLocks/>
          </p:cNvSpPr>
          <p:nvPr/>
        </p:nvSpPr>
        <p:spPr>
          <a:xfrm>
            <a:off x="8277412" y="5171963"/>
            <a:ext cx="1537922" cy="310469"/>
          </a:xfrm>
          <a:prstGeom prst="rect">
            <a:avLst/>
          </a:prstGeom>
          <a:noFill/>
          <a:ln>
            <a:noFill/>
          </a:ln>
        </p:spPr>
        <p:txBody>
          <a:bodyPr/>
          <a:lstStyle>
            <a:lvl1pPr marL="194400" indent="-194400" algn="just" defTabSz="457200" rtl="0" eaLnBrk="1" latinLnBrk="0" hangingPunct="1">
              <a:spcBef>
                <a:spcPct val="20000"/>
              </a:spcBef>
              <a:buClr>
                <a:srgbClr val="1B5F2E"/>
              </a:buClr>
              <a:buFont typeface="Wingdings" pitchFamily="2" charset="2"/>
              <a:buChar char="§"/>
              <a:defRPr sz="1400" kern="1200">
                <a:solidFill>
                  <a:schemeClr val="tx1"/>
                </a:solidFill>
                <a:latin typeface="+mn-lt"/>
                <a:ea typeface="+mn-ea"/>
                <a:cs typeface="+mn-cs"/>
              </a:defRPr>
            </a:lvl1pPr>
            <a:lvl2pPr marL="421200" indent="-194400" algn="l" defTabSz="457200" rtl="0" eaLnBrk="1" latinLnBrk="0" hangingPunct="1">
              <a:spcBef>
                <a:spcPct val="20000"/>
              </a:spcBef>
              <a:buClr>
                <a:srgbClr val="1B5F2E"/>
              </a:buClr>
              <a:buFont typeface="Arial"/>
              <a:buChar char="–"/>
              <a:defRPr sz="1400" kern="1200">
                <a:solidFill>
                  <a:schemeClr val="tx1"/>
                </a:solidFill>
                <a:latin typeface="+mn-lt"/>
                <a:ea typeface="+mn-ea"/>
                <a:cs typeface="+mn-cs"/>
              </a:defRPr>
            </a:lvl2pPr>
            <a:lvl3pPr marL="615600" indent="-194400" algn="l" defTabSz="457200" rtl="0" eaLnBrk="1" latinLnBrk="0" hangingPunct="1">
              <a:spcBef>
                <a:spcPct val="20000"/>
              </a:spcBef>
              <a:buClr>
                <a:srgbClr val="1B5F2E"/>
              </a:buClr>
              <a:buFont typeface="Wingdings" pitchFamily="2" charset="2"/>
              <a:buChar char="§"/>
              <a:defRPr sz="1200" i="0" kern="1200">
                <a:solidFill>
                  <a:schemeClr val="tx1"/>
                </a:solidFill>
                <a:latin typeface="+mn-lt"/>
                <a:ea typeface="+mn-ea"/>
                <a:cs typeface="+mn-cs"/>
              </a:defRPr>
            </a:lvl3pPr>
            <a:lvl4pPr marL="846000" indent="-194400" algn="l" defTabSz="457200" rtl="0" eaLnBrk="1" latinLnBrk="0" hangingPunct="1">
              <a:spcBef>
                <a:spcPct val="20000"/>
              </a:spcBef>
              <a:buClr>
                <a:srgbClr val="1B5F2E"/>
              </a:buClr>
              <a:buFont typeface="Arial"/>
              <a:buChar char="–"/>
              <a:defRPr sz="1200" kern="1200">
                <a:solidFill>
                  <a:schemeClr val="tx1"/>
                </a:solidFill>
                <a:latin typeface="+mn-lt"/>
                <a:ea typeface="+mn-ea"/>
                <a:cs typeface="+mn-cs"/>
              </a:defRPr>
            </a:lvl4pPr>
            <a:lvl5pPr marL="1022400" indent="-174625" algn="l" defTabSz="457200" rtl="0" eaLnBrk="1" latinLnBrk="0" hangingPunct="1">
              <a:spcBef>
                <a:spcPct val="20000"/>
              </a:spcBef>
              <a:buClr>
                <a:srgbClr val="1B5F2E"/>
              </a:buClr>
              <a:buFont typeface="Arial"/>
              <a:buChar char="»"/>
              <a:defRPr sz="12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r">
              <a:buFont typeface="Wingdings" pitchFamily="2" charset="2"/>
              <a:buNone/>
            </a:pPr>
            <a:r>
              <a:rPr lang="en-US" sz="1100" dirty="0" smtClean="0"/>
              <a:t>Source: IFC; 2013</a:t>
            </a:r>
          </a:p>
        </p:txBody>
      </p:sp>
    </p:spTree>
    <p:extLst>
      <p:ext uri="{BB962C8B-B14F-4D97-AF65-F5344CB8AC3E}">
        <p14:creationId xmlns:p14="http://schemas.microsoft.com/office/powerpoint/2010/main" val="234547805"/>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 name="Picture 19"/>
          <p:cNvPicPr>
            <a:picLocks noChangeAspect="1"/>
          </p:cNvPicPr>
          <p:nvPr/>
        </p:nvPicPr>
        <p:blipFill>
          <a:blip r:embed="rId2"/>
          <a:stretch>
            <a:fillRect/>
          </a:stretch>
        </p:blipFill>
        <p:spPr>
          <a:xfrm>
            <a:off x="1048123" y="3609470"/>
            <a:ext cx="8470900" cy="2743200"/>
          </a:xfrm>
          <a:prstGeom prst="rect">
            <a:avLst/>
          </a:prstGeom>
        </p:spPr>
      </p:pic>
      <p:cxnSp>
        <p:nvCxnSpPr>
          <p:cNvPr id="14" name="Straight Connector 13"/>
          <p:cNvCxnSpPr/>
          <p:nvPr/>
        </p:nvCxnSpPr>
        <p:spPr>
          <a:xfrm flipV="1">
            <a:off x="1553882" y="4684799"/>
            <a:ext cx="7993530" cy="14942"/>
          </a:xfrm>
          <a:prstGeom prst="line">
            <a:avLst/>
          </a:prstGeom>
          <a:ln w="12700" cmpd="sng">
            <a:prstDash val="lgDash"/>
          </a:ln>
          <a:effectLst/>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title"/>
          </p:nvPr>
        </p:nvSpPr>
        <p:spPr/>
        <p:txBody>
          <a:bodyPr/>
          <a:lstStyle/>
          <a:p>
            <a:r>
              <a:rPr lang="en-US" dirty="0" smtClean="0"/>
              <a:t>Key Challenges facing </a:t>
            </a:r>
            <a:r>
              <a:rPr lang="en-US" dirty="0"/>
              <a:t>SMEs in MENA</a:t>
            </a:r>
          </a:p>
        </p:txBody>
      </p:sp>
      <p:sp>
        <p:nvSpPr>
          <p:cNvPr id="3" name="Slide Number Placeholder 2"/>
          <p:cNvSpPr>
            <a:spLocks noGrp="1"/>
          </p:cNvSpPr>
          <p:nvPr>
            <p:ph type="sldNum" sz="quarter" idx="12"/>
          </p:nvPr>
        </p:nvSpPr>
        <p:spPr/>
        <p:txBody>
          <a:bodyPr/>
          <a:lstStyle/>
          <a:p>
            <a:fld id="{092271CF-4722-D24C-BD82-83CC3CB6D6E5}" type="slidenum">
              <a:rPr lang="en-US" smtClean="0"/>
              <a:pPr/>
              <a:t>5</a:t>
            </a:fld>
            <a:endParaRPr lang="en-US" dirty="0"/>
          </a:p>
        </p:txBody>
      </p:sp>
      <p:sp>
        <p:nvSpPr>
          <p:cNvPr id="4" name="Content Placeholder 3"/>
          <p:cNvSpPr>
            <a:spLocks noGrp="1"/>
          </p:cNvSpPr>
          <p:nvPr>
            <p:ph sz="quarter" idx="21"/>
          </p:nvPr>
        </p:nvSpPr>
        <p:spPr>
          <a:xfrm>
            <a:off x="1003298" y="1737512"/>
            <a:ext cx="8870951" cy="1494697"/>
          </a:xfrm>
        </p:spPr>
        <p:txBody>
          <a:bodyPr/>
          <a:lstStyle/>
          <a:p>
            <a:pPr>
              <a:lnSpc>
                <a:spcPct val="110000"/>
              </a:lnSpc>
            </a:pPr>
            <a:r>
              <a:rPr lang="en-US" dirty="0"/>
              <a:t>A survey </a:t>
            </a:r>
            <a:r>
              <a:rPr lang="en-US" dirty="0" smtClean="0"/>
              <a:t>covering over </a:t>
            </a:r>
            <a:r>
              <a:rPr lang="en-US" dirty="0"/>
              <a:t>130 MENA banks shows that only 8% of lending goes to SMEs across MENA, and even less in GCC countries at </a:t>
            </a:r>
            <a:r>
              <a:rPr lang="en-US" dirty="0" smtClean="0"/>
              <a:t>2% </a:t>
            </a:r>
            <a:endParaRPr lang="en-US" dirty="0"/>
          </a:p>
          <a:p>
            <a:pPr>
              <a:lnSpc>
                <a:spcPct val="110000"/>
              </a:lnSpc>
            </a:pPr>
            <a:r>
              <a:rPr lang="en-US" dirty="0"/>
              <a:t>SME finance in MENA is restricted by the lack of an enabling environment. Regulations are insufficient, financial infrastructure is inadequate, lending capacity and tools are lacking and the availability of collateral is </a:t>
            </a:r>
            <a:r>
              <a:rPr lang="en-US" dirty="0" smtClean="0"/>
              <a:t>scarce. </a:t>
            </a:r>
          </a:p>
          <a:p>
            <a:pPr>
              <a:lnSpc>
                <a:spcPct val="110000"/>
              </a:lnSpc>
            </a:pPr>
            <a:r>
              <a:rPr lang="en-US" dirty="0" smtClean="0"/>
              <a:t>SMEs need </a:t>
            </a:r>
            <a:r>
              <a:rPr lang="en-US" dirty="0"/>
              <a:t>to </a:t>
            </a:r>
            <a:r>
              <a:rPr lang="en-US" dirty="0" smtClean="0"/>
              <a:t>improved</a:t>
            </a:r>
            <a:r>
              <a:rPr lang="en-US" dirty="0"/>
              <a:t> </a:t>
            </a:r>
            <a:r>
              <a:rPr lang="en-US" dirty="0" smtClean="0"/>
              <a:t>management skills and  </a:t>
            </a:r>
            <a:r>
              <a:rPr lang="en-US" dirty="0"/>
              <a:t>financial </a:t>
            </a:r>
            <a:r>
              <a:rPr lang="en-US" dirty="0" smtClean="0"/>
              <a:t>transparency.  </a:t>
            </a:r>
          </a:p>
          <a:p>
            <a:pPr>
              <a:lnSpc>
                <a:spcPct val="110000"/>
              </a:lnSpc>
            </a:pPr>
            <a:r>
              <a:rPr lang="en-US" dirty="0" smtClean="0"/>
              <a:t>Most banks are not </a:t>
            </a:r>
            <a:r>
              <a:rPr lang="en-US" dirty="0"/>
              <a:t>equipped to offer sustainable and profitable SME banking </a:t>
            </a:r>
            <a:r>
              <a:rPr lang="en-US" dirty="0" smtClean="0"/>
              <a:t>products</a:t>
            </a:r>
            <a:endParaRPr lang="en-US" dirty="0"/>
          </a:p>
        </p:txBody>
      </p:sp>
      <p:sp>
        <p:nvSpPr>
          <p:cNvPr id="5" name="Content Placeholder 5"/>
          <p:cNvSpPr txBox="1">
            <a:spLocks/>
          </p:cNvSpPr>
          <p:nvPr/>
        </p:nvSpPr>
        <p:spPr>
          <a:xfrm>
            <a:off x="1003298" y="1096354"/>
            <a:ext cx="8907272" cy="666558"/>
          </a:xfrm>
          <a:prstGeom prst="rect">
            <a:avLst/>
          </a:prstGeom>
          <a:solidFill>
            <a:schemeClr val="accent3">
              <a:lumMod val="20000"/>
              <a:lumOff val="80000"/>
            </a:schemeClr>
          </a:solidFill>
          <a:ln>
            <a:noFill/>
          </a:ln>
        </p:spPr>
        <p:txBody>
          <a:bodyPr/>
          <a:lstStyle>
            <a:lvl1pPr marL="194400" indent="-194400" algn="just" defTabSz="457200" rtl="0" eaLnBrk="1" latinLnBrk="0" hangingPunct="1">
              <a:spcBef>
                <a:spcPct val="20000"/>
              </a:spcBef>
              <a:buClr>
                <a:srgbClr val="1B5F2E"/>
              </a:buClr>
              <a:buFont typeface="Wingdings" pitchFamily="2" charset="2"/>
              <a:buChar char="§"/>
              <a:defRPr sz="1400" kern="1200">
                <a:solidFill>
                  <a:schemeClr val="tx1"/>
                </a:solidFill>
                <a:latin typeface="+mn-lt"/>
                <a:ea typeface="+mn-ea"/>
                <a:cs typeface="+mn-cs"/>
              </a:defRPr>
            </a:lvl1pPr>
            <a:lvl2pPr marL="421200" indent="-194400" algn="l" defTabSz="457200" rtl="0" eaLnBrk="1" latinLnBrk="0" hangingPunct="1">
              <a:spcBef>
                <a:spcPct val="20000"/>
              </a:spcBef>
              <a:buClr>
                <a:srgbClr val="1B5F2E"/>
              </a:buClr>
              <a:buFont typeface="Arial"/>
              <a:buChar char="–"/>
              <a:defRPr sz="1400" kern="1200">
                <a:solidFill>
                  <a:schemeClr val="tx1"/>
                </a:solidFill>
                <a:latin typeface="+mn-lt"/>
                <a:ea typeface="+mn-ea"/>
                <a:cs typeface="+mn-cs"/>
              </a:defRPr>
            </a:lvl2pPr>
            <a:lvl3pPr marL="615600" indent="-194400" algn="l" defTabSz="457200" rtl="0" eaLnBrk="1" latinLnBrk="0" hangingPunct="1">
              <a:spcBef>
                <a:spcPct val="20000"/>
              </a:spcBef>
              <a:buClr>
                <a:srgbClr val="1B5F2E"/>
              </a:buClr>
              <a:buFont typeface="Wingdings" pitchFamily="2" charset="2"/>
              <a:buChar char="§"/>
              <a:defRPr sz="1200" i="0" kern="1200">
                <a:solidFill>
                  <a:schemeClr val="tx1"/>
                </a:solidFill>
                <a:latin typeface="+mn-lt"/>
                <a:ea typeface="+mn-ea"/>
                <a:cs typeface="+mn-cs"/>
              </a:defRPr>
            </a:lvl3pPr>
            <a:lvl4pPr marL="846000" indent="-194400" algn="l" defTabSz="457200" rtl="0" eaLnBrk="1" latinLnBrk="0" hangingPunct="1">
              <a:spcBef>
                <a:spcPct val="20000"/>
              </a:spcBef>
              <a:buClr>
                <a:srgbClr val="1B5F2E"/>
              </a:buClr>
              <a:buFont typeface="Arial"/>
              <a:buChar char="–"/>
              <a:defRPr sz="1200" kern="1200">
                <a:solidFill>
                  <a:schemeClr val="tx1"/>
                </a:solidFill>
                <a:latin typeface="+mn-lt"/>
                <a:ea typeface="+mn-ea"/>
                <a:cs typeface="+mn-cs"/>
              </a:defRPr>
            </a:lvl4pPr>
            <a:lvl5pPr marL="1022400" indent="-174625" algn="l" defTabSz="457200" rtl="0" eaLnBrk="1" latinLnBrk="0" hangingPunct="1">
              <a:spcBef>
                <a:spcPct val="20000"/>
              </a:spcBef>
              <a:buClr>
                <a:srgbClr val="1B5F2E"/>
              </a:buClr>
              <a:buFont typeface="Arial"/>
              <a:buChar char="»"/>
              <a:defRPr sz="12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r>
              <a:rPr lang="en-US" sz="1800" b="1" dirty="0" smtClean="0">
                <a:solidFill>
                  <a:schemeClr val="tx1">
                    <a:lumMod val="65000"/>
                    <a:lumOff val="35000"/>
                  </a:schemeClr>
                </a:solidFill>
              </a:rPr>
              <a:t>MENA </a:t>
            </a:r>
            <a:r>
              <a:rPr lang="en-US" sz="1800" b="1" dirty="0">
                <a:solidFill>
                  <a:schemeClr val="tx1">
                    <a:lumMod val="65000"/>
                    <a:lumOff val="35000"/>
                  </a:schemeClr>
                </a:solidFill>
              </a:rPr>
              <a:t>region </a:t>
            </a:r>
            <a:r>
              <a:rPr lang="en-US" sz="1800" b="1" dirty="0" smtClean="0">
                <a:solidFill>
                  <a:schemeClr val="tx1">
                    <a:lumMod val="65000"/>
                    <a:lumOff val="35000"/>
                  </a:schemeClr>
                </a:solidFill>
              </a:rPr>
              <a:t>needs to be more proactive in cultivating </a:t>
            </a:r>
            <a:r>
              <a:rPr lang="en-US" sz="1800" b="1" dirty="0">
                <a:solidFill>
                  <a:schemeClr val="tx1">
                    <a:lumMod val="65000"/>
                    <a:lumOff val="35000"/>
                  </a:schemeClr>
                </a:solidFill>
              </a:rPr>
              <a:t>a business environment that is conducive to sustain SME </a:t>
            </a:r>
            <a:r>
              <a:rPr lang="en-US" sz="1800" b="1" dirty="0" smtClean="0">
                <a:solidFill>
                  <a:schemeClr val="tx1">
                    <a:lumMod val="65000"/>
                    <a:lumOff val="35000"/>
                  </a:schemeClr>
                </a:solidFill>
              </a:rPr>
              <a:t>growth</a:t>
            </a:r>
            <a:endParaRPr lang="en-US" sz="1800" b="1" dirty="0">
              <a:solidFill>
                <a:schemeClr val="tx1">
                  <a:lumMod val="65000"/>
                  <a:lumOff val="35000"/>
                </a:schemeClr>
              </a:solidFill>
            </a:endParaRPr>
          </a:p>
        </p:txBody>
      </p:sp>
      <p:sp>
        <p:nvSpPr>
          <p:cNvPr id="7" name="Content Placeholder 3"/>
          <p:cNvSpPr txBox="1">
            <a:spLocks/>
          </p:cNvSpPr>
          <p:nvPr/>
        </p:nvSpPr>
        <p:spPr>
          <a:xfrm>
            <a:off x="1003298" y="3384610"/>
            <a:ext cx="8573996" cy="287999"/>
          </a:xfrm>
          <a:prstGeom prst="rect">
            <a:avLst/>
          </a:prstGeom>
          <a:solidFill>
            <a:srgbClr val="1B5F2E"/>
          </a:solidFill>
          <a:ln>
            <a:noFill/>
          </a:ln>
        </p:spPr>
        <p:txBody>
          <a:bodyPr tIns="0" bIns="0"/>
          <a:lstStyle>
            <a:lvl1pPr marL="194400" indent="-194400" algn="just" defTabSz="457200" rtl="0" eaLnBrk="1" latinLnBrk="0" hangingPunct="1">
              <a:spcBef>
                <a:spcPct val="20000"/>
              </a:spcBef>
              <a:buClr>
                <a:srgbClr val="1B5F2E"/>
              </a:buClr>
              <a:buFont typeface="Wingdings" pitchFamily="2" charset="2"/>
              <a:buChar char="§"/>
              <a:defRPr sz="1400" kern="1200">
                <a:solidFill>
                  <a:schemeClr val="tx1"/>
                </a:solidFill>
                <a:latin typeface="+mn-lt"/>
                <a:ea typeface="+mn-ea"/>
                <a:cs typeface="+mn-cs"/>
              </a:defRPr>
            </a:lvl1pPr>
            <a:lvl2pPr marL="421200" indent="-194400" algn="l" defTabSz="457200" rtl="0" eaLnBrk="1" latinLnBrk="0" hangingPunct="1">
              <a:spcBef>
                <a:spcPct val="20000"/>
              </a:spcBef>
              <a:buClr>
                <a:srgbClr val="1B5F2E"/>
              </a:buClr>
              <a:buFont typeface="Arial"/>
              <a:buChar char="–"/>
              <a:defRPr sz="1400" kern="1200">
                <a:solidFill>
                  <a:schemeClr val="tx1"/>
                </a:solidFill>
                <a:latin typeface="+mn-lt"/>
                <a:ea typeface="+mn-ea"/>
                <a:cs typeface="+mn-cs"/>
              </a:defRPr>
            </a:lvl2pPr>
            <a:lvl3pPr marL="615600" indent="-194400" algn="l" defTabSz="457200" rtl="0" eaLnBrk="1" latinLnBrk="0" hangingPunct="1">
              <a:spcBef>
                <a:spcPct val="20000"/>
              </a:spcBef>
              <a:buClr>
                <a:srgbClr val="1B5F2E"/>
              </a:buClr>
              <a:buFont typeface="Wingdings" pitchFamily="2" charset="2"/>
              <a:buChar char="§"/>
              <a:defRPr sz="1200" i="0" kern="1200">
                <a:solidFill>
                  <a:schemeClr val="tx1"/>
                </a:solidFill>
                <a:latin typeface="+mn-lt"/>
                <a:ea typeface="+mn-ea"/>
                <a:cs typeface="+mn-cs"/>
              </a:defRPr>
            </a:lvl3pPr>
            <a:lvl4pPr marL="846000" indent="-194400" algn="l" defTabSz="457200" rtl="0" eaLnBrk="1" latinLnBrk="0" hangingPunct="1">
              <a:spcBef>
                <a:spcPct val="20000"/>
              </a:spcBef>
              <a:buClr>
                <a:srgbClr val="1B5F2E"/>
              </a:buClr>
              <a:buFont typeface="Arial"/>
              <a:buChar char="–"/>
              <a:defRPr sz="1200" kern="1200">
                <a:solidFill>
                  <a:schemeClr val="tx1"/>
                </a:solidFill>
                <a:latin typeface="+mn-lt"/>
                <a:ea typeface="+mn-ea"/>
                <a:cs typeface="+mn-cs"/>
              </a:defRPr>
            </a:lvl4pPr>
            <a:lvl5pPr marL="1022400" indent="-174625" algn="l" defTabSz="457200" rtl="0" eaLnBrk="1" latinLnBrk="0" hangingPunct="1">
              <a:spcBef>
                <a:spcPct val="20000"/>
              </a:spcBef>
              <a:buClr>
                <a:srgbClr val="1B5F2E"/>
              </a:buClr>
              <a:buFont typeface="Arial"/>
              <a:buChar char="»"/>
              <a:defRPr sz="12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ctr">
              <a:spcBef>
                <a:spcPts val="0"/>
              </a:spcBef>
              <a:buNone/>
            </a:pPr>
            <a:r>
              <a:rPr lang="en-US" sz="1600" b="1" dirty="0" smtClean="0">
                <a:solidFill>
                  <a:schemeClr val="bg1"/>
                </a:solidFill>
                <a:latin typeface="+mj-lt"/>
                <a:ea typeface="Lucida Grande"/>
                <a:cs typeface="Lucida Grande"/>
              </a:rPr>
              <a:t>Average </a:t>
            </a:r>
            <a:r>
              <a:rPr lang="en-US" sz="1600" b="1" dirty="0">
                <a:solidFill>
                  <a:schemeClr val="bg1"/>
                </a:solidFill>
                <a:latin typeface="+mj-lt"/>
                <a:ea typeface="Lucida Grande"/>
                <a:cs typeface="Lucida Grande"/>
              </a:rPr>
              <a:t>Share of SME Lending of Total Loans in </a:t>
            </a:r>
            <a:r>
              <a:rPr lang="en-US" sz="1600" b="1" dirty="0" smtClean="0">
                <a:solidFill>
                  <a:schemeClr val="bg1"/>
                </a:solidFill>
                <a:latin typeface="+mj-lt"/>
                <a:ea typeface="Lucida Grande"/>
                <a:cs typeface="Lucida Grande"/>
              </a:rPr>
              <a:t>Select MENA Countries</a:t>
            </a:r>
            <a:endParaRPr lang="en-US" sz="1600" b="1" dirty="0">
              <a:solidFill>
                <a:schemeClr val="bg1"/>
              </a:solidFill>
              <a:latin typeface="+mj-lt"/>
            </a:endParaRPr>
          </a:p>
        </p:txBody>
      </p:sp>
      <p:sp>
        <p:nvSpPr>
          <p:cNvPr id="10" name="Content Placeholder 3"/>
          <p:cNvSpPr txBox="1">
            <a:spLocks/>
          </p:cNvSpPr>
          <p:nvPr/>
        </p:nvSpPr>
        <p:spPr>
          <a:xfrm>
            <a:off x="6484471" y="6165027"/>
            <a:ext cx="2974788" cy="364525"/>
          </a:xfrm>
          <a:prstGeom prst="rect">
            <a:avLst/>
          </a:prstGeom>
          <a:noFill/>
          <a:ln>
            <a:noFill/>
          </a:ln>
        </p:spPr>
        <p:txBody>
          <a:bodyPr/>
          <a:lstStyle>
            <a:lvl1pPr marL="194400" indent="-194400" algn="just" defTabSz="457200" rtl="0" eaLnBrk="1" latinLnBrk="0" hangingPunct="1">
              <a:spcBef>
                <a:spcPct val="20000"/>
              </a:spcBef>
              <a:buClr>
                <a:srgbClr val="1B5F2E"/>
              </a:buClr>
              <a:buFont typeface="Wingdings" pitchFamily="2" charset="2"/>
              <a:buChar char="§"/>
              <a:defRPr sz="1400" kern="1200">
                <a:solidFill>
                  <a:schemeClr val="tx1"/>
                </a:solidFill>
                <a:latin typeface="+mn-lt"/>
                <a:ea typeface="+mn-ea"/>
                <a:cs typeface="+mn-cs"/>
              </a:defRPr>
            </a:lvl1pPr>
            <a:lvl2pPr marL="421200" indent="-194400" algn="l" defTabSz="457200" rtl="0" eaLnBrk="1" latinLnBrk="0" hangingPunct="1">
              <a:spcBef>
                <a:spcPct val="20000"/>
              </a:spcBef>
              <a:buClr>
                <a:srgbClr val="1B5F2E"/>
              </a:buClr>
              <a:buFont typeface="Arial"/>
              <a:buChar char="–"/>
              <a:defRPr sz="1400" kern="1200">
                <a:solidFill>
                  <a:schemeClr val="tx1"/>
                </a:solidFill>
                <a:latin typeface="+mn-lt"/>
                <a:ea typeface="+mn-ea"/>
                <a:cs typeface="+mn-cs"/>
              </a:defRPr>
            </a:lvl2pPr>
            <a:lvl3pPr marL="615600" indent="-194400" algn="l" defTabSz="457200" rtl="0" eaLnBrk="1" latinLnBrk="0" hangingPunct="1">
              <a:spcBef>
                <a:spcPct val="20000"/>
              </a:spcBef>
              <a:buClr>
                <a:srgbClr val="1B5F2E"/>
              </a:buClr>
              <a:buFont typeface="Wingdings" pitchFamily="2" charset="2"/>
              <a:buChar char="§"/>
              <a:defRPr sz="1200" i="0" kern="1200">
                <a:solidFill>
                  <a:schemeClr val="tx1"/>
                </a:solidFill>
                <a:latin typeface="+mn-lt"/>
                <a:ea typeface="+mn-ea"/>
                <a:cs typeface="+mn-cs"/>
              </a:defRPr>
            </a:lvl3pPr>
            <a:lvl4pPr marL="846000" indent="-194400" algn="l" defTabSz="457200" rtl="0" eaLnBrk="1" latinLnBrk="0" hangingPunct="1">
              <a:spcBef>
                <a:spcPct val="20000"/>
              </a:spcBef>
              <a:buClr>
                <a:srgbClr val="1B5F2E"/>
              </a:buClr>
              <a:buFont typeface="Arial"/>
              <a:buChar char="–"/>
              <a:defRPr sz="1200" kern="1200">
                <a:solidFill>
                  <a:schemeClr val="tx1"/>
                </a:solidFill>
                <a:latin typeface="+mn-lt"/>
                <a:ea typeface="+mn-ea"/>
                <a:cs typeface="+mn-cs"/>
              </a:defRPr>
            </a:lvl4pPr>
            <a:lvl5pPr marL="1022400" indent="-174625" algn="l" defTabSz="457200" rtl="0" eaLnBrk="1" latinLnBrk="0" hangingPunct="1">
              <a:spcBef>
                <a:spcPct val="20000"/>
              </a:spcBef>
              <a:buClr>
                <a:srgbClr val="1B5F2E"/>
              </a:buClr>
              <a:buFont typeface="Arial"/>
              <a:buChar char="»"/>
              <a:defRPr sz="12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r">
              <a:buNone/>
            </a:pPr>
            <a:r>
              <a:rPr lang="en-US" sz="1100" dirty="0" smtClean="0">
                <a:latin typeface="+mj-lt"/>
              </a:rPr>
              <a:t>Source: </a:t>
            </a:r>
            <a:r>
              <a:rPr lang="en-US" sz="1100" dirty="0">
                <a:solidFill>
                  <a:srgbClr val="000000"/>
                </a:solidFill>
                <a:latin typeface="+mj-lt"/>
                <a:ea typeface="Lucida Grande"/>
                <a:cs typeface="Lucida Grande"/>
              </a:rPr>
              <a:t>Union of Arab Bank, </a:t>
            </a:r>
            <a:r>
              <a:rPr lang="en-US" sz="1100" dirty="0" smtClean="0">
                <a:solidFill>
                  <a:srgbClr val="000000"/>
                </a:solidFill>
                <a:latin typeface="+mj-lt"/>
                <a:ea typeface="Lucida Grande"/>
                <a:cs typeface="Lucida Grande"/>
              </a:rPr>
              <a:t>World Bank, 2011</a:t>
            </a:r>
            <a:endParaRPr lang="en-US" sz="1100" dirty="0" smtClean="0">
              <a:latin typeface="+mj-lt"/>
            </a:endParaRPr>
          </a:p>
        </p:txBody>
      </p:sp>
      <p:cxnSp>
        <p:nvCxnSpPr>
          <p:cNvPr id="16" name="Straight Connector 15"/>
          <p:cNvCxnSpPr/>
          <p:nvPr/>
        </p:nvCxnSpPr>
        <p:spPr>
          <a:xfrm flipV="1">
            <a:off x="1553882" y="4911904"/>
            <a:ext cx="7993530" cy="14942"/>
          </a:xfrm>
          <a:prstGeom prst="line">
            <a:avLst/>
          </a:prstGeom>
          <a:ln w="12700" cmpd="sng">
            <a:prstDash val="lgDash"/>
          </a:ln>
          <a:effectLst/>
        </p:spPr>
        <p:style>
          <a:lnRef idx="2">
            <a:schemeClr val="accent1"/>
          </a:lnRef>
          <a:fillRef idx="0">
            <a:schemeClr val="accent1"/>
          </a:fillRef>
          <a:effectRef idx="1">
            <a:schemeClr val="accent1"/>
          </a:effectRef>
          <a:fontRef idx="minor">
            <a:schemeClr val="tx1"/>
          </a:fontRef>
        </p:style>
      </p:cxnSp>
      <p:sp>
        <p:nvSpPr>
          <p:cNvPr id="18" name="Content Placeholder 3"/>
          <p:cNvSpPr txBox="1">
            <a:spLocks/>
          </p:cNvSpPr>
          <p:nvPr/>
        </p:nvSpPr>
        <p:spPr>
          <a:xfrm>
            <a:off x="1437344" y="4439805"/>
            <a:ext cx="1677894" cy="230054"/>
          </a:xfrm>
          <a:prstGeom prst="rect">
            <a:avLst/>
          </a:prstGeom>
          <a:noFill/>
          <a:ln>
            <a:noFill/>
          </a:ln>
        </p:spPr>
        <p:txBody>
          <a:bodyPr/>
          <a:lstStyle>
            <a:lvl1pPr marL="194400" indent="-194400" algn="just" defTabSz="457200" rtl="0" eaLnBrk="1" latinLnBrk="0" hangingPunct="1">
              <a:spcBef>
                <a:spcPct val="20000"/>
              </a:spcBef>
              <a:buClr>
                <a:srgbClr val="1B5F2E"/>
              </a:buClr>
              <a:buFont typeface="Wingdings" pitchFamily="2" charset="2"/>
              <a:buChar char="§"/>
              <a:defRPr sz="1400" kern="1200">
                <a:solidFill>
                  <a:schemeClr val="tx1"/>
                </a:solidFill>
                <a:latin typeface="+mn-lt"/>
                <a:ea typeface="+mn-ea"/>
                <a:cs typeface="+mn-cs"/>
              </a:defRPr>
            </a:lvl1pPr>
            <a:lvl2pPr marL="421200" indent="-194400" algn="l" defTabSz="457200" rtl="0" eaLnBrk="1" latinLnBrk="0" hangingPunct="1">
              <a:spcBef>
                <a:spcPct val="20000"/>
              </a:spcBef>
              <a:buClr>
                <a:srgbClr val="1B5F2E"/>
              </a:buClr>
              <a:buFont typeface="Arial"/>
              <a:buChar char="–"/>
              <a:defRPr sz="1400" kern="1200">
                <a:solidFill>
                  <a:schemeClr val="tx1"/>
                </a:solidFill>
                <a:latin typeface="+mn-lt"/>
                <a:ea typeface="+mn-ea"/>
                <a:cs typeface="+mn-cs"/>
              </a:defRPr>
            </a:lvl2pPr>
            <a:lvl3pPr marL="615600" indent="-194400" algn="l" defTabSz="457200" rtl="0" eaLnBrk="1" latinLnBrk="0" hangingPunct="1">
              <a:spcBef>
                <a:spcPct val="20000"/>
              </a:spcBef>
              <a:buClr>
                <a:srgbClr val="1B5F2E"/>
              </a:buClr>
              <a:buFont typeface="Wingdings" pitchFamily="2" charset="2"/>
              <a:buChar char="§"/>
              <a:defRPr sz="1200" i="0" kern="1200">
                <a:solidFill>
                  <a:schemeClr val="tx1"/>
                </a:solidFill>
                <a:latin typeface="+mn-lt"/>
                <a:ea typeface="+mn-ea"/>
                <a:cs typeface="+mn-cs"/>
              </a:defRPr>
            </a:lvl3pPr>
            <a:lvl4pPr marL="846000" indent="-194400" algn="l" defTabSz="457200" rtl="0" eaLnBrk="1" latinLnBrk="0" hangingPunct="1">
              <a:spcBef>
                <a:spcPct val="20000"/>
              </a:spcBef>
              <a:buClr>
                <a:srgbClr val="1B5F2E"/>
              </a:buClr>
              <a:buFont typeface="Arial"/>
              <a:buChar char="–"/>
              <a:defRPr sz="1200" kern="1200">
                <a:solidFill>
                  <a:schemeClr val="tx1"/>
                </a:solidFill>
                <a:latin typeface="+mn-lt"/>
                <a:ea typeface="+mn-ea"/>
                <a:cs typeface="+mn-cs"/>
              </a:defRPr>
            </a:lvl4pPr>
            <a:lvl5pPr marL="1022400" indent="-174625" algn="l" defTabSz="457200" rtl="0" eaLnBrk="1" latinLnBrk="0" hangingPunct="1">
              <a:spcBef>
                <a:spcPct val="20000"/>
              </a:spcBef>
              <a:buClr>
                <a:srgbClr val="1B5F2E"/>
              </a:buClr>
              <a:buFont typeface="Arial"/>
              <a:buChar char="»"/>
              <a:defRPr sz="12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r">
              <a:buNone/>
            </a:pPr>
            <a:r>
              <a:rPr lang="en-US" sz="1200" dirty="0" smtClean="0">
                <a:latin typeface="+mj-lt"/>
              </a:rPr>
              <a:t>High-income Countries</a:t>
            </a:r>
          </a:p>
        </p:txBody>
      </p:sp>
      <p:sp>
        <p:nvSpPr>
          <p:cNvPr id="19" name="Content Placeholder 3"/>
          <p:cNvSpPr txBox="1">
            <a:spLocks/>
          </p:cNvSpPr>
          <p:nvPr/>
        </p:nvSpPr>
        <p:spPr>
          <a:xfrm>
            <a:off x="1449295" y="4677349"/>
            <a:ext cx="1815355" cy="230054"/>
          </a:xfrm>
          <a:prstGeom prst="rect">
            <a:avLst/>
          </a:prstGeom>
          <a:noFill/>
          <a:ln>
            <a:noFill/>
          </a:ln>
        </p:spPr>
        <p:txBody>
          <a:bodyPr/>
          <a:lstStyle>
            <a:lvl1pPr marL="194400" indent="-194400" algn="just" defTabSz="457200" rtl="0" eaLnBrk="1" latinLnBrk="0" hangingPunct="1">
              <a:spcBef>
                <a:spcPct val="20000"/>
              </a:spcBef>
              <a:buClr>
                <a:srgbClr val="1B5F2E"/>
              </a:buClr>
              <a:buFont typeface="Wingdings" pitchFamily="2" charset="2"/>
              <a:buChar char="§"/>
              <a:defRPr sz="1400" kern="1200">
                <a:solidFill>
                  <a:schemeClr val="tx1"/>
                </a:solidFill>
                <a:latin typeface="+mn-lt"/>
                <a:ea typeface="+mn-ea"/>
                <a:cs typeface="+mn-cs"/>
              </a:defRPr>
            </a:lvl1pPr>
            <a:lvl2pPr marL="421200" indent="-194400" algn="l" defTabSz="457200" rtl="0" eaLnBrk="1" latinLnBrk="0" hangingPunct="1">
              <a:spcBef>
                <a:spcPct val="20000"/>
              </a:spcBef>
              <a:buClr>
                <a:srgbClr val="1B5F2E"/>
              </a:buClr>
              <a:buFont typeface="Arial"/>
              <a:buChar char="–"/>
              <a:defRPr sz="1400" kern="1200">
                <a:solidFill>
                  <a:schemeClr val="tx1"/>
                </a:solidFill>
                <a:latin typeface="+mn-lt"/>
                <a:ea typeface="+mn-ea"/>
                <a:cs typeface="+mn-cs"/>
              </a:defRPr>
            </a:lvl2pPr>
            <a:lvl3pPr marL="615600" indent="-194400" algn="l" defTabSz="457200" rtl="0" eaLnBrk="1" latinLnBrk="0" hangingPunct="1">
              <a:spcBef>
                <a:spcPct val="20000"/>
              </a:spcBef>
              <a:buClr>
                <a:srgbClr val="1B5F2E"/>
              </a:buClr>
              <a:buFont typeface="Wingdings" pitchFamily="2" charset="2"/>
              <a:buChar char="§"/>
              <a:defRPr sz="1200" i="0" kern="1200">
                <a:solidFill>
                  <a:schemeClr val="tx1"/>
                </a:solidFill>
                <a:latin typeface="+mn-lt"/>
                <a:ea typeface="+mn-ea"/>
                <a:cs typeface="+mn-cs"/>
              </a:defRPr>
            </a:lvl3pPr>
            <a:lvl4pPr marL="846000" indent="-194400" algn="l" defTabSz="457200" rtl="0" eaLnBrk="1" latinLnBrk="0" hangingPunct="1">
              <a:spcBef>
                <a:spcPct val="20000"/>
              </a:spcBef>
              <a:buClr>
                <a:srgbClr val="1B5F2E"/>
              </a:buClr>
              <a:buFont typeface="Arial"/>
              <a:buChar char="–"/>
              <a:defRPr sz="1200" kern="1200">
                <a:solidFill>
                  <a:schemeClr val="tx1"/>
                </a:solidFill>
                <a:latin typeface="+mn-lt"/>
                <a:ea typeface="+mn-ea"/>
                <a:cs typeface="+mn-cs"/>
              </a:defRPr>
            </a:lvl4pPr>
            <a:lvl5pPr marL="1022400" indent="-174625" algn="l" defTabSz="457200" rtl="0" eaLnBrk="1" latinLnBrk="0" hangingPunct="1">
              <a:spcBef>
                <a:spcPct val="20000"/>
              </a:spcBef>
              <a:buClr>
                <a:srgbClr val="1B5F2E"/>
              </a:buClr>
              <a:buFont typeface="Arial"/>
              <a:buChar char="»"/>
              <a:defRPr sz="12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r">
              <a:buNone/>
            </a:pPr>
            <a:r>
              <a:rPr lang="en-US" sz="1200" dirty="0" smtClean="0">
                <a:latin typeface="+mj-lt"/>
              </a:rPr>
              <a:t>Middle-income Countries</a:t>
            </a:r>
          </a:p>
        </p:txBody>
      </p:sp>
      <p:sp>
        <p:nvSpPr>
          <p:cNvPr id="11" name="Oval 10"/>
          <p:cNvSpPr/>
          <p:nvPr/>
        </p:nvSpPr>
        <p:spPr>
          <a:xfrm>
            <a:off x="3406587" y="3741581"/>
            <a:ext cx="3526119" cy="863998"/>
          </a:xfrm>
          <a:prstGeom prst="ellipse">
            <a:avLst/>
          </a:prstGeom>
          <a:solidFill>
            <a:srgbClr val="F9FBE4"/>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200" b="1" dirty="0" smtClean="0">
                <a:solidFill>
                  <a:schemeClr val="tx1"/>
                </a:solidFill>
              </a:rPr>
              <a:t>Low </a:t>
            </a:r>
            <a:r>
              <a:rPr lang="en-US" sz="1200" b="1" dirty="0">
                <a:solidFill>
                  <a:schemeClr val="tx1"/>
                </a:solidFill>
              </a:rPr>
              <a:t>share of SME lending </a:t>
            </a:r>
            <a:r>
              <a:rPr lang="en-US" sz="1200" b="1" dirty="0" smtClean="0">
                <a:solidFill>
                  <a:schemeClr val="tx1"/>
                </a:solidFill>
              </a:rPr>
              <a:t>in GCC reflects </a:t>
            </a:r>
            <a:r>
              <a:rPr lang="en-US" sz="1200" b="1" dirty="0">
                <a:solidFill>
                  <a:schemeClr val="tx1"/>
                </a:solidFill>
              </a:rPr>
              <a:t>the historical structure of oil-based economies, dominated by very large </a:t>
            </a:r>
            <a:r>
              <a:rPr lang="en-US" sz="1200" b="1" dirty="0" smtClean="0">
                <a:solidFill>
                  <a:schemeClr val="tx1"/>
                </a:solidFill>
              </a:rPr>
              <a:t>enterprises</a:t>
            </a:r>
            <a:endParaRPr lang="en-US" sz="1200" b="1" dirty="0">
              <a:solidFill>
                <a:schemeClr val="tx1"/>
              </a:solidFill>
            </a:endParaRPr>
          </a:p>
        </p:txBody>
      </p:sp>
    </p:spTree>
    <p:extLst>
      <p:ext uri="{BB962C8B-B14F-4D97-AF65-F5344CB8AC3E}">
        <p14:creationId xmlns:p14="http://schemas.microsoft.com/office/powerpoint/2010/main" val="3189499833"/>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Recommendations</a:t>
            </a:r>
            <a:r>
              <a:rPr lang="en-US" dirty="0"/>
              <a:t> </a:t>
            </a:r>
            <a:r>
              <a:rPr lang="en-US" dirty="0" smtClean="0"/>
              <a:t>for SME Growth</a:t>
            </a:r>
            <a:endParaRPr lang="en-US" dirty="0"/>
          </a:p>
        </p:txBody>
      </p:sp>
      <p:sp>
        <p:nvSpPr>
          <p:cNvPr id="3" name="Slide Number Placeholder 2"/>
          <p:cNvSpPr>
            <a:spLocks noGrp="1"/>
          </p:cNvSpPr>
          <p:nvPr>
            <p:ph type="sldNum" sz="quarter" idx="12"/>
          </p:nvPr>
        </p:nvSpPr>
        <p:spPr/>
        <p:txBody>
          <a:bodyPr/>
          <a:lstStyle/>
          <a:p>
            <a:fld id="{092271CF-4722-D24C-BD82-83CC3CB6D6E5}" type="slidenum">
              <a:rPr lang="en-US" smtClean="0"/>
              <a:pPr/>
              <a:t>6</a:t>
            </a:fld>
            <a:endParaRPr lang="en-US" dirty="0"/>
          </a:p>
        </p:txBody>
      </p:sp>
      <p:sp>
        <p:nvSpPr>
          <p:cNvPr id="8" name="Content Placeholder 3"/>
          <p:cNvSpPr txBox="1">
            <a:spLocks/>
          </p:cNvSpPr>
          <p:nvPr/>
        </p:nvSpPr>
        <p:spPr>
          <a:xfrm>
            <a:off x="1003299" y="2181843"/>
            <a:ext cx="2880000" cy="360000"/>
          </a:xfrm>
          <a:prstGeom prst="rect">
            <a:avLst/>
          </a:prstGeom>
          <a:solidFill>
            <a:srgbClr val="1B5F2E"/>
          </a:solidFill>
          <a:ln>
            <a:solidFill>
              <a:srgbClr val="77933C"/>
            </a:solidFill>
          </a:ln>
        </p:spPr>
        <p:txBody>
          <a:bodyPr/>
          <a:lstStyle>
            <a:lvl1pPr marL="194400" indent="-194400" algn="just" defTabSz="457200" rtl="0" eaLnBrk="1" latinLnBrk="0" hangingPunct="1">
              <a:spcBef>
                <a:spcPct val="20000"/>
              </a:spcBef>
              <a:buClr>
                <a:srgbClr val="1B5F2E"/>
              </a:buClr>
              <a:buFont typeface="Wingdings" pitchFamily="2" charset="2"/>
              <a:buChar char="§"/>
              <a:defRPr sz="1400" kern="1200">
                <a:solidFill>
                  <a:schemeClr val="tx1"/>
                </a:solidFill>
                <a:latin typeface="+mn-lt"/>
                <a:ea typeface="+mn-ea"/>
                <a:cs typeface="+mn-cs"/>
              </a:defRPr>
            </a:lvl1pPr>
            <a:lvl2pPr marL="421200" indent="-194400" algn="l" defTabSz="457200" rtl="0" eaLnBrk="1" latinLnBrk="0" hangingPunct="1">
              <a:spcBef>
                <a:spcPct val="20000"/>
              </a:spcBef>
              <a:buClr>
                <a:srgbClr val="1B5F2E"/>
              </a:buClr>
              <a:buFont typeface="Arial"/>
              <a:buChar char="–"/>
              <a:defRPr sz="1400" kern="1200">
                <a:solidFill>
                  <a:schemeClr val="tx1"/>
                </a:solidFill>
                <a:latin typeface="+mn-lt"/>
                <a:ea typeface="+mn-ea"/>
                <a:cs typeface="+mn-cs"/>
              </a:defRPr>
            </a:lvl2pPr>
            <a:lvl3pPr marL="615600" indent="-194400" algn="l" defTabSz="457200" rtl="0" eaLnBrk="1" latinLnBrk="0" hangingPunct="1">
              <a:spcBef>
                <a:spcPct val="20000"/>
              </a:spcBef>
              <a:buClr>
                <a:srgbClr val="1B5F2E"/>
              </a:buClr>
              <a:buFont typeface="Wingdings" pitchFamily="2" charset="2"/>
              <a:buChar char="§"/>
              <a:defRPr sz="1200" i="0" kern="1200">
                <a:solidFill>
                  <a:schemeClr val="tx1"/>
                </a:solidFill>
                <a:latin typeface="+mn-lt"/>
                <a:ea typeface="+mn-ea"/>
                <a:cs typeface="+mn-cs"/>
              </a:defRPr>
            </a:lvl3pPr>
            <a:lvl4pPr marL="846000" indent="-194400" algn="l" defTabSz="457200" rtl="0" eaLnBrk="1" latinLnBrk="0" hangingPunct="1">
              <a:spcBef>
                <a:spcPct val="20000"/>
              </a:spcBef>
              <a:buClr>
                <a:srgbClr val="1B5F2E"/>
              </a:buClr>
              <a:buFont typeface="Arial"/>
              <a:buChar char="–"/>
              <a:defRPr sz="1200" kern="1200">
                <a:solidFill>
                  <a:schemeClr val="tx1"/>
                </a:solidFill>
                <a:latin typeface="+mn-lt"/>
                <a:ea typeface="+mn-ea"/>
                <a:cs typeface="+mn-cs"/>
              </a:defRPr>
            </a:lvl4pPr>
            <a:lvl5pPr marL="1022400" indent="-174625" algn="l" defTabSz="457200" rtl="0" eaLnBrk="1" latinLnBrk="0" hangingPunct="1">
              <a:spcBef>
                <a:spcPct val="20000"/>
              </a:spcBef>
              <a:buClr>
                <a:srgbClr val="1B5F2E"/>
              </a:buClr>
              <a:buFont typeface="Arial"/>
              <a:buChar char="»"/>
              <a:defRPr sz="12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ctr">
              <a:buNone/>
            </a:pPr>
            <a:r>
              <a:rPr lang="en-US" sz="1600" b="1" dirty="0" smtClean="0">
                <a:solidFill>
                  <a:schemeClr val="bg1"/>
                </a:solidFill>
              </a:rPr>
              <a:t>Public Sector</a:t>
            </a:r>
            <a:endParaRPr lang="en-US" sz="1600" dirty="0">
              <a:solidFill>
                <a:schemeClr val="bg1"/>
              </a:solidFill>
            </a:endParaRPr>
          </a:p>
        </p:txBody>
      </p:sp>
      <p:sp>
        <p:nvSpPr>
          <p:cNvPr id="10" name="Content Placeholder 3"/>
          <p:cNvSpPr txBox="1">
            <a:spLocks/>
          </p:cNvSpPr>
          <p:nvPr/>
        </p:nvSpPr>
        <p:spPr>
          <a:xfrm>
            <a:off x="6954458" y="2181843"/>
            <a:ext cx="2880000" cy="360000"/>
          </a:xfrm>
          <a:prstGeom prst="rect">
            <a:avLst/>
          </a:prstGeom>
          <a:solidFill>
            <a:srgbClr val="1B5F2E"/>
          </a:solidFill>
          <a:ln>
            <a:solidFill>
              <a:srgbClr val="77933C"/>
            </a:solidFill>
          </a:ln>
        </p:spPr>
        <p:txBody>
          <a:bodyPr/>
          <a:lstStyle>
            <a:lvl1pPr marL="194400" indent="-194400" algn="just" defTabSz="457200" rtl="0" eaLnBrk="1" latinLnBrk="0" hangingPunct="1">
              <a:spcBef>
                <a:spcPct val="20000"/>
              </a:spcBef>
              <a:buClr>
                <a:srgbClr val="1B5F2E"/>
              </a:buClr>
              <a:buFont typeface="Wingdings" pitchFamily="2" charset="2"/>
              <a:buChar char="§"/>
              <a:defRPr sz="1400" kern="1200">
                <a:solidFill>
                  <a:schemeClr val="tx1"/>
                </a:solidFill>
                <a:latin typeface="+mn-lt"/>
                <a:ea typeface="+mn-ea"/>
                <a:cs typeface="+mn-cs"/>
              </a:defRPr>
            </a:lvl1pPr>
            <a:lvl2pPr marL="421200" indent="-194400" algn="l" defTabSz="457200" rtl="0" eaLnBrk="1" latinLnBrk="0" hangingPunct="1">
              <a:spcBef>
                <a:spcPct val="20000"/>
              </a:spcBef>
              <a:buClr>
                <a:srgbClr val="1B5F2E"/>
              </a:buClr>
              <a:buFont typeface="Arial"/>
              <a:buChar char="–"/>
              <a:defRPr sz="1400" kern="1200">
                <a:solidFill>
                  <a:schemeClr val="tx1"/>
                </a:solidFill>
                <a:latin typeface="+mn-lt"/>
                <a:ea typeface="+mn-ea"/>
                <a:cs typeface="+mn-cs"/>
              </a:defRPr>
            </a:lvl2pPr>
            <a:lvl3pPr marL="615600" indent="-194400" algn="l" defTabSz="457200" rtl="0" eaLnBrk="1" latinLnBrk="0" hangingPunct="1">
              <a:spcBef>
                <a:spcPct val="20000"/>
              </a:spcBef>
              <a:buClr>
                <a:srgbClr val="1B5F2E"/>
              </a:buClr>
              <a:buFont typeface="Wingdings" pitchFamily="2" charset="2"/>
              <a:buChar char="§"/>
              <a:defRPr sz="1200" i="0" kern="1200">
                <a:solidFill>
                  <a:schemeClr val="tx1"/>
                </a:solidFill>
                <a:latin typeface="+mn-lt"/>
                <a:ea typeface="+mn-ea"/>
                <a:cs typeface="+mn-cs"/>
              </a:defRPr>
            </a:lvl3pPr>
            <a:lvl4pPr marL="846000" indent="-194400" algn="l" defTabSz="457200" rtl="0" eaLnBrk="1" latinLnBrk="0" hangingPunct="1">
              <a:spcBef>
                <a:spcPct val="20000"/>
              </a:spcBef>
              <a:buClr>
                <a:srgbClr val="1B5F2E"/>
              </a:buClr>
              <a:buFont typeface="Arial"/>
              <a:buChar char="–"/>
              <a:defRPr sz="1200" kern="1200">
                <a:solidFill>
                  <a:schemeClr val="tx1"/>
                </a:solidFill>
                <a:latin typeface="+mn-lt"/>
                <a:ea typeface="+mn-ea"/>
                <a:cs typeface="+mn-cs"/>
              </a:defRPr>
            </a:lvl4pPr>
            <a:lvl5pPr marL="1022400" indent="-174625" algn="l" defTabSz="457200" rtl="0" eaLnBrk="1" latinLnBrk="0" hangingPunct="1">
              <a:spcBef>
                <a:spcPct val="20000"/>
              </a:spcBef>
              <a:buClr>
                <a:srgbClr val="1B5F2E"/>
              </a:buClr>
              <a:buFont typeface="Arial"/>
              <a:buChar char="»"/>
              <a:defRPr sz="12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ctr">
              <a:buNone/>
            </a:pPr>
            <a:r>
              <a:rPr lang="en-US" sz="1600" b="1" dirty="0" smtClean="0">
                <a:solidFill>
                  <a:schemeClr val="bg1"/>
                </a:solidFill>
              </a:rPr>
              <a:t>SMEs</a:t>
            </a:r>
            <a:endParaRPr lang="en-US" sz="1600" dirty="0">
              <a:solidFill>
                <a:schemeClr val="bg1"/>
              </a:solidFill>
            </a:endParaRPr>
          </a:p>
        </p:txBody>
      </p:sp>
      <p:sp>
        <p:nvSpPr>
          <p:cNvPr id="11" name="Content Placeholder 3"/>
          <p:cNvSpPr>
            <a:spLocks noGrp="1"/>
          </p:cNvSpPr>
          <p:nvPr>
            <p:ph sz="quarter" idx="21"/>
          </p:nvPr>
        </p:nvSpPr>
        <p:spPr>
          <a:xfrm>
            <a:off x="1003298" y="2589140"/>
            <a:ext cx="2880000" cy="3491993"/>
          </a:xfrm>
          <a:ln>
            <a:solidFill>
              <a:schemeClr val="accent3">
                <a:lumMod val="75000"/>
              </a:schemeClr>
            </a:solidFill>
          </a:ln>
        </p:spPr>
        <p:txBody>
          <a:bodyPr/>
          <a:lstStyle/>
          <a:p>
            <a:pPr algn="l"/>
            <a:r>
              <a:rPr lang="en-US" sz="1600" dirty="0"/>
              <a:t>Developing a supporting legal and regulatory </a:t>
            </a:r>
            <a:r>
              <a:rPr lang="en-US" sz="1600" dirty="0" smtClean="0"/>
              <a:t>framework</a:t>
            </a:r>
            <a:endParaRPr lang="en-US" sz="1600" dirty="0"/>
          </a:p>
          <a:p>
            <a:pPr algn="l"/>
            <a:r>
              <a:rPr lang="en-US" sz="1600" dirty="0" smtClean="0"/>
              <a:t>Strengthening </a:t>
            </a:r>
            <a:r>
              <a:rPr lang="en-US" sz="1600" dirty="0"/>
              <a:t>the financial </a:t>
            </a:r>
            <a:r>
              <a:rPr lang="en-US" sz="1600" dirty="0" smtClean="0"/>
              <a:t>infrastructure</a:t>
            </a:r>
          </a:p>
          <a:p>
            <a:pPr algn="l"/>
            <a:r>
              <a:rPr lang="en-US" sz="1600" dirty="0"/>
              <a:t>Effective government support </a:t>
            </a:r>
            <a:r>
              <a:rPr lang="en-US" sz="1600" dirty="0" smtClean="0"/>
              <a:t>mechanisms</a:t>
            </a:r>
          </a:p>
          <a:p>
            <a:pPr algn="l"/>
            <a:r>
              <a:rPr lang="en-US" sz="1600" dirty="0"/>
              <a:t>Building reliable data sources for SME </a:t>
            </a:r>
            <a:r>
              <a:rPr lang="en-US" sz="1600" dirty="0" smtClean="0"/>
              <a:t>finance</a:t>
            </a:r>
          </a:p>
          <a:p>
            <a:pPr algn="l"/>
            <a:r>
              <a:rPr lang="en-US" sz="1600" dirty="0"/>
              <a:t>Business development assistance</a:t>
            </a:r>
            <a:endParaRPr lang="en-US" sz="1600" dirty="0" smtClean="0"/>
          </a:p>
        </p:txBody>
      </p:sp>
      <p:sp>
        <p:nvSpPr>
          <p:cNvPr id="12" name="Content Placeholder 3"/>
          <p:cNvSpPr txBox="1">
            <a:spLocks/>
          </p:cNvSpPr>
          <p:nvPr/>
        </p:nvSpPr>
        <p:spPr>
          <a:xfrm>
            <a:off x="3978878" y="2589140"/>
            <a:ext cx="2880000" cy="3491993"/>
          </a:xfrm>
          <a:prstGeom prst="rect">
            <a:avLst/>
          </a:prstGeom>
          <a:ln>
            <a:solidFill>
              <a:schemeClr val="accent3">
                <a:lumMod val="75000"/>
              </a:schemeClr>
            </a:solidFill>
          </a:ln>
        </p:spPr>
        <p:txBody>
          <a:bodyPr/>
          <a:lstStyle>
            <a:lvl1pPr marL="194400" indent="-194400" algn="just" defTabSz="457200" rtl="0" eaLnBrk="1" latinLnBrk="0" hangingPunct="1">
              <a:spcBef>
                <a:spcPct val="20000"/>
              </a:spcBef>
              <a:buClr>
                <a:srgbClr val="1B5F2E"/>
              </a:buClr>
              <a:buFont typeface="Wingdings" pitchFamily="2" charset="2"/>
              <a:buChar char="§"/>
              <a:defRPr sz="1400" kern="1200">
                <a:solidFill>
                  <a:schemeClr val="tx1"/>
                </a:solidFill>
                <a:latin typeface="+mn-lt"/>
                <a:ea typeface="+mn-ea"/>
                <a:cs typeface="+mn-cs"/>
              </a:defRPr>
            </a:lvl1pPr>
            <a:lvl2pPr marL="421200" indent="-194400" algn="l" defTabSz="457200" rtl="0" eaLnBrk="1" latinLnBrk="0" hangingPunct="1">
              <a:spcBef>
                <a:spcPct val="20000"/>
              </a:spcBef>
              <a:buClr>
                <a:srgbClr val="1B5F2E"/>
              </a:buClr>
              <a:buFont typeface="Arial"/>
              <a:buChar char="–"/>
              <a:defRPr sz="1400" kern="1200">
                <a:solidFill>
                  <a:schemeClr val="tx1"/>
                </a:solidFill>
                <a:latin typeface="+mn-lt"/>
                <a:ea typeface="+mn-ea"/>
                <a:cs typeface="+mn-cs"/>
              </a:defRPr>
            </a:lvl2pPr>
            <a:lvl3pPr marL="615600" indent="-194400" algn="l" defTabSz="457200" rtl="0" eaLnBrk="1" latinLnBrk="0" hangingPunct="1">
              <a:spcBef>
                <a:spcPct val="20000"/>
              </a:spcBef>
              <a:buClr>
                <a:srgbClr val="1B5F2E"/>
              </a:buClr>
              <a:buFont typeface="Wingdings" pitchFamily="2" charset="2"/>
              <a:buChar char="§"/>
              <a:defRPr sz="1200" i="0" kern="1200">
                <a:solidFill>
                  <a:schemeClr val="tx1"/>
                </a:solidFill>
                <a:latin typeface="+mn-lt"/>
                <a:ea typeface="+mn-ea"/>
                <a:cs typeface="+mn-cs"/>
              </a:defRPr>
            </a:lvl3pPr>
            <a:lvl4pPr marL="846000" indent="-194400" algn="l" defTabSz="457200" rtl="0" eaLnBrk="1" latinLnBrk="0" hangingPunct="1">
              <a:spcBef>
                <a:spcPct val="20000"/>
              </a:spcBef>
              <a:buClr>
                <a:srgbClr val="1B5F2E"/>
              </a:buClr>
              <a:buFont typeface="Arial"/>
              <a:buChar char="–"/>
              <a:defRPr sz="1200" kern="1200">
                <a:solidFill>
                  <a:schemeClr val="tx1"/>
                </a:solidFill>
                <a:latin typeface="+mn-lt"/>
                <a:ea typeface="+mn-ea"/>
                <a:cs typeface="+mn-cs"/>
              </a:defRPr>
            </a:lvl4pPr>
            <a:lvl5pPr marL="1022400" indent="-174625" algn="l" defTabSz="457200" rtl="0" eaLnBrk="1" latinLnBrk="0" hangingPunct="1">
              <a:spcBef>
                <a:spcPct val="20000"/>
              </a:spcBef>
              <a:buClr>
                <a:srgbClr val="1B5F2E"/>
              </a:buClr>
              <a:buFont typeface="Arial"/>
              <a:buChar char="»"/>
              <a:defRPr sz="12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algn="l"/>
            <a:r>
              <a:rPr lang="en-US" sz="1600" dirty="0"/>
              <a:t>Banks’ establishment of separate SME specific frameworks and divisions </a:t>
            </a:r>
            <a:endParaRPr lang="en-US" sz="1600" dirty="0" smtClean="0"/>
          </a:p>
          <a:p>
            <a:pPr algn="l"/>
            <a:r>
              <a:rPr lang="en-US" sz="1600" dirty="0" smtClean="0"/>
              <a:t>Establishment </a:t>
            </a:r>
            <a:r>
              <a:rPr lang="en-US" sz="1600" dirty="0"/>
              <a:t>of specialized institutions and funds </a:t>
            </a:r>
            <a:endParaRPr lang="en-US" sz="1600" dirty="0" smtClean="0"/>
          </a:p>
          <a:p>
            <a:pPr algn="l"/>
            <a:r>
              <a:rPr lang="en-US" sz="1600" dirty="0"/>
              <a:t>Financing support and credit lines for banks and NBFIs </a:t>
            </a:r>
            <a:endParaRPr lang="en-US" sz="1600" dirty="0" smtClean="0"/>
          </a:p>
          <a:p>
            <a:pPr algn="l"/>
            <a:r>
              <a:rPr lang="en-US" sz="1600" dirty="0"/>
              <a:t>Vendor financing programs and factoring companies </a:t>
            </a:r>
            <a:endParaRPr lang="en-US" sz="1600" dirty="0" smtClean="0"/>
          </a:p>
        </p:txBody>
      </p:sp>
      <p:sp>
        <p:nvSpPr>
          <p:cNvPr id="13" name="Content Placeholder 3"/>
          <p:cNvSpPr txBox="1">
            <a:spLocks/>
          </p:cNvSpPr>
          <p:nvPr/>
        </p:nvSpPr>
        <p:spPr>
          <a:xfrm>
            <a:off x="6954460" y="2589140"/>
            <a:ext cx="2880000" cy="3491993"/>
          </a:xfrm>
          <a:prstGeom prst="rect">
            <a:avLst/>
          </a:prstGeom>
          <a:ln>
            <a:solidFill>
              <a:schemeClr val="accent3">
                <a:lumMod val="75000"/>
              </a:schemeClr>
            </a:solidFill>
          </a:ln>
        </p:spPr>
        <p:txBody>
          <a:bodyPr/>
          <a:lstStyle>
            <a:lvl1pPr marL="194400" indent="-194400" algn="just" defTabSz="457200" rtl="0" eaLnBrk="1" latinLnBrk="0" hangingPunct="1">
              <a:spcBef>
                <a:spcPct val="20000"/>
              </a:spcBef>
              <a:buClr>
                <a:srgbClr val="1B5F2E"/>
              </a:buClr>
              <a:buFont typeface="Wingdings" pitchFamily="2" charset="2"/>
              <a:buChar char="§"/>
              <a:defRPr sz="1400" kern="1200">
                <a:solidFill>
                  <a:schemeClr val="tx1"/>
                </a:solidFill>
                <a:latin typeface="+mn-lt"/>
                <a:ea typeface="+mn-ea"/>
                <a:cs typeface="+mn-cs"/>
              </a:defRPr>
            </a:lvl1pPr>
            <a:lvl2pPr marL="421200" indent="-194400" algn="l" defTabSz="457200" rtl="0" eaLnBrk="1" latinLnBrk="0" hangingPunct="1">
              <a:spcBef>
                <a:spcPct val="20000"/>
              </a:spcBef>
              <a:buClr>
                <a:srgbClr val="1B5F2E"/>
              </a:buClr>
              <a:buFont typeface="Arial"/>
              <a:buChar char="–"/>
              <a:defRPr sz="1400" kern="1200">
                <a:solidFill>
                  <a:schemeClr val="tx1"/>
                </a:solidFill>
                <a:latin typeface="+mn-lt"/>
                <a:ea typeface="+mn-ea"/>
                <a:cs typeface="+mn-cs"/>
              </a:defRPr>
            </a:lvl2pPr>
            <a:lvl3pPr marL="615600" indent="-194400" algn="l" defTabSz="457200" rtl="0" eaLnBrk="1" latinLnBrk="0" hangingPunct="1">
              <a:spcBef>
                <a:spcPct val="20000"/>
              </a:spcBef>
              <a:buClr>
                <a:srgbClr val="1B5F2E"/>
              </a:buClr>
              <a:buFont typeface="Wingdings" pitchFamily="2" charset="2"/>
              <a:buChar char="§"/>
              <a:defRPr sz="1200" i="0" kern="1200">
                <a:solidFill>
                  <a:schemeClr val="tx1"/>
                </a:solidFill>
                <a:latin typeface="+mn-lt"/>
                <a:ea typeface="+mn-ea"/>
                <a:cs typeface="+mn-cs"/>
              </a:defRPr>
            </a:lvl3pPr>
            <a:lvl4pPr marL="846000" indent="-194400" algn="l" defTabSz="457200" rtl="0" eaLnBrk="1" latinLnBrk="0" hangingPunct="1">
              <a:spcBef>
                <a:spcPct val="20000"/>
              </a:spcBef>
              <a:buClr>
                <a:srgbClr val="1B5F2E"/>
              </a:buClr>
              <a:buFont typeface="Arial"/>
              <a:buChar char="–"/>
              <a:defRPr sz="1200" kern="1200">
                <a:solidFill>
                  <a:schemeClr val="tx1"/>
                </a:solidFill>
                <a:latin typeface="+mn-lt"/>
                <a:ea typeface="+mn-ea"/>
                <a:cs typeface="+mn-cs"/>
              </a:defRPr>
            </a:lvl4pPr>
            <a:lvl5pPr marL="1022400" indent="-174625" algn="l" defTabSz="457200" rtl="0" eaLnBrk="1" latinLnBrk="0" hangingPunct="1">
              <a:spcBef>
                <a:spcPct val="20000"/>
              </a:spcBef>
              <a:buClr>
                <a:srgbClr val="1B5F2E"/>
              </a:buClr>
              <a:buFont typeface="Arial"/>
              <a:buChar char="»"/>
              <a:defRPr sz="12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lvl="0" algn="l"/>
            <a:r>
              <a:rPr lang="en-US" sz="1600" dirty="0"/>
              <a:t>Improve </a:t>
            </a:r>
            <a:r>
              <a:rPr lang="en-US" sz="1600" dirty="0" smtClean="0"/>
              <a:t>corporate </a:t>
            </a:r>
            <a:r>
              <a:rPr lang="en-US" sz="1600" dirty="0"/>
              <a:t>governance, </a:t>
            </a:r>
            <a:r>
              <a:rPr lang="en-US" sz="1600" dirty="0" smtClean="0"/>
              <a:t>reporting and transparency </a:t>
            </a:r>
          </a:p>
          <a:p>
            <a:pPr lvl="0" algn="l"/>
            <a:r>
              <a:rPr lang="en-US" sz="1600" dirty="0" smtClean="0"/>
              <a:t>Engage </a:t>
            </a:r>
            <a:r>
              <a:rPr lang="en-US" sz="1600" dirty="0"/>
              <a:t>qualified professionals </a:t>
            </a:r>
            <a:r>
              <a:rPr lang="en-US" sz="1600" dirty="0" smtClean="0"/>
              <a:t>in </a:t>
            </a:r>
            <a:r>
              <a:rPr lang="en-US" sz="1600" dirty="0"/>
              <a:t>accounting and </a:t>
            </a:r>
            <a:r>
              <a:rPr lang="en-US" sz="1600" dirty="0" smtClean="0"/>
              <a:t>finance</a:t>
            </a:r>
            <a:endParaRPr lang="en-US" sz="1600" dirty="0"/>
          </a:p>
          <a:p>
            <a:pPr lvl="0" algn="l"/>
            <a:r>
              <a:rPr lang="en-US" sz="1600" dirty="0"/>
              <a:t>Improve financial </a:t>
            </a:r>
            <a:r>
              <a:rPr lang="en-US" sz="1600" dirty="0" smtClean="0"/>
              <a:t>discipline</a:t>
            </a:r>
          </a:p>
          <a:p>
            <a:pPr lvl="0" algn="l"/>
            <a:r>
              <a:rPr lang="en-US" sz="1600" dirty="0" smtClean="0"/>
              <a:t>Establish organizational </a:t>
            </a:r>
            <a:r>
              <a:rPr lang="en-US" sz="1600" dirty="0"/>
              <a:t>structure, reporting lines and decision making framework</a:t>
            </a:r>
          </a:p>
          <a:p>
            <a:pPr algn="l"/>
            <a:r>
              <a:rPr lang="en-US" sz="1600" dirty="0"/>
              <a:t>Employ modern technologies and </a:t>
            </a:r>
            <a:r>
              <a:rPr lang="en-US" sz="1600" dirty="0" smtClean="0"/>
              <a:t>disciplined </a:t>
            </a:r>
            <a:r>
              <a:rPr lang="en-US" sz="1600" dirty="0"/>
              <a:t>standard operating procedures </a:t>
            </a:r>
            <a:r>
              <a:rPr lang="en-US" sz="1600" dirty="0" smtClean="0"/>
              <a:t>	</a:t>
            </a:r>
          </a:p>
        </p:txBody>
      </p:sp>
      <p:cxnSp>
        <p:nvCxnSpPr>
          <p:cNvPr id="14" name="Straight Connector 13"/>
          <p:cNvCxnSpPr/>
          <p:nvPr/>
        </p:nvCxnSpPr>
        <p:spPr>
          <a:xfrm flipV="1">
            <a:off x="1003299" y="1972228"/>
            <a:ext cx="8821528" cy="14942"/>
          </a:xfrm>
          <a:prstGeom prst="line">
            <a:avLst/>
          </a:prstGeom>
          <a:ln w="28575" cmpd="sng">
            <a:prstDash val="solid"/>
            <a:headEnd type="arrow"/>
            <a:tailEnd type="arrow"/>
          </a:ln>
          <a:effectLst/>
        </p:spPr>
        <p:style>
          <a:lnRef idx="2">
            <a:schemeClr val="accent1"/>
          </a:lnRef>
          <a:fillRef idx="0">
            <a:schemeClr val="accent1"/>
          </a:fillRef>
          <a:effectRef idx="1">
            <a:schemeClr val="accent1"/>
          </a:effectRef>
          <a:fontRef idx="minor">
            <a:schemeClr val="tx1"/>
          </a:fontRef>
        </p:style>
      </p:cxnSp>
      <p:sp>
        <p:nvSpPr>
          <p:cNvPr id="15" name="Content Placeholder 3"/>
          <p:cNvSpPr txBox="1">
            <a:spLocks/>
          </p:cNvSpPr>
          <p:nvPr/>
        </p:nvSpPr>
        <p:spPr>
          <a:xfrm>
            <a:off x="3978879" y="1777023"/>
            <a:ext cx="2880000" cy="255410"/>
          </a:xfrm>
          <a:prstGeom prst="rect">
            <a:avLst/>
          </a:prstGeom>
          <a:solidFill>
            <a:schemeClr val="bg1"/>
          </a:solidFill>
          <a:ln>
            <a:noFill/>
          </a:ln>
        </p:spPr>
        <p:txBody>
          <a:bodyPr/>
          <a:lstStyle>
            <a:lvl1pPr marL="194400" indent="-194400" algn="just" defTabSz="457200" rtl="0" eaLnBrk="1" latinLnBrk="0" hangingPunct="1">
              <a:spcBef>
                <a:spcPct val="20000"/>
              </a:spcBef>
              <a:buClr>
                <a:srgbClr val="1B5F2E"/>
              </a:buClr>
              <a:buFont typeface="Wingdings" pitchFamily="2" charset="2"/>
              <a:buChar char="§"/>
              <a:defRPr sz="1400" kern="1200">
                <a:solidFill>
                  <a:schemeClr val="tx1"/>
                </a:solidFill>
                <a:latin typeface="+mn-lt"/>
                <a:ea typeface="+mn-ea"/>
                <a:cs typeface="+mn-cs"/>
              </a:defRPr>
            </a:lvl1pPr>
            <a:lvl2pPr marL="421200" indent="-194400" algn="l" defTabSz="457200" rtl="0" eaLnBrk="1" latinLnBrk="0" hangingPunct="1">
              <a:spcBef>
                <a:spcPct val="20000"/>
              </a:spcBef>
              <a:buClr>
                <a:srgbClr val="1B5F2E"/>
              </a:buClr>
              <a:buFont typeface="Arial"/>
              <a:buChar char="–"/>
              <a:defRPr sz="1400" kern="1200">
                <a:solidFill>
                  <a:schemeClr val="tx1"/>
                </a:solidFill>
                <a:latin typeface="+mn-lt"/>
                <a:ea typeface="+mn-ea"/>
                <a:cs typeface="+mn-cs"/>
              </a:defRPr>
            </a:lvl2pPr>
            <a:lvl3pPr marL="615600" indent="-194400" algn="l" defTabSz="457200" rtl="0" eaLnBrk="1" latinLnBrk="0" hangingPunct="1">
              <a:spcBef>
                <a:spcPct val="20000"/>
              </a:spcBef>
              <a:buClr>
                <a:srgbClr val="1B5F2E"/>
              </a:buClr>
              <a:buFont typeface="Wingdings" pitchFamily="2" charset="2"/>
              <a:buChar char="§"/>
              <a:defRPr sz="1200" i="0" kern="1200">
                <a:solidFill>
                  <a:schemeClr val="tx1"/>
                </a:solidFill>
                <a:latin typeface="+mn-lt"/>
                <a:ea typeface="+mn-ea"/>
                <a:cs typeface="+mn-cs"/>
              </a:defRPr>
            </a:lvl3pPr>
            <a:lvl4pPr marL="846000" indent="-194400" algn="l" defTabSz="457200" rtl="0" eaLnBrk="1" latinLnBrk="0" hangingPunct="1">
              <a:spcBef>
                <a:spcPct val="20000"/>
              </a:spcBef>
              <a:buClr>
                <a:srgbClr val="1B5F2E"/>
              </a:buClr>
              <a:buFont typeface="Arial"/>
              <a:buChar char="–"/>
              <a:defRPr sz="1200" kern="1200">
                <a:solidFill>
                  <a:schemeClr val="tx1"/>
                </a:solidFill>
                <a:latin typeface="+mn-lt"/>
                <a:ea typeface="+mn-ea"/>
                <a:cs typeface="+mn-cs"/>
              </a:defRPr>
            </a:lvl4pPr>
            <a:lvl5pPr marL="1022400" indent="-174625" algn="l" defTabSz="457200" rtl="0" eaLnBrk="1" latinLnBrk="0" hangingPunct="1">
              <a:spcBef>
                <a:spcPct val="20000"/>
              </a:spcBef>
              <a:buClr>
                <a:srgbClr val="1B5F2E"/>
              </a:buClr>
              <a:buFont typeface="Arial"/>
              <a:buChar char="»"/>
              <a:defRPr sz="12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ctr">
              <a:spcBef>
                <a:spcPts val="0"/>
              </a:spcBef>
              <a:buNone/>
            </a:pPr>
            <a:r>
              <a:rPr lang="en-US" sz="1600" b="1" dirty="0" smtClean="0"/>
              <a:t>Required Facilitative Measures</a:t>
            </a:r>
            <a:endParaRPr lang="en-US" sz="1600" dirty="0"/>
          </a:p>
        </p:txBody>
      </p:sp>
      <p:sp>
        <p:nvSpPr>
          <p:cNvPr id="5" name="Content Placeholder 5"/>
          <p:cNvSpPr txBox="1">
            <a:spLocks/>
          </p:cNvSpPr>
          <p:nvPr/>
        </p:nvSpPr>
        <p:spPr>
          <a:xfrm>
            <a:off x="1003298" y="1096354"/>
            <a:ext cx="8907272" cy="666558"/>
          </a:xfrm>
          <a:prstGeom prst="rect">
            <a:avLst/>
          </a:prstGeom>
          <a:solidFill>
            <a:schemeClr val="accent3">
              <a:lumMod val="20000"/>
              <a:lumOff val="80000"/>
            </a:schemeClr>
          </a:solidFill>
          <a:ln>
            <a:noFill/>
          </a:ln>
        </p:spPr>
        <p:txBody>
          <a:bodyPr/>
          <a:lstStyle>
            <a:lvl1pPr marL="194400" indent="-194400" algn="just" defTabSz="457200" rtl="0" eaLnBrk="1" latinLnBrk="0" hangingPunct="1">
              <a:spcBef>
                <a:spcPct val="20000"/>
              </a:spcBef>
              <a:buClr>
                <a:srgbClr val="1B5F2E"/>
              </a:buClr>
              <a:buFont typeface="Wingdings" pitchFamily="2" charset="2"/>
              <a:buChar char="§"/>
              <a:defRPr sz="1400" kern="1200">
                <a:solidFill>
                  <a:schemeClr val="tx1"/>
                </a:solidFill>
                <a:latin typeface="+mn-lt"/>
                <a:ea typeface="+mn-ea"/>
                <a:cs typeface="+mn-cs"/>
              </a:defRPr>
            </a:lvl1pPr>
            <a:lvl2pPr marL="421200" indent="-194400" algn="l" defTabSz="457200" rtl="0" eaLnBrk="1" latinLnBrk="0" hangingPunct="1">
              <a:spcBef>
                <a:spcPct val="20000"/>
              </a:spcBef>
              <a:buClr>
                <a:srgbClr val="1B5F2E"/>
              </a:buClr>
              <a:buFont typeface="Arial"/>
              <a:buChar char="–"/>
              <a:defRPr sz="1400" kern="1200">
                <a:solidFill>
                  <a:schemeClr val="tx1"/>
                </a:solidFill>
                <a:latin typeface="+mn-lt"/>
                <a:ea typeface="+mn-ea"/>
                <a:cs typeface="+mn-cs"/>
              </a:defRPr>
            </a:lvl2pPr>
            <a:lvl3pPr marL="615600" indent="-194400" algn="l" defTabSz="457200" rtl="0" eaLnBrk="1" latinLnBrk="0" hangingPunct="1">
              <a:spcBef>
                <a:spcPct val="20000"/>
              </a:spcBef>
              <a:buClr>
                <a:srgbClr val="1B5F2E"/>
              </a:buClr>
              <a:buFont typeface="Wingdings" pitchFamily="2" charset="2"/>
              <a:buChar char="§"/>
              <a:defRPr sz="1200" i="0" kern="1200">
                <a:solidFill>
                  <a:schemeClr val="tx1"/>
                </a:solidFill>
                <a:latin typeface="+mn-lt"/>
                <a:ea typeface="+mn-ea"/>
                <a:cs typeface="+mn-cs"/>
              </a:defRPr>
            </a:lvl3pPr>
            <a:lvl4pPr marL="846000" indent="-194400" algn="l" defTabSz="457200" rtl="0" eaLnBrk="1" latinLnBrk="0" hangingPunct="1">
              <a:spcBef>
                <a:spcPct val="20000"/>
              </a:spcBef>
              <a:buClr>
                <a:srgbClr val="1B5F2E"/>
              </a:buClr>
              <a:buFont typeface="Arial"/>
              <a:buChar char="–"/>
              <a:defRPr sz="1200" kern="1200">
                <a:solidFill>
                  <a:schemeClr val="tx1"/>
                </a:solidFill>
                <a:latin typeface="+mn-lt"/>
                <a:ea typeface="+mn-ea"/>
                <a:cs typeface="+mn-cs"/>
              </a:defRPr>
            </a:lvl4pPr>
            <a:lvl5pPr marL="1022400" indent="-174625" algn="l" defTabSz="457200" rtl="0" eaLnBrk="1" latinLnBrk="0" hangingPunct="1">
              <a:spcBef>
                <a:spcPct val="20000"/>
              </a:spcBef>
              <a:buClr>
                <a:srgbClr val="1B5F2E"/>
              </a:buClr>
              <a:buFont typeface="Arial"/>
              <a:buChar char="»"/>
              <a:defRPr sz="12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r>
              <a:rPr lang="en-US" sz="1800" b="1" dirty="0" smtClean="0">
                <a:solidFill>
                  <a:schemeClr val="tx1">
                    <a:lumMod val="65000"/>
                    <a:lumOff val="35000"/>
                  </a:schemeClr>
                </a:solidFill>
              </a:rPr>
              <a:t>In </a:t>
            </a:r>
            <a:r>
              <a:rPr lang="en-US" sz="1800" b="1" dirty="0">
                <a:solidFill>
                  <a:schemeClr val="tx1">
                    <a:lumMod val="65000"/>
                    <a:lumOff val="35000"/>
                  </a:schemeClr>
                </a:solidFill>
              </a:rPr>
              <a:t>order for SMEs to contribute meaningfully to GDP growth and play a critical role in </a:t>
            </a:r>
            <a:r>
              <a:rPr lang="en-US" sz="1800" b="1" dirty="0" smtClean="0">
                <a:solidFill>
                  <a:schemeClr val="tx1">
                    <a:lumMod val="65000"/>
                    <a:lumOff val="35000"/>
                  </a:schemeClr>
                </a:solidFill>
              </a:rPr>
              <a:t>job </a:t>
            </a:r>
            <a:r>
              <a:rPr lang="en-US" sz="1800" b="1" dirty="0">
                <a:solidFill>
                  <a:schemeClr val="tx1">
                    <a:lumMod val="65000"/>
                    <a:lumOff val="35000"/>
                  </a:schemeClr>
                </a:solidFill>
              </a:rPr>
              <a:t>creation in the coming years, they must be provided with the right tools and resources </a:t>
            </a:r>
          </a:p>
          <a:p>
            <a:pPr marL="0" indent="0">
              <a:buNone/>
            </a:pPr>
            <a:endParaRPr lang="en-US" sz="1800" b="1" dirty="0">
              <a:solidFill>
                <a:schemeClr val="tx1">
                  <a:lumMod val="65000"/>
                  <a:lumOff val="35000"/>
                </a:schemeClr>
              </a:solidFill>
            </a:endParaRPr>
          </a:p>
        </p:txBody>
      </p:sp>
      <p:sp>
        <p:nvSpPr>
          <p:cNvPr id="9" name="Content Placeholder 3"/>
          <p:cNvSpPr txBox="1">
            <a:spLocks/>
          </p:cNvSpPr>
          <p:nvPr/>
        </p:nvSpPr>
        <p:spPr>
          <a:xfrm>
            <a:off x="3978878" y="2181843"/>
            <a:ext cx="2880000" cy="360000"/>
          </a:xfrm>
          <a:prstGeom prst="rect">
            <a:avLst/>
          </a:prstGeom>
          <a:solidFill>
            <a:srgbClr val="1B5F2E"/>
          </a:solidFill>
          <a:ln>
            <a:solidFill>
              <a:srgbClr val="77933C"/>
            </a:solidFill>
          </a:ln>
        </p:spPr>
        <p:txBody>
          <a:bodyPr/>
          <a:lstStyle>
            <a:lvl1pPr marL="194400" indent="-194400" algn="just" defTabSz="457200" rtl="0" eaLnBrk="1" latinLnBrk="0" hangingPunct="1">
              <a:spcBef>
                <a:spcPct val="20000"/>
              </a:spcBef>
              <a:buClr>
                <a:srgbClr val="1B5F2E"/>
              </a:buClr>
              <a:buFont typeface="Wingdings" pitchFamily="2" charset="2"/>
              <a:buChar char="§"/>
              <a:defRPr sz="1400" kern="1200">
                <a:solidFill>
                  <a:schemeClr val="tx1"/>
                </a:solidFill>
                <a:latin typeface="+mn-lt"/>
                <a:ea typeface="+mn-ea"/>
                <a:cs typeface="+mn-cs"/>
              </a:defRPr>
            </a:lvl1pPr>
            <a:lvl2pPr marL="421200" indent="-194400" algn="l" defTabSz="457200" rtl="0" eaLnBrk="1" latinLnBrk="0" hangingPunct="1">
              <a:spcBef>
                <a:spcPct val="20000"/>
              </a:spcBef>
              <a:buClr>
                <a:srgbClr val="1B5F2E"/>
              </a:buClr>
              <a:buFont typeface="Arial"/>
              <a:buChar char="–"/>
              <a:defRPr sz="1400" kern="1200">
                <a:solidFill>
                  <a:schemeClr val="tx1"/>
                </a:solidFill>
                <a:latin typeface="+mn-lt"/>
                <a:ea typeface="+mn-ea"/>
                <a:cs typeface="+mn-cs"/>
              </a:defRPr>
            </a:lvl2pPr>
            <a:lvl3pPr marL="615600" indent="-194400" algn="l" defTabSz="457200" rtl="0" eaLnBrk="1" latinLnBrk="0" hangingPunct="1">
              <a:spcBef>
                <a:spcPct val="20000"/>
              </a:spcBef>
              <a:buClr>
                <a:srgbClr val="1B5F2E"/>
              </a:buClr>
              <a:buFont typeface="Wingdings" pitchFamily="2" charset="2"/>
              <a:buChar char="§"/>
              <a:defRPr sz="1200" i="0" kern="1200">
                <a:solidFill>
                  <a:schemeClr val="tx1"/>
                </a:solidFill>
                <a:latin typeface="+mn-lt"/>
                <a:ea typeface="+mn-ea"/>
                <a:cs typeface="+mn-cs"/>
              </a:defRPr>
            </a:lvl3pPr>
            <a:lvl4pPr marL="846000" indent="-194400" algn="l" defTabSz="457200" rtl="0" eaLnBrk="1" latinLnBrk="0" hangingPunct="1">
              <a:spcBef>
                <a:spcPct val="20000"/>
              </a:spcBef>
              <a:buClr>
                <a:srgbClr val="1B5F2E"/>
              </a:buClr>
              <a:buFont typeface="Arial"/>
              <a:buChar char="–"/>
              <a:defRPr sz="1200" kern="1200">
                <a:solidFill>
                  <a:schemeClr val="tx1"/>
                </a:solidFill>
                <a:latin typeface="+mn-lt"/>
                <a:ea typeface="+mn-ea"/>
                <a:cs typeface="+mn-cs"/>
              </a:defRPr>
            </a:lvl4pPr>
            <a:lvl5pPr marL="1022400" indent="-174625" algn="l" defTabSz="457200" rtl="0" eaLnBrk="1" latinLnBrk="0" hangingPunct="1">
              <a:spcBef>
                <a:spcPct val="20000"/>
              </a:spcBef>
              <a:buClr>
                <a:srgbClr val="1B5F2E"/>
              </a:buClr>
              <a:buFont typeface="Arial"/>
              <a:buChar char="»"/>
              <a:defRPr sz="12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ctr">
              <a:buNone/>
            </a:pPr>
            <a:r>
              <a:rPr lang="en-US" sz="1600" b="1" dirty="0" smtClean="0">
                <a:solidFill>
                  <a:schemeClr val="bg1"/>
                </a:solidFill>
              </a:rPr>
              <a:t>Financial Intuitions</a:t>
            </a:r>
            <a:endParaRPr lang="en-US" sz="1600" dirty="0">
              <a:solidFill>
                <a:schemeClr val="bg1"/>
              </a:solidFill>
            </a:endParaRPr>
          </a:p>
        </p:txBody>
      </p:sp>
    </p:spTree>
    <p:extLst>
      <p:ext uri="{BB962C8B-B14F-4D97-AF65-F5344CB8AC3E}">
        <p14:creationId xmlns:p14="http://schemas.microsoft.com/office/powerpoint/2010/main" val="3261464270"/>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ICD’s Role in Supporting SMEs</a:t>
            </a:r>
            <a:endParaRPr lang="en-US" dirty="0"/>
          </a:p>
        </p:txBody>
      </p:sp>
      <p:sp>
        <p:nvSpPr>
          <p:cNvPr id="3" name="Slide Number Placeholder 2"/>
          <p:cNvSpPr>
            <a:spLocks noGrp="1"/>
          </p:cNvSpPr>
          <p:nvPr>
            <p:ph type="sldNum" sz="quarter" idx="12"/>
          </p:nvPr>
        </p:nvSpPr>
        <p:spPr/>
        <p:txBody>
          <a:bodyPr/>
          <a:lstStyle/>
          <a:p>
            <a:fld id="{092271CF-4722-D24C-BD82-83CC3CB6D6E5}" type="slidenum">
              <a:rPr lang="en-US" smtClean="0"/>
              <a:pPr/>
              <a:t>7</a:t>
            </a:fld>
            <a:endParaRPr lang="en-US" dirty="0"/>
          </a:p>
        </p:txBody>
      </p:sp>
      <p:sp>
        <p:nvSpPr>
          <p:cNvPr id="4" name="Content Placeholder 3"/>
          <p:cNvSpPr>
            <a:spLocks noGrp="1"/>
          </p:cNvSpPr>
          <p:nvPr>
            <p:ph sz="quarter" idx="21"/>
          </p:nvPr>
        </p:nvSpPr>
        <p:spPr>
          <a:xfrm>
            <a:off x="1003298" y="1142347"/>
            <a:ext cx="8870951" cy="5001465"/>
          </a:xfrm>
        </p:spPr>
        <p:txBody>
          <a:bodyPr/>
          <a:lstStyle/>
          <a:p>
            <a:pPr marL="0" indent="0">
              <a:buNone/>
            </a:pPr>
            <a:r>
              <a:rPr lang="en-US" sz="1600" b="1" dirty="0" smtClean="0"/>
              <a:t>SMEs are the most critical </a:t>
            </a:r>
            <a:r>
              <a:rPr lang="en-US" sz="1600" b="1" dirty="0"/>
              <a:t>focus </a:t>
            </a:r>
            <a:r>
              <a:rPr lang="en-US" sz="1600" b="1" dirty="0" smtClean="0"/>
              <a:t>across </a:t>
            </a:r>
            <a:r>
              <a:rPr lang="en-US" sz="1600" b="1" dirty="0"/>
              <a:t>ICD’s various intervention </a:t>
            </a:r>
            <a:r>
              <a:rPr lang="en-US" sz="1600" b="1" dirty="0" smtClean="0"/>
              <a:t>programs Select examples include: </a:t>
            </a:r>
          </a:p>
          <a:p>
            <a:pPr marL="0" indent="0">
              <a:buNone/>
            </a:pPr>
            <a:endParaRPr lang="en-US" sz="300" b="1" dirty="0" smtClean="0"/>
          </a:p>
          <a:p>
            <a:r>
              <a:rPr lang="en-US" b="1" dirty="0"/>
              <a:t>Financial Sector Intervention Program: </a:t>
            </a:r>
            <a:r>
              <a:rPr lang="en-US" dirty="0" smtClean="0"/>
              <a:t>Specifically </a:t>
            </a:r>
            <a:r>
              <a:rPr lang="en-US" dirty="0"/>
              <a:t>targeted </a:t>
            </a:r>
            <a:r>
              <a:rPr lang="en-US" dirty="0" smtClean="0"/>
              <a:t>to provide strategic </a:t>
            </a:r>
            <a:r>
              <a:rPr lang="en-US" dirty="0"/>
              <a:t>and financial support to </a:t>
            </a:r>
            <a:r>
              <a:rPr lang="en-US" dirty="0" smtClean="0"/>
              <a:t>banks </a:t>
            </a:r>
            <a:r>
              <a:rPr lang="en-US" dirty="0"/>
              <a:t>and </a:t>
            </a:r>
            <a:r>
              <a:rPr lang="en-US" dirty="0" smtClean="0"/>
              <a:t>NBFIs </a:t>
            </a:r>
            <a:r>
              <a:rPr lang="en-US" dirty="0"/>
              <a:t>in member countries for creation and expansion of SME financing </a:t>
            </a:r>
            <a:r>
              <a:rPr lang="en-US" dirty="0" smtClean="0"/>
              <a:t>programs:</a:t>
            </a:r>
          </a:p>
          <a:p>
            <a:pPr lvl="1" algn="just"/>
            <a:r>
              <a:rPr lang="en-US" dirty="0" smtClean="0"/>
              <a:t>Active </a:t>
            </a:r>
            <a:r>
              <a:rPr lang="en-US" dirty="0"/>
              <a:t>encouragement and </a:t>
            </a:r>
            <a:r>
              <a:rPr lang="en-US" dirty="0" smtClean="0"/>
              <a:t>strategic </a:t>
            </a:r>
            <a:r>
              <a:rPr lang="en-US" dirty="0"/>
              <a:t>and management support </a:t>
            </a:r>
            <a:r>
              <a:rPr lang="en-US" dirty="0" smtClean="0"/>
              <a:t>to </a:t>
            </a:r>
            <a:r>
              <a:rPr lang="en-US" dirty="0"/>
              <a:t>more than 40 financial institutions in more than 30 member countries. </a:t>
            </a:r>
            <a:r>
              <a:rPr lang="en-US" dirty="0" smtClean="0"/>
              <a:t>Extended lines </a:t>
            </a:r>
            <a:r>
              <a:rPr lang="en-US" dirty="0"/>
              <a:t>of finance </a:t>
            </a:r>
            <a:r>
              <a:rPr lang="en-US" dirty="0" smtClean="0"/>
              <a:t>in </a:t>
            </a:r>
            <a:r>
              <a:rPr lang="en-US" dirty="0"/>
              <a:t>the amounts aggregating to more than US$1.2 billion specifically for onward lending to the SME </a:t>
            </a:r>
            <a:r>
              <a:rPr lang="en-US" dirty="0" smtClean="0"/>
              <a:t>sector</a:t>
            </a:r>
            <a:endParaRPr lang="en-US" dirty="0"/>
          </a:p>
          <a:p>
            <a:pPr lvl="1" algn="just"/>
            <a:r>
              <a:rPr lang="en-US" dirty="0" smtClean="0"/>
              <a:t>Also </a:t>
            </a:r>
            <a:r>
              <a:rPr lang="en-US" dirty="0"/>
              <a:t>actively </a:t>
            </a:r>
            <a:r>
              <a:rPr lang="en-US" dirty="0" smtClean="0"/>
              <a:t>sponsors </a:t>
            </a:r>
            <a:r>
              <a:rPr lang="en-US" dirty="0"/>
              <a:t>and invest in banks and leasing companies specifically targeting the SME sectors in various member </a:t>
            </a:r>
            <a:r>
              <a:rPr lang="en-US" dirty="0" smtClean="0"/>
              <a:t>countries</a:t>
            </a:r>
          </a:p>
          <a:p>
            <a:pPr lvl="1" algn="just"/>
            <a:endParaRPr lang="en-US" sz="300" dirty="0" smtClean="0"/>
          </a:p>
          <a:p>
            <a:r>
              <a:rPr lang="en-US" b="1" dirty="0"/>
              <a:t>SME Funds Program: </a:t>
            </a:r>
            <a:r>
              <a:rPr lang="en-US" dirty="0" smtClean="0"/>
              <a:t>ICD </a:t>
            </a:r>
            <a:r>
              <a:rPr lang="en-US" dirty="0"/>
              <a:t>actively </a:t>
            </a:r>
            <a:r>
              <a:rPr lang="en-US" dirty="0" smtClean="0"/>
              <a:t>develops </a:t>
            </a:r>
            <a:r>
              <a:rPr lang="en-US" dirty="0"/>
              <a:t>and sponsors country and region specific funds targeting SME </a:t>
            </a:r>
            <a:r>
              <a:rPr lang="en-US" dirty="0" smtClean="0"/>
              <a:t>support</a:t>
            </a:r>
            <a:r>
              <a:rPr lang="en-US" dirty="0"/>
              <a:t>, investment and </a:t>
            </a:r>
            <a:r>
              <a:rPr lang="en-US" dirty="0" smtClean="0"/>
              <a:t>financing. </a:t>
            </a:r>
            <a:r>
              <a:rPr lang="en-US" dirty="0"/>
              <a:t>To date, ICD has established two operating </a:t>
            </a:r>
            <a:r>
              <a:rPr lang="en-US" dirty="0" smtClean="0"/>
              <a:t>funds, with several others in pipeline:</a:t>
            </a:r>
          </a:p>
          <a:p>
            <a:pPr lvl="1" algn="just"/>
            <a:r>
              <a:rPr lang="en-US" b="1" dirty="0" smtClean="0"/>
              <a:t>Afaq </a:t>
            </a:r>
            <a:r>
              <a:rPr lang="en-US" b="1" dirty="0"/>
              <a:t>SME Fund:</a:t>
            </a:r>
            <a:r>
              <a:rPr lang="en-US" dirty="0"/>
              <a:t> </a:t>
            </a:r>
            <a:r>
              <a:rPr lang="en-US" dirty="0" smtClean="0"/>
              <a:t>To </a:t>
            </a:r>
            <a:r>
              <a:rPr lang="en-US" dirty="0"/>
              <a:t>support SME development and growth in Saudi Arabia. Target size is US$266 million out of which US$106 million </a:t>
            </a:r>
            <a:r>
              <a:rPr lang="en-US" dirty="0" smtClean="0"/>
              <a:t>already </a:t>
            </a:r>
            <a:r>
              <a:rPr lang="en-US" dirty="0"/>
              <a:t>been raised</a:t>
            </a:r>
            <a:r>
              <a:rPr lang="en-US" dirty="0" smtClean="0"/>
              <a:t>. Fund </a:t>
            </a:r>
            <a:r>
              <a:rPr lang="en-US" dirty="0"/>
              <a:t>is </a:t>
            </a:r>
            <a:r>
              <a:rPr lang="en-US" dirty="0" smtClean="0"/>
              <a:t>operational and has already deployed </a:t>
            </a:r>
            <a:r>
              <a:rPr lang="en-US" dirty="0"/>
              <a:t>US$20 million </a:t>
            </a:r>
            <a:r>
              <a:rPr lang="en-US" dirty="0" smtClean="0"/>
              <a:t>to </a:t>
            </a:r>
            <a:r>
              <a:rPr lang="en-US" dirty="0"/>
              <a:t>SMEs in </a:t>
            </a:r>
            <a:r>
              <a:rPr lang="en-US" dirty="0" smtClean="0"/>
              <a:t>food</a:t>
            </a:r>
            <a:r>
              <a:rPr lang="en-US" dirty="0"/>
              <a:t>, education, industrial and logistics </a:t>
            </a:r>
            <a:r>
              <a:rPr lang="en-US" dirty="0" smtClean="0"/>
              <a:t>sectors</a:t>
            </a:r>
          </a:p>
          <a:p>
            <a:pPr lvl="1" algn="just"/>
            <a:r>
              <a:rPr lang="en-US" b="1" dirty="0" smtClean="0"/>
              <a:t>Theemar </a:t>
            </a:r>
            <a:r>
              <a:rPr lang="en-US" b="1" dirty="0"/>
              <a:t>SME Fund</a:t>
            </a:r>
            <a:r>
              <a:rPr lang="en-US" b="1" dirty="0" smtClean="0"/>
              <a:t>:</a:t>
            </a:r>
            <a:r>
              <a:rPr lang="en-US" dirty="0" smtClean="0"/>
              <a:t> Targeted </a:t>
            </a:r>
            <a:r>
              <a:rPr lang="en-US" dirty="0"/>
              <a:t>to promote SMEs in Tunisia. Current </a:t>
            </a:r>
            <a:r>
              <a:rPr lang="en-US" dirty="0" smtClean="0"/>
              <a:t>fund size is </a:t>
            </a:r>
            <a:r>
              <a:rPr lang="en-US" dirty="0"/>
              <a:t>US$12 million with a sizable </a:t>
            </a:r>
            <a:r>
              <a:rPr lang="en-US" dirty="0" smtClean="0"/>
              <a:t>sponsorship </a:t>
            </a:r>
            <a:r>
              <a:rPr lang="en-US" dirty="0"/>
              <a:t>commitment </a:t>
            </a:r>
            <a:r>
              <a:rPr lang="en-US" dirty="0" smtClean="0"/>
              <a:t>from </a:t>
            </a:r>
            <a:r>
              <a:rPr lang="en-US" dirty="0"/>
              <a:t>ICD. </a:t>
            </a:r>
            <a:r>
              <a:rPr lang="en-US" dirty="0" smtClean="0"/>
              <a:t>Already </a:t>
            </a:r>
            <a:r>
              <a:rPr lang="en-US" dirty="0"/>
              <a:t>deployed </a:t>
            </a:r>
            <a:r>
              <a:rPr lang="en-US" dirty="0" smtClean="0"/>
              <a:t>approx. US</a:t>
            </a:r>
            <a:r>
              <a:rPr lang="en-US" dirty="0"/>
              <a:t>$5 million to SMEs in </a:t>
            </a:r>
            <a:r>
              <a:rPr lang="en-US" dirty="0" smtClean="0"/>
              <a:t>various sectors </a:t>
            </a:r>
            <a:r>
              <a:rPr lang="en-US" dirty="0"/>
              <a:t>including agriculture, food, industrial, financial services, manufacturing, etc. </a:t>
            </a:r>
          </a:p>
          <a:p>
            <a:pPr lvl="1" algn="just"/>
            <a:r>
              <a:rPr lang="en-US" b="1" dirty="0" smtClean="0"/>
              <a:t>SME Funds in Pipeline: </a:t>
            </a:r>
            <a:r>
              <a:rPr lang="en-US" dirty="0" smtClean="0"/>
              <a:t>SME funds in various stages of development and launch cover: Turkey, Bahrain, Saudi technology sector, Algeria,  Kyrgyzstan, Kazakhstan and Brunei Darussalam</a:t>
            </a:r>
          </a:p>
          <a:p>
            <a:pPr lvl="1" algn="just"/>
            <a:r>
              <a:rPr lang="en-US" b="1" dirty="0" smtClean="0"/>
              <a:t>Additional Funds: </a:t>
            </a:r>
            <a:r>
              <a:rPr lang="en-US" dirty="0" smtClean="0"/>
              <a:t>ICD continues to expands its SME Funds program, and a number of additional funds targeting other member countries are in planning stages. </a:t>
            </a:r>
            <a:endParaRPr lang="en-US" dirty="0"/>
          </a:p>
        </p:txBody>
      </p:sp>
    </p:spTree>
    <p:extLst>
      <p:ext uri="{BB962C8B-B14F-4D97-AF65-F5344CB8AC3E}">
        <p14:creationId xmlns:p14="http://schemas.microsoft.com/office/powerpoint/2010/main" val="2894186821"/>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ICD Presentation Template">
  <a:themeElements>
    <a:clrScheme name="JK2">
      <a:dk1>
        <a:sysClr val="windowText" lastClr="000000"/>
      </a:dk1>
      <a:lt1>
        <a:sysClr val="window" lastClr="FFFFFF"/>
      </a:lt1>
      <a:dk2>
        <a:srgbClr val="000000"/>
      </a:dk2>
      <a:lt2>
        <a:srgbClr val="EEECE1"/>
      </a:lt2>
      <a:accent1>
        <a:srgbClr val="B99E5E"/>
      </a:accent1>
      <a:accent2>
        <a:srgbClr val="800000"/>
      </a:accent2>
      <a:accent3>
        <a:srgbClr val="9BBB59"/>
      </a:accent3>
      <a:accent4>
        <a:srgbClr val="548DD4"/>
      </a:accent4>
      <a:accent5>
        <a:srgbClr val="7F7F7F"/>
      </a:accent5>
      <a:accent6>
        <a:srgbClr val="FFCC00"/>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D438E2D7C6D93F4597FBAF2A8D8C001F" ma:contentTypeVersion="0" ma:contentTypeDescription="Create a new document." ma:contentTypeScope="" ma:versionID="568cee6a9efe7ff55fa4f8720236a66d">
  <xsd:schema xmlns:xsd="http://www.w3.org/2001/XMLSchema" xmlns:p="http://schemas.microsoft.com/office/2006/metadata/properties" targetNamespace="http://schemas.microsoft.com/office/2006/metadata/properties" ma:root="true" ma:fieldsID="4aeb20c0e3442673af7ee10786458764">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documentManagement/>
</p:properties>
</file>

<file path=customXml/itemProps1.xml><?xml version="1.0" encoding="utf-8"?>
<ds:datastoreItem xmlns:ds="http://schemas.openxmlformats.org/officeDocument/2006/customXml" ds:itemID="{01628090-0E92-4450-BDB8-55C74390154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customXml/itemProps2.xml><?xml version="1.0" encoding="utf-8"?>
<ds:datastoreItem xmlns:ds="http://schemas.openxmlformats.org/officeDocument/2006/customXml" ds:itemID="{7EC75C9E-6C0F-4DBF-AC16-43C679E4F792}">
  <ds:schemaRefs>
    <ds:schemaRef ds:uri="http://schemas.microsoft.com/sharepoint/v3/contenttype/forms"/>
  </ds:schemaRefs>
</ds:datastoreItem>
</file>

<file path=customXml/itemProps3.xml><?xml version="1.0" encoding="utf-8"?>
<ds:datastoreItem xmlns:ds="http://schemas.openxmlformats.org/officeDocument/2006/customXml" ds:itemID="{10EE8E69-744B-4F18-889F-E676F184FD03}">
  <ds:schemaRefs>
    <ds:schemaRef ds:uri="http://purl.org/dc/dcmitype/"/>
    <ds:schemaRef ds:uri="http://schemas.microsoft.com/office/2006/documentManagement/types"/>
    <ds:schemaRef ds:uri="http://schemas.microsoft.com/office/2006/metadata/properties"/>
    <ds:schemaRef ds:uri="http://purl.org/dc/elements/1.1/"/>
    <ds:schemaRef ds:uri="http://www.w3.org/XML/1998/namespace"/>
    <ds:schemaRef ds:uri="http://purl.org/dc/terms/"/>
    <ds:schemaRef ds:uri="http://schemas.openxmlformats.org/package/2006/metadata/core-properties"/>
  </ds:schemaRefs>
</ds:datastoreItem>
</file>

<file path=docProps/app.xml><?xml version="1.0" encoding="utf-8"?>
<Properties xmlns="http://schemas.openxmlformats.org/officeDocument/2006/extended-properties" xmlns:vt="http://schemas.openxmlformats.org/officeDocument/2006/docPropsVTypes">
  <Template>ICD Presentation Template</Template>
  <TotalTime>43780</TotalTime>
  <Words>1259</Words>
  <Application>Microsoft Macintosh PowerPoint</Application>
  <PresentationFormat>A4 Paper (210x297 mm)</PresentationFormat>
  <Paragraphs>93</Paragraphs>
  <Slides>8</Slides>
  <Notes>2</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ICD Presentation Template</vt:lpstr>
      <vt:lpstr>The Present Status and Future Prospects for SMEs in MENA</vt:lpstr>
      <vt:lpstr>Introducing ICD – The Private Sector Arm of IsDB Group </vt:lpstr>
      <vt:lpstr>The SME Sector: A Global View</vt:lpstr>
      <vt:lpstr>SME Landscape in MENA</vt:lpstr>
      <vt:lpstr>Strategic Importance of SMEs in MENA</vt:lpstr>
      <vt:lpstr>Key Challenges facing SMEs in MENA</vt:lpstr>
      <vt:lpstr>Recommendations for SME Growth</vt:lpstr>
      <vt:lpstr>ICD’s Role in Supporting SMEs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Guinea Hydro Power Project</dc:title>
  <dc:creator>Jawad Mahmood Khokhar</dc:creator>
  <cp:lastModifiedBy>Adeeb Ahmad</cp:lastModifiedBy>
  <cp:revision>951</cp:revision>
  <cp:lastPrinted>2014-10-15T10:49:23Z</cp:lastPrinted>
  <dcterms:created xsi:type="dcterms:W3CDTF">2012-10-21T12:19:00Z</dcterms:created>
  <dcterms:modified xsi:type="dcterms:W3CDTF">2017-02-10T15:30:48Z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0x010100D438E2D7C6D93F4597FBAF2A8D8C001F</vt:lpwstr>
  </property>
</Properties>
</file>