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26"/>
  </p:notesMasterIdLst>
  <p:handoutMasterIdLst>
    <p:handoutMasterId r:id="rId27"/>
  </p:handoutMasterIdLst>
  <p:sldIdLst>
    <p:sldId id="256" r:id="rId2"/>
    <p:sldId id="258" r:id="rId3"/>
    <p:sldId id="257" r:id="rId4"/>
    <p:sldId id="339" r:id="rId5"/>
    <p:sldId id="298" r:id="rId6"/>
    <p:sldId id="276" r:id="rId7"/>
    <p:sldId id="343" r:id="rId8"/>
    <p:sldId id="302" r:id="rId9"/>
    <p:sldId id="307" r:id="rId10"/>
    <p:sldId id="328" r:id="rId11"/>
    <p:sldId id="332" r:id="rId12"/>
    <p:sldId id="331" r:id="rId13"/>
    <p:sldId id="334" r:id="rId14"/>
    <p:sldId id="318" r:id="rId15"/>
    <p:sldId id="303" r:id="rId16"/>
    <p:sldId id="315" r:id="rId17"/>
    <p:sldId id="316" r:id="rId18"/>
    <p:sldId id="340" r:id="rId19"/>
    <p:sldId id="301" r:id="rId20"/>
    <p:sldId id="336" r:id="rId21"/>
    <p:sldId id="335" r:id="rId22"/>
    <p:sldId id="319" r:id="rId23"/>
    <p:sldId id="321" r:id="rId24"/>
    <p:sldId id="323" r:id="rId25"/>
  </p:sldIdLst>
  <p:sldSz cx="9144000" cy="5143500" type="screen16x9"/>
  <p:notesSz cx="7026275" cy="9312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41" autoAdjust="0"/>
    <p:restoredTop sz="80198" autoAdjust="0"/>
  </p:normalViewPr>
  <p:slideViewPr>
    <p:cSldViewPr>
      <p:cViewPr varScale="1">
        <p:scale>
          <a:sx n="84" d="100"/>
          <a:sy n="84" d="100"/>
        </p:scale>
        <p:origin x="-858" y="-66"/>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DKing\AppData\Local\Microsoft\Windows\Temporary%20Internet%20Files\Content.Outlook\2NHV9COI\ER%20Anchor%20-%20with%2030%20percent%20threshold%20Updated.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DKing\AppData\Local\Microsoft\Windows\Temporary%20Internet%20Files\Content.Outlook\2NHV9COI\ER%20Anchor%20-%20with%2030%20percent%20threshold%20Updated.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data4\users10\DKing\My%20Documents\Qatar%20Conference\Graphs.Ricardo.4.22.2016.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data4\users10\DKing\My%20Documents\Qatar%20Conference\Graphs.Ricardo.4.22.2016.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DKing\AppData\Local\Microsoft\Windows\Temporary%20Internet%20Files\Content.Outlook\2NHV9COI\AUS%20CAD%20NZL.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DKing\AppData\Local\Microsoft\Windows\Temporary%20Internet%20Files\Content.Outlook\2NHV9COI\AUS%20CAD%20NZL.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0897233999596224E-2"/>
          <c:y val="0.16055764796756247"/>
          <c:w val="0.83541784200051961"/>
          <c:h val="0.61172794326164515"/>
        </c:manualLayout>
      </c:layout>
      <c:lineChart>
        <c:grouping val="standard"/>
        <c:varyColors val="0"/>
        <c:ser>
          <c:idx val="0"/>
          <c:order val="0"/>
          <c:tx>
            <c:strRef>
              <c:f>'ER Hist Index'!$C$167</c:f>
              <c:strCache>
                <c:ptCount val="1"/>
                <c:pt idx="0">
                  <c:v>Avg Commodity exporter</c:v>
                </c:pt>
              </c:strCache>
            </c:strRef>
          </c:tx>
          <c:spPr>
            <a:ln w="38100">
              <a:solidFill>
                <a:srgbClr val="4B82AD"/>
              </a:solidFill>
              <a:prstDash val="solid"/>
            </a:ln>
            <a:effectLst/>
          </c:spPr>
          <c:marker>
            <c:symbol val="none"/>
          </c:marker>
          <c:cat>
            <c:numRef>
              <c:f>'ER Hist Index'!$E$166:$RK$166</c:f>
              <c:numCache>
                <c:formatCode>m/d/yyyy</c:formatCode>
                <c:ptCount val="475"/>
                <c:pt idx="0">
                  <c:v>41816</c:v>
                </c:pt>
                <c:pt idx="1">
                  <c:v>41817</c:v>
                </c:pt>
                <c:pt idx="2">
                  <c:v>41820</c:v>
                </c:pt>
                <c:pt idx="3">
                  <c:v>41821</c:v>
                </c:pt>
                <c:pt idx="4">
                  <c:v>41822</c:v>
                </c:pt>
                <c:pt idx="5">
                  <c:v>41823</c:v>
                </c:pt>
                <c:pt idx="6">
                  <c:v>41824</c:v>
                </c:pt>
                <c:pt idx="7">
                  <c:v>41827</c:v>
                </c:pt>
                <c:pt idx="8">
                  <c:v>41828</c:v>
                </c:pt>
                <c:pt idx="9">
                  <c:v>41829</c:v>
                </c:pt>
                <c:pt idx="10">
                  <c:v>41830</c:v>
                </c:pt>
                <c:pt idx="11">
                  <c:v>41831</c:v>
                </c:pt>
                <c:pt idx="12">
                  <c:v>41834</c:v>
                </c:pt>
                <c:pt idx="13">
                  <c:v>41835</c:v>
                </c:pt>
                <c:pt idx="14">
                  <c:v>41836</c:v>
                </c:pt>
                <c:pt idx="15">
                  <c:v>41837</c:v>
                </c:pt>
                <c:pt idx="16">
                  <c:v>41838</c:v>
                </c:pt>
                <c:pt idx="17">
                  <c:v>41841</c:v>
                </c:pt>
                <c:pt idx="18">
                  <c:v>41842</c:v>
                </c:pt>
                <c:pt idx="19">
                  <c:v>41843</c:v>
                </c:pt>
                <c:pt idx="20">
                  <c:v>41844</c:v>
                </c:pt>
                <c:pt idx="21">
                  <c:v>41845</c:v>
                </c:pt>
                <c:pt idx="22">
                  <c:v>41848</c:v>
                </c:pt>
                <c:pt idx="23">
                  <c:v>41849</c:v>
                </c:pt>
                <c:pt idx="24">
                  <c:v>41850</c:v>
                </c:pt>
                <c:pt idx="25">
                  <c:v>41851</c:v>
                </c:pt>
                <c:pt idx="26">
                  <c:v>41852</c:v>
                </c:pt>
                <c:pt idx="27">
                  <c:v>41855</c:v>
                </c:pt>
                <c:pt idx="28">
                  <c:v>41856</c:v>
                </c:pt>
                <c:pt idx="29">
                  <c:v>41857</c:v>
                </c:pt>
                <c:pt idx="30">
                  <c:v>41858</c:v>
                </c:pt>
                <c:pt idx="31">
                  <c:v>41859</c:v>
                </c:pt>
                <c:pt idx="32">
                  <c:v>41862</c:v>
                </c:pt>
                <c:pt idx="33">
                  <c:v>41863</c:v>
                </c:pt>
                <c:pt idx="34">
                  <c:v>41864</c:v>
                </c:pt>
                <c:pt idx="35">
                  <c:v>41865</c:v>
                </c:pt>
                <c:pt idx="36">
                  <c:v>41866</c:v>
                </c:pt>
                <c:pt idx="37">
                  <c:v>41869</c:v>
                </c:pt>
                <c:pt idx="38">
                  <c:v>41870</c:v>
                </c:pt>
                <c:pt idx="39">
                  <c:v>41871</c:v>
                </c:pt>
                <c:pt idx="40">
                  <c:v>41872</c:v>
                </c:pt>
                <c:pt idx="41">
                  <c:v>41873</c:v>
                </c:pt>
                <c:pt idx="42">
                  <c:v>41876</c:v>
                </c:pt>
                <c:pt idx="43">
                  <c:v>41877</c:v>
                </c:pt>
                <c:pt idx="44">
                  <c:v>41878</c:v>
                </c:pt>
                <c:pt idx="45">
                  <c:v>41879</c:v>
                </c:pt>
                <c:pt idx="46">
                  <c:v>41880</c:v>
                </c:pt>
                <c:pt idx="47">
                  <c:v>41883</c:v>
                </c:pt>
                <c:pt idx="48">
                  <c:v>41884</c:v>
                </c:pt>
                <c:pt idx="49">
                  <c:v>41885</c:v>
                </c:pt>
                <c:pt idx="50">
                  <c:v>41886</c:v>
                </c:pt>
                <c:pt idx="51">
                  <c:v>41887</c:v>
                </c:pt>
                <c:pt idx="52">
                  <c:v>41890</c:v>
                </c:pt>
                <c:pt idx="53">
                  <c:v>41891</c:v>
                </c:pt>
                <c:pt idx="54">
                  <c:v>41892</c:v>
                </c:pt>
                <c:pt idx="55">
                  <c:v>41893</c:v>
                </c:pt>
                <c:pt idx="56">
                  <c:v>41894</c:v>
                </c:pt>
                <c:pt idx="57">
                  <c:v>41897</c:v>
                </c:pt>
                <c:pt idx="58">
                  <c:v>41898</c:v>
                </c:pt>
                <c:pt idx="59">
                  <c:v>41899</c:v>
                </c:pt>
                <c:pt idx="60">
                  <c:v>41900</c:v>
                </c:pt>
                <c:pt idx="61">
                  <c:v>41901</c:v>
                </c:pt>
                <c:pt idx="62">
                  <c:v>41904</c:v>
                </c:pt>
                <c:pt idx="63">
                  <c:v>41905</c:v>
                </c:pt>
                <c:pt idx="64">
                  <c:v>41906</c:v>
                </c:pt>
                <c:pt idx="65">
                  <c:v>41907</c:v>
                </c:pt>
                <c:pt idx="66">
                  <c:v>41908</c:v>
                </c:pt>
                <c:pt idx="67">
                  <c:v>41911</c:v>
                </c:pt>
                <c:pt idx="68">
                  <c:v>41912</c:v>
                </c:pt>
                <c:pt idx="69">
                  <c:v>41913</c:v>
                </c:pt>
                <c:pt idx="70">
                  <c:v>41914</c:v>
                </c:pt>
                <c:pt idx="71">
                  <c:v>41915</c:v>
                </c:pt>
                <c:pt idx="72">
                  <c:v>41918</c:v>
                </c:pt>
                <c:pt idx="73">
                  <c:v>41919</c:v>
                </c:pt>
                <c:pt idx="74">
                  <c:v>41920</c:v>
                </c:pt>
                <c:pt idx="75">
                  <c:v>41921</c:v>
                </c:pt>
                <c:pt idx="76">
                  <c:v>41922</c:v>
                </c:pt>
                <c:pt idx="77">
                  <c:v>41925</c:v>
                </c:pt>
                <c:pt idx="78">
                  <c:v>41926</c:v>
                </c:pt>
                <c:pt idx="79">
                  <c:v>41927</c:v>
                </c:pt>
                <c:pt idx="80">
                  <c:v>41928</c:v>
                </c:pt>
                <c:pt idx="81">
                  <c:v>41929</c:v>
                </c:pt>
                <c:pt idx="82">
                  <c:v>41932</c:v>
                </c:pt>
                <c:pt idx="83">
                  <c:v>41933</c:v>
                </c:pt>
                <c:pt idx="84">
                  <c:v>41934</c:v>
                </c:pt>
                <c:pt idx="85">
                  <c:v>41935</c:v>
                </c:pt>
                <c:pt idx="86">
                  <c:v>41936</c:v>
                </c:pt>
                <c:pt idx="87">
                  <c:v>41939</c:v>
                </c:pt>
                <c:pt idx="88">
                  <c:v>41940</c:v>
                </c:pt>
                <c:pt idx="89">
                  <c:v>41941</c:v>
                </c:pt>
                <c:pt idx="90">
                  <c:v>41942</c:v>
                </c:pt>
                <c:pt idx="91">
                  <c:v>41943</c:v>
                </c:pt>
                <c:pt idx="92">
                  <c:v>41946</c:v>
                </c:pt>
                <c:pt idx="93">
                  <c:v>41947</c:v>
                </c:pt>
                <c:pt idx="94">
                  <c:v>41948</c:v>
                </c:pt>
                <c:pt idx="95">
                  <c:v>41949</c:v>
                </c:pt>
                <c:pt idx="96">
                  <c:v>41950</c:v>
                </c:pt>
                <c:pt idx="97">
                  <c:v>41953</c:v>
                </c:pt>
                <c:pt idx="98">
                  <c:v>41954</c:v>
                </c:pt>
                <c:pt idx="99">
                  <c:v>41955</c:v>
                </c:pt>
                <c:pt idx="100">
                  <c:v>41956</c:v>
                </c:pt>
                <c:pt idx="101">
                  <c:v>41957</c:v>
                </c:pt>
                <c:pt idx="102">
                  <c:v>41960</c:v>
                </c:pt>
                <c:pt idx="103">
                  <c:v>41961</c:v>
                </c:pt>
                <c:pt idx="104">
                  <c:v>41962</c:v>
                </c:pt>
                <c:pt idx="105">
                  <c:v>41963</c:v>
                </c:pt>
                <c:pt idx="106">
                  <c:v>41964</c:v>
                </c:pt>
                <c:pt idx="107">
                  <c:v>41967</c:v>
                </c:pt>
                <c:pt idx="108">
                  <c:v>41968</c:v>
                </c:pt>
                <c:pt idx="109">
                  <c:v>41969</c:v>
                </c:pt>
                <c:pt idx="110">
                  <c:v>41970</c:v>
                </c:pt>
                <c:pt idx="111">
                  <c:v>41971</c:v>
                </c:pt>
                <c:pt idx="112">
                  <c:v>41974</c:v>
                </c:pt>
                <c:pt idx="113">
                  <c:v>41975</c:v>
                </c:pt>
                <c:pt idx="114">
                  <c:v>41976</c:v>
                </c:pt>
                <c:pt idx="115">
                  <c:v>41977</c:v>
                </c:pt>
                <c:pt idx="116">
                  <c:v>41978</c:v>
                </c:pt>
                <c:pt idx="117">
                  <c:v>41981</c:v>
                </c:pt>
                <c:pt idx="118">
                  <c:v>41982</c:v>
                </c:pt>
                <c:pt idx="119">
                  <c:v>41983</c:v>
                </c:pt>
                <c:pt idx="120">
                  <c:v>41984</c:v>
                </c:pt>
                <c:pt idx="121">
                  <c:v>41985</c:v>
                </c:pt>
                <c:pt idx="122">
                  <c:v>41988</c:v>
                </c:pt>
                <c:pt idx="123">
                  <c:v>41989</c:v>
                </c:pt>
                <c:pt idx="124">
                  <c:v>41990</c:v>
                </c:pt>
                <c:pt idx="125">
                  <c:v>41991</c:v>
                </c:pt>
                <c:pt idx="126">
                  <c:v>41992</c:v>
                </c:pt>
                <c:pt idx="127">
                  <c:v>41995</c:v>
                </c:pt>
                <c:pt idx="128">
                  <c:v>41996</c:v>
                </c:pt>
                <c:pt idx="129">
                  <c:v>41997</c:v>
                </c:pt>
                <c:pt idx="130">
                  <c:v>41998</c:v>
                </c:pt>
                <c:pt idx="131">
                  <c:v>41999</c:v>
                </c:pt>
                <c:pt idx="132">
                  <c:v>42002</c:v>
                </c:pt>
                <c:pt idx="133">
                  <c:v>42003</c:v>
                </c:pt>
                <c:pt idx="134">
                  <c:v>42004</c:v>
                </c:pt>
                <c:pt idx="135">
                  <c:v>42005</c:v>
                </c:pt>
                <c:pt idx="136">
                  <c:v>42006</c:v>
                </c:pt>
                <c:pt idx="137">
                  <c:v>42009</c:v>
                </c:pt>
                <c:pt idx="138">
                  <c:v>42010</c:v>
                </c:pt>
                <c:pt idx="139">
                  <c:v>42011</c:v>
                </c:pt>
                <c:pt idx="140">
                  <c:v>42012</c:v>
                </c:pt>
                <c:pt idx="141">
                  <c:v>42013</c:v>
                </c:pt>
                <c:pt idx="142">
                  <c:v>42016</c:v>
                </c:pt>
                <c:pt idx="143">
                  <c:v>42017</c:v>
                </c:pt>
                <c:pt idx="144">
                  <c:v>42018</c:v>
                </c:pt>
                <c:pt idx="145">
                  <c:v>42019</c:v>
                </c:pt>
                <c:pt idx="146">
                  <c:v>42020</c:v>
                </c:pt>
                <c:pt idx="147">
                  <c:v>42023</c:v>
                </c:pt>
                <c:pt idx="148">
                  <c:v>42024</c:v>
                </c:pt>
                <c:pt idx="149">
                  <c:v>42025</c:v>
                </c:pt>
                <c:pt idx="150">
                  <c:v>42026</c:v>
                </c:pt>
                <c:pt idx="151">
                  <c:v>42027</c:v>
                </c:pt>
                <c:pt idx="152">
                  <c:v>42030</c:v>
                </c:pt>
                <c:pt idx="153">
                  <c:v>42031</c:v>
                </c:pt>
                <c:pt idx="154">
                  <c:v>42032</c:v>
                </c:pt>
                <c:pt idx="155">
                  <c:v>42033</c:v>
                </c:pt>
                <c:pt idx="156">
                  <c:v>42034</c:v>
                </c:pt>
                <c:pt idx="157">
                  <c:v>42037</c:v>
                </c:pt>
                <c:pt idx="158">
                  <c:v>42038</c:v>
                </c:pt>
                <c:pt idx="159">
                  <c:v>42039</c:v>
                </c:pt>
                <c:pt idx="160">
                  <c:v>42040</c:v>
                </c:pt>
                <c:pt idx="161">
                  <c:v>42041</c:v>
                </c:pt>
                <c:pt idx="162">
                  <c:v>42044</c:v>
                </c:pt>
                <c:pt idx="163">
                  <c:v>42045</c:v>
                </c:pt>
                <c:pt idx="164">
                  <c:v>42046</c:v>
                </c:pt>
                <c:pt idx="165">
                  <c:v>42047</c:v>
                </c:pt>
                <c:pt idx="166">
                  <c:v>42048</c:v>
                </c:pt>
                <c:pt idx="167">
                  <c:v>42051</c:v>
                </c:pt>
                <c:pt idx="168">
                  <c:v>42052</c:v>
                </c:pt>
                <c:pt idx="169">
                  <c:v>42053</c:v>
                </c:pt>
                <c:pt idx="170">
                  <c:v>42054</c:v>
                </c:pt>
                <c:pt idx="171">
                  <c:v>42055</c:v>
                </c:pt>
                <c:pt idx="172">
                  <c:v>42058</c:v>
                </c:pt>
                <c:pt idx="173">
                  <c:v>42059</c:v>
                </c:pt>
                <c:pt idx="174">
                  <c:v>42060</c:v>
                </c:pt>
                <c:pt idx="175">
                  <c:v>42061</c:v>
                </c:pt>
                <c:pt idx="176">
                  <c:v>42062</c:v>
                </c:pt>
                <c:pt idx="177">
                  <c:v>42065</c:v>
                </c:pt>
                <c:pt idx="178">
                  <c:v>42066</c:v>
                </c:pt>
                <c:pt idx="179">
                  <c:v>42067</c:v>
                </c:pt>
                <c:pt idx="180">
                  <c:v>42068</c:v>
                </c:pt>
                <c:pt idx="181">
                  <c:v>42069</c:v>
                </c:pt>
                <c:pt idx="182">
                  <c:v>42072</c:v>
                </c:pt>
                <c:pt idx="183">
                  <c:v>42073</c:v>
                </c:pt>
                <c:pt idx="184">
                  <c:v>42074</c:v>
                </c:pt>
                <c:pt idx="185">
                  <c:v>42075</c:v>
                </c:pt>
                <c:pt idx="186">
                  <c:v>42076</c:v>
                </c:pt>
                <c:pt idx="187">
                  <c:v>42079</c:v>
                </c:pt>
                <c:pt idx="188">
                  <c:v>42080</c:v>
                </c:pt>
                <c:pt idx="189">
                  <c:v>42081</c:v>
                </c:pt>
                <c:pt idx="190">
                  <c:v>42082</c:v>
                </c:pt>
                <c:pt idx="191">
                  <c:v>42083</c:v>
                </c:pt>
                <c:pt idx="192">
                  <c:v>42086</c:v>
                </c:pt>
                <c:pt idx="193">
                  <c:v>42087</c:v>
                </c:pt>
                <c:pt idx="194">
                  <c:v>42088</c:v>
                </c:pt>
                <c:pt idx="195">
                  <c:v>42089</c:v>
                </c:pt>
                <c:pt idx="196">
                  <c:v>42090</c:v>
                </c:pt>
                <c:pt idx="197">
                  <c:v>42093</c:v>
                </c:pt>
                <c:pt idx="198">
                  <c:v>42094</c:v>
                </c:pt>
                <c:pt idx="199">
                  <c:v>42095</c:v>
                </c:pt>
                <c:pt idx="200">
                  <c:v>42096</c:v>
                </c:pt>
                <c:pt idx="201">
                  <c:v>42097</c:v>
                </c:pt>
                <c:pt idx="202">
                  <c:v>42100</c:v>
                </c:pt>
                <c:pt idx="203">
                  <c:v>42101</c:v>
                </c:pt>
                <c:pt idx="204">
                  <c:v>42102</c:v>
                </c:pt>
                <c:pt idx="205">
                  <c:v>42103</c:v>
                </c:pt>
                <c:pt idx="206">
                  <c:v>42104</c:v>
                </c:pt>
                <c:pt idx="207">
                  <c:v>42107</c:v>
                </c:pt>
                <c:pt idx="208">
                  <c:v>42108</c:v>
                </c:pt>
                <c:pt idx="209">
                  <c:v>42109</c:v>
                </c:pt>
                <c:pt idx="210">
                  <c:v>42110</c:v>
                </c:pt>
                <c:pt idx="211">
                  <c:v>42111</c:v>
                </c:pt>
                <c:pt idx="212">
                  <c:v>42114</c:v>
                </c:pt>
                <c:pt idx="213">
                  <c:v>42115</c:v>
                </c:pt>
                <c:pt idx="214">
                  <c:v>42116</c:v>
                </c:pt>
                <c:pt idx="215">
                  <c:v>42117</c:v>
                </c:pt>
                <c:pt idx="216">
                  <c:v>42118</c:v>
                </c:pt>
                <c:pt idx="217">
                  <c:v>42121</c:v>
                </c:pt>
                <c:pt idx="218">
                  <c:v>42122</c:v>
                </c:pt>
                <c:pt idx="219">
                  <c:v>42123</c:v>
                </c:pt>
                <c:pt idx="220">
                  <c:v>42124</c:v>
                </c:pt>
                <c:pt idx="221">
                  <c:v>42125</c:v>
                </c:pt>
                <c:pt idx="222">
                  <c:v>42128</c:v>
                </c:pt>
                <c:pt idx="223">
                  <c:v>42129</c:v>
                </c:pt>
                <c:pt idx="224">
                  <c:v>42130</c:v>
                </c:pt>
                <c:pt idx="225">
                  <c:v>42131</c:v>
                </c:pt>
                <c:pt idx="226">
                  <c:v>42132</c:v>
                </c:pt>
                <c:pt idx="227">
                  <c:v>42135</c:v>
                </c:pt>
                <c:pt idx="228">
                  <c:v>42136</c:v>
                </c:pt>
                <c:pt idx="229">
                  <c:v>42137</c:v>
                </c:pt>
                <c:pt idx="230">
                  <c:v>42138</c:v>
                </c:pt>
                <c:pt idx="231">
                  <c:v>42139</c:v>
                </c:pt>
                <c:pt idx="232">
                  <c:v>42142</c:v>
                </c:pt>
                <c:pt idx="233">
                  <c:v>42143</c:v>
                </c:pt>
                <c:pt idx="234">
                  <c:v>42144</c:v>
                </c:pt>
                <c:pt idx="235">
                  <c:v>42145</c:v>
                </c:pt>
                <c:pt idx="236">
                  <c:v>42146</c:v>
                </c:pt>
                <c:pt idx="237">
                  <c:v>42149</c:v>
                </c:pt>
                <c:pt idx="238">
                  <c:v>42150</c:v>
                </c:pt>
                <c:pt idx="239">
                  <c:v>42151</c:v>
                </c:pt>
                <c:pt idx="240">
                  <c:v>42152</c:v>
                </c:pt>
                <c:pt idx="241">
                  <c:v>42153</c:v>
                </c:pt>
                <c:pt idx="242">
                  <c:v>42156</c:v>
                </c:pt>
                <c:pt idx="243">
                  <c:v>42157</c:v>
                </c:pt>
                <c:pt idx="244">
                  <c:v>42158</c:v>
                </c:pt>
                <c:pt idx="245">
                  <c:v>42159</c:v>
                </c:pt>
                <c:pt idx="246">
                  <c:v>42160</c:v>
                </c:pt>
                <c:pt idx="247">
                  <c:v>42163</c:v>
                </c:pt>
                <c:pt idx="248">
                  <c:v>42164</c:v>
                </c:pt>
                <c:pt idx="249">
                  <c:v>42165</c:v>
                </c:pt>
                <c:pt idx="250">
                  <c:v>42166</c:v>
                </c:pt>
                <c:pt idx="251">
                  <c:v>42167</c:v>
                </c:pt>
                <c:pt idx="252">
                  <c:v>42170</c:v>
                </c:pt>
                <c:pt idx="253">
                  <c:v>42171</c:v>
                </c:pt>
                <c:pt idx="254">
                  <c:v>42172</c:v>
                </c:pt>
                <c:pt idx="255">
                  <c:v>42173</c:v>
                </c:pt>
                <c:pt idx="256">
                  <c:v>42174</c:v>
                </c:pt>
                <c:pt idx="257">
                  <c:v>42177</c:v>
                </c:pt>
                <c:pt idx="258">
                  <c:v>42178</c:v>
                </c:pt>
                <c:pt idx="259">
                  <c:v>42179</c:v>
                </c:pt>
                <c:pt idx="260">
                  <c:v>42180</c:v>
                </c:pt>
                <c:pt idx="261">
                  <c:v>42181</c:v>
                </c:pt>
                <c:pt idx="262">
                  <c:v>42184</c:v>
                </c:pt>
                <c:pt idx="263">
                  <c:v>42185</c:v>
                </c:pt>
                <c:pt idx="264">
                  <c:v>42186</c:v>
                </c:pt>
                <c:pt idx="265">
                  <c:v>42187</c:v>
                </c:pt>
                <c:pt idx="266">
                  <c:v>42188</c:v>
                </c:pt>
                <c:pt idx="267">
                  <c:v>42191</c:v>
                </c:pt>
                <c:pt idx="268">
                  <c:v>42192</c:v>
                </c:pt>
                <c:pt idx="269">
                  <c:v>42193</c:v>
                </c:pt>
                <c:pt idx="270">
                  <c:v>42194</c:v>
                </c:pt>
                <c:pt idx="271">
                  <c:v>42195</c:v>
                </c:pt>
                <c:pt idx="272">
                  <c:v>42198</c:v>
                </c:pt>
                <c:pt idx="273">
                  <c:v>42199</c:v>
                </c:pt>
                <c:pt idx="274">
                  <c:v>42200</c:v>
                </c:pt>
                <c:pt idx="275">
                  <c:v>42201</c:v>
                </c:pt>
                <c:pt idx="276">
                  <c:v>42202</c:v>
                </c:pt>
                <c:pt idx="277">
                  <c:v>42205</c:v>
                </c:pt>
                <c:pt idx="278">
                  <c:v>42206</c:v>
                </c:pt>
                <c:pt idx="279">
                  <c:v>42207</c:v>
                </c:pt>
                <c:pt idx="280">
                  <c:v>42208</c:v>
                </c:pt>
                <c:pt idx="281">
                  <c:v>42209</c:v>
                </c:pt>
                <c:pt idx="282">
                  <c:v>42212</c:v>
                </c:pt>
                <c:pt idx="283">
                  <c:v>42213</c:v>
                </c:pt>
                <c:pt idx="284">
                  <c:v>42214</c:v>
                </c:pt>
                <c:pt idx="285">
                  <c:v>42215</c:v>
                </c:pt>
                <c:pt idx="286">
                  <c:v>42216</c:v>
                </c:pt>
                <c:pt idx="287">
                  <c:v>42219</c:v>
                </c:pt>
                <c:pt idx="288">
                  <c:v>42220</c:v>
                </c:pt>
                <c:pt idx="289">
                  <c:v>42221</c:v>
                </c:pt>
                <c:pt idx="290">
                  <c:v>42222</c:v>
                </c:pt>
                <c:pt idx="291">
                  <c:v>42223</c:v>
                </c:pt>
                <c:pt idx="292">
                  <c:v>42226</c:v>
                </c:pt>
                <c:pt idx="293">
                  <c:v>42227</c:v>
                </c:pt>
                <c:pt idx="294">
                  <c:v>42228</c:v>
                </c:pt>
                <c:pt idx="295">
                  <c:v>42229</c:v>
                </c:pt>
                <c:pt idx="296">
                  <c:v>42230</c:v>
                </c:pt>
                <c:pt idx="297">
                  <c:v>42233</c:v>
                </c:pt>
                <c:pt idx="298">
                  <c:v>42234</c:v>
                </c:pt>
                <c:pt idx="299">
                  <c:v>42235</c:v>
                </c:pt>
                <c:pt idx="300">
                  <c:v>42236</c:v>
                </c:pt>
                <c:pt idx="301">
                  <c:v>42237</c:v>
                </c:pt>
                <c:pt idx="302">
                  <c:v>42240</c:v>
                </c:pt>
                <c:pt idx="303">
                  <c:v>42241</c:v>
                </c:pt>
                <c:pt idx="304">
                  <c:v>42242</c:v>
                </c:pt>
                <c:pt idx="305">
                  <c:v>42243</c:v>
                </c:pt>
                <c:pt idx="306">
                  <c:v>42244</c:v>
                </c:pt>
                <c:pt idx="307">
                  <c:v>42247</c:v>
                </c:pt>
                <c:pt idx="308">
                  <c:v>42248</c:v>
                </c:pt>
                <c:pt idx="309">
                  <c:v>42249</c:v>
                </c:pt>
                <c:pt idx="310">
                  <c:v>42250</c:v>
                </c:pt>
                <c:pt idx="311">
                  <c:v>42251</c:v>
                </c:pt>
                <c:pt idx="312">
                  <c:v>42254</c:v>
                </c:pt>
                <c:pt idx="313">
                  <c:v>42255</c:v>
                </c:pt>
                <c:pt idx="314">
                  <c:v>42256</c:v>
                </c:pt>
                <c:pt idx="315">
                  <c:v>42257</c:v>
                </c:pt>
                <c:pt idx="316">
                  <c:v>42258</c:v>
                </c:pt>
                <c:pt idx="317">
                  <c:v>42261</c:v>
                </c:pt>
                <c:pt idx="318">
                  <c:v>42262</c:v>
                </c:pt>
                <c:pt idx="319">
                  <c:v>42263</c:v>
                </c:pt>
                <c:pt idx="320">
                  <c:v>42264</c:v>
                </c:pt>
                <c:pt idx="321">
                  <c:v>42265</c:v>
                </c:pt>
                <c:pt idx="322">
                  <c:v>42268</c:v>
                </c:pt>
                <c:pt idx="323">
                  <c:v>42269</c:v>
                </c:pt>
                <c:pt idx="324">
                  <c:v>42270</c:v>
                </c:pt>
                <c:pt idx="325">
                  <c:v>42271</c:v>
                </c:pt>
                <c:pt idx="326">
                  <c:v>42272</c:v>
                </c:pt>
                <c:pt idx="327">
                  <c:v>42275</c:v>
                </c:pt>
                <c:pt idx="328">
                  <c:v>42276</c:v>
                </c:pt>
                <c:pt idx="329">
                  <c:v>42277</c:v>
                </c:pt>
                <c:pt idx="330">
                  <c:v>42278</c:v>
                </c:pt>
                <c:pt idx="331">
                  <c:v>42279</c:v>
                </c:pt>
                <c:pt idx="332">
                  <c:v>42282</c:v>
                </c:pt>
                <c:pt idx="333">
                  <c:v>42283</c:v>
                </c:pt>
                <c:pt idx="334">
                  <c:v>42284</c:v>
                </c:pt>
                <c:pt idx="335">
                  <c:v>42285</c:v>
                </c:pt>
                <c:pt idx="336">
                  <c:v>42286</c:v>
                </c:pt>
                <c:pt idx="337">
                  <c:v>42289</c:v>
                </c:pt>
                <c:pt idx="338">
                  <c:v>42290</c:v>
                </c:pt>
                <c:pt idx="339">
                  <c:v>42291</c:v>
                </c:pt>
                <c:pt idx="340">
                  <c:v>42292</c:v>
                </c:pt>
                <c:pt idx="341">
                  <c:v>42293</c:v>
                </c:pt>
                <c:pt idx="342">
                  <c:v>42296</c:v>
                </c:pt>
                <c:pt idx="343">
                  <c:v>42297</c:v>
                </c:pt>
                <c:pt idx="344">
                  <c:v>42298</c:v>
                </c:pt>
                <c:pt idx="345">
                  <c:v>42299</c:v>
                </c:pt>
                <c:pt idx="346">
                  <c:v>42300</c:v>
                </c:pt>
                <c:pt idx="347">
                  <c:v>42303</c:v>
                </c:pt>
                <c:pt idx="348">
                  <c:v>42304</c:v>
                </c:pt>
                <c:pt idx="349">
                  <c:v>42305</c:v>
                </c:pt>
                <c:pt idx="350">
                  <c:v>42306</c:v>
                </c:pt>
                <c:pt idx="351">
                  <c:v>42307</c:v>
                </c:pt>
                <c:pt idx="352">
                  <c:v>42310</c:v>
                </c:pt>
                <c:pt idx="353">
                  <c:v>42311</c:v>
                </c:pt>
                <c:pt idx="354">
                  <c:v>42312</c:v>
                </c:pt>
                <c:pt idx="355">
                  <c:v>42313</c:v>
                </c:pt>
                <c:pt idx="356">
                  <c:v>42314</c:v>
                </c:pt>
                <c:pt idx="357">
                  <c:v>42317</c:v>
                </c:pt>
                <c:pt idx="358">
                  <c:v>42318</c:v>
                </c:pt>
                <c:pt idx="359">
                  <c:v>42319</c:v>
                </c:pt>
                <c:pt idx="360">
                  <c:v>42320</c:v>
                </c:pt>
                <c:pt idx="361">
                  <c:v>42321</c:v>
                </c:pt>
                <c:pt idx="362">
                  <c:v>42324</c:v>
                </c:pt>
                <c:pt idx="363">
                  <c:v>42325</c:v>
                </c:pt>
                <c:pt idx="364">
                  <c:v>42326</c:v>
                </c:pt>
                <c:pt idx="365">
                  <c:v>42327</c:v>
                </c:pt>
                <c:pt idx="366">
                  <c:v>42328</c:v>
                </c:pt>
                <c:pt idx="367">
                  <c:v>42331</c:v>
                </c:pt>
                <c:pt idx="368">
                  <c:v>42332</c:v>
                </c:pt>
                <c:pt idx="369">
                  <c:v>42333</c:v>
                </c:pt>
                <c:pt idx="370">
                  <c:v>42334</c:v>
                </c:pt>
                <c:pt idx="371">
                  <c:v>42335</c:v>
                </c:pt>
                <c:pt idx="372">
                  <c:v>42338</c:v>
                </c:pt>
                <c:pt idx="373">
                  <c:v>42339</c:v>
                </c:pt>
                <c:pt idx="374">
                  <c:v>42340</c:v>
                </c:pt>
                <c:pt idx="375">
                  <c:v>42341</c:v>
                </c:pt>
                <c:pt idx="376">
                  <c:v>42342</c:v>
                </c:pt>
                <c:pt idx="377">
                  <c:v>42345</c:v>
                </c:pt>
                <c:pt idx="378">
                  <c:v>42346</c:v>
                </c:pt>
                <c:pt idx="379">
                  <c:v>42347</c:v>
                </c:pt>
                <c:pt idx="380">
                  <c:v>42348</c:v>
                </c:pt>
                <c:pt idx="381">
                  <c:v>42349</c:v>
                </c:pt>
                <c:pt idx="382">
                  <c:v>42352</c:v>
                </c:pt>
                <c:pt idx="383">
                  <c:v>42353</c:v>
                </c:pt>
                <c:pt idx="384">
                  <c:v>42354</c:v>
                </c:pt>
                <c:pt idx="385">
                  <c:v>42355</c:v>
                </c:pt>
                <c:pt idx="386">
                  <c:v>42356</c:v>
                </c:pt>
                <c:pt idx="387">
                  <c:v>42359</c:v>
                </c:pt>
                <c:pt idx="388">
                  <c:v>42360</c:v>
                </c:pt>
                <c:pt idx="389">
                  <c:v>42361</c:v>
                </c:pt>
                <c:pt idx="390">
                  <c:v>42362</c:v>
                </c:pt>
                <c:pt idx="391">
                  <c:v>42363</c:v>
                </c:pt>
                <c:pt idx="392">
                  <c:v>42366</c:v>
                </c:pt>
                <c:pt idx="393">
                  <c:v>42367</c:v>
                </c:pt>
                <c:pt idx="394">
                  <c:v>42368</c:v>
                </c:pt>
                <c:pt idx="395">
                  <c:v>42369</c:v>
                </c:pt>
                <c:pt idx="396">
                  <c:v>42370</c:v>
                </c:pt>
                <c:pt idx="397">
                  <c:v>42373</c:v>
                </c:pt>
                <c:pt idx="398">
                  <c:v>42374</c:v>
                </c:pt>
                <c:pt idx="399">
                  <c:v>42375</c:v>
                </c:pt>
                <c:pt idx="400">
                  <c:v>42376</c:v>
                </c:pt>
                <c:pt idx="401">
                  <c:v>42377</c:v>
                </c:pt>
                <c:pt idx="402">
                  <c:v>42380</c:v>
                </c:pt>
                <c:pt idx="403">
                  <c:v>42381</c:v>
                </c:pt>
                <c:pt idx="404">
                  <c:v>42382</c:v>
                </c:pt>
                <c:pt idx="405">
                  <c:v>42383</c:v>
                </c:pt>
                <c:pt idx="406">
                  <c:v>42384</c:v>
                </c:pt>
                <c:pt idx="407">
                  <c:v>42387</c:v>
                </c:pt>
                <c:pt idx="408">
                  <c:v>42388</c:v>
                </c:pt>
                <c:pt idx="409">
                  <c:v>42389</c:v>
                </c:pt>
                <c:pt idx="410">
                  <c:v>42390</c:v>
                </c:pt>
                <c:pt idx="411">
                  <c:v>42391</c:v>
                </c:pt>
                <c:pt idx="412">
                  <c:v>42394</c:v>
                </c:pt>
                <c:pt idx="413">
                  <c:v>42395</c:v>
                </c:pt>
                <c:pt idx="414">
                  <c:v>42396</c:v>
                </c:pt>
                <c:pt idx="415">
                  <c:v>42397</c:v>
                </c:pt>
                <c:pt idx="416">
                  <c:v>42398</c:v>
                </c:pt>
                <c:pt idx="417">
                  <c:v>42401</c:v>
                </c:pt>
                <c:pt idx="418">
                  <c:v>42402</c:v>
                </c:pt>
                <c:pt idx="419">
                  <c:v>42403</c:v>
                </c:pt>
                <c:pt idx="420">
                  <c:v>42404</c:v>
                </c:pt>
                <c:pt idx="421">
                  <c:v>42405</c:v>
                </c:pt>
                <c:pt idx="422">
                  <c:v>42408</c:v>
                </c:pt>
                <c:pt idx="423">
                  <c:v>42409</c:v>
                </c:pt>
                <c:pt idx="424">
                  <c:v>42410</c:v>
                </c:pt>
                <c:pt idx="425">
                  <c:v>42411</c:v>
                </c:pt>
                <c:pt idx="426">
                  <c:v>42412</c:v>
                </c:pt>
                <c:pt idx="427">
                  <c:v>42415</c:v>
                </c:pt>
                <c:pt idx="428">
                  <c:v>42416</c:v>
                </c:pt>
                <c:pt idx="429">
                  <c:v>42417</c:v>
                </c:pt>
                <c:pt idx="430">
                  <c:v>42418</c:v>
                </c:pt>
                <c:pt idx="431">
                  <c:v>42419</c:v>
                </c:pt>
                <c:pt idx="432">
                  <c:v>42422</c:v>
                </c:pt>
                <c:pt idx="433">
                  <c:v>42423</c:v>
                </c:pt>
                <c:pt idx="434">
                  <c:v>42424</c:v>
                </c:pt>
                <c:pt idx="435">
                  <c:v>42425</c:v>
                </c:pt>
                <c:pt idx="436">
                  <c:v>42426</c:v>
                </c:pt>
                <c:pt idx="437">
                  <c:v>42429</c:v>
                </c:pt>
                <c:pt idx="438">
                  <c:v>42430</c:v>
                </c:pt>
                <c:pt idx="439">
                  <c:v>42431</c:v>
                </c:pt>
                <c:pt idx="440">
                  <c:v>42432</c:v>
                </c:pt>
                <c:pt idx="441">
                  <c:v>42433</c:v>
                </c:pt>
                <c:pt idx="442">
                  <c:v>42436</c:v>
                </c:pt>
                <c:pt idx="443">
                  <c:v>42437</c:v>
                </c:pt>
                <c:pt idx="444">
                  <c:v>42438</c:v>
                </c:pt>
                <c:pt idx="445">
                  <c:v>42439</c:v>
                </c:pt>
                <c:pt idx="446">
                  <c:v>42440</c:v>
                </c:pt>
                <c:pt idx="447">
                  <c:v>42443</c:v>
                </c:pt>
                <c:pt idx="448">
                  <c:v>42444</c:v>
                </c:pt>
                <c:pt idx="449">
                  <c:v>42445</c:v>
                </c:pt>
                <c:pt idx="450">
                  <c:v>42446</c:v>
                </c:pt>
                <c:pt idx="451">
                  <c:v>42447</c:v>
                </c:pt>
                <c:pt idx="452">
                  <c:v>42450</c:v>
                </c:pt>
                <c:pt idx="453">
                  <c:v>42451</c:v>
                </c:pt>
                <c:pt idx="454">
                  <c:v>42452</c:v>
                </c:pt>
                <c:pt idx="455">
                  <c:v>42453</c:v>
                </c:pt>
                <c:pt idx="456">
                  <c:v>42454</c:v>
                </c:pt>
                <c:pt idx="457">
                  <c:v>42457</c:v>
                </c:pt>
                <c:pt idx="458">
                  <c:v>42458</c:v>
                </c:pt>
                <c:pt idx="459">
                  <c:v>42459</c:v>
                </c:pt>
                <c:pt idx="460">
                  <c:v>42460</c:v>
                </c:pt>
                <c:pt idx="461">
                  <c:v>42461</c:v>
                </c:pt>
                <c:pt idx="462">
                  <c:v>42464</c:v>
                </c:pt>
                <c:pt idx="463">
                  <c:v>42465</c:v>
                </c:pt>
                <c:pt idx="464">
                  <c:v>42466</c:v>
                </c:pt>
                <c:pt idx="465">
                  <c:v>42467</c:v>
                </c:pt>
                <c:pt idx="466">
                  <c:v>42468</c:v>
                </c:pt>
                <c:pt idx="467">
                  <c:v>42471</c:v>
                </c:pt>
                <c:pt idx="468">
                  <c:v>42472</c:v>
                </c:pt>
                <c:pt idx="469">
                  <c:v>42473</c:v>
                </c:pt>
                <c:pt idx="470">
                  <c:v>42474</c:v>
                </c:pt>
                <c:pt idx="471">
                  <c:v>42475</c:v>
                </c:pt>
                <c:pt idx="472">
                  <c:v>42478</c:v>
                </c:pt>
                <c:pt idx="473">
                  <c:v>42479</c:v>
                </c:pt>
                <c:pt idx="474">
                  <c:v>42480</c:v>
                </c:pt>
              </c:numCache>
            </c:numRef>
          </c:cat>
          <c:val>
            <c:numRef>
              <c:f>'ER Hist Index'!$E$167:$RK$167</c:f>
              <c:numCache>
                <c:formatCode>General</c:formatCode>
                <c:ptCount val="475"/>
                <c:pt idx="0">
                  <c:v>100</c:v>
                </c:pt>
                <c:pt idx="1">
                  <c:v>100.0077339398195</c:v>
                </c:pt>
                <c:pt idx="2">
                  <c:v>100.04942231087615</c:v>
                </c:pt>
                <c:pt idx="3">
                  <c:v>100.05538659102437</c:v>
                </c:pt>
                <c:pt idx="4">
                  <c:v>100.07146256052985</c:v>
                </c:pt>
                <c:pt idx="5">
                  <c:v>100.12627159991689</c:v>
                </c:pt>
                <c:pt idx="6">
                  <c:v>100.19815969908532</c:v>
                </c:pt>
                <c:pt idx="7">
                  <c:v>100.05489436220036</c:v>
                </c:pt>
                <c:pt idx="8">
                  <c:v>100.10837995186417</c:v>
                </c:pt>
                <c:pt idx="9">
                  <c:v>99.998541214341756</c:v>
                </c:pt>
                <c:pt idx="10">
                  <c:v>99.987400963326024</c:v>
                </c:pt>
                <c:pt idx="11">
                  <c:v>100.10799905306907</c:v>
                </c:pt>
                <c:pt idx="12">
                  <c:v>99.981568240144057</c:v>
                </c:pt>
                <c:pt idx="13">
                  <c:v>100.23268244255536</c:v>
                </c:pt>
                <c:pt idx="14">
                  <c:v>100.29464635314784</c:v>
                </c:pt>
                <c:pt idx="15">
                  <c:v>100.44303175180852</c:v>
                </c:pt>
                <c:pt idx="16">
                  <c:v>100.39593383855711</c:v>
                </c:pt>
                <c:pt idx="17">
                  <c:v>100.34597831512482</c:v>
                </c:pt>
                <c:pt idx="18">
                  <c:v>100.46331333723226</c:v>
                </c:pt>
                <c:pt idx="19">
                  <c:v>100.29441349121625</c:v>
                </c:pt>
                <c:pt idx="20">
                  <c:v>100.37972324576506</c:v>
                </c:pt>
                <c:pt idx="21">
                  <c:v>100.53349302450687</c:v>
                </c:pt>
                <c:pt idx="22">
                  <c:v>100.56855055039568</c:v>
                </c:pt>
                <c:pt idx="23">
                  <c:v>100.60294795561855</c:v>
                </c:pt>
                <c:pt idx="24">
                  <c:v>100.69535225627334</c:v>
                </c:pt>
                <c:pt idx="25">
                  <c:v>100.73130859645526</c:v>
                </c:pt>
                <c:pt idx="26">
                  <c:v>100.68219318188237</c:v>
                </c:pt>
                <c:pt idx="27">
                  <c:v>100.73200909446967</c:v>
                </c:pt>
                <c:pt idx="28">
                  <c:v>100.84069555374444</c:v>
                </c:pt>
                <c:pt idx="29">
                  <c:v>100.9153489147987</c:v>
                </c:pt>
                <c:pt idx="30">
                  <c:v>101.04587379005426</c:v>
                </c:pt>
                <c:pt idx="31">
                  <c:v>100.89126672865572</c:v>
                </c:pt>
                <c:pt idx="32">
                  <c:v>101.08320733879515</c:v>
                </c:pt>
                <c:pt idx="33">
                  <c:v>101.10323451119081</c:v>
                </c:pt>
                <c:pt idx="34">
                  <c:v>101.02576563346379</c:v>
                </c:pt>
                <c:pt idx="35">
                  <c:v>101.01017220385418</c:v>
                </c:pt>
                <c:pt idx="36">
                  <c:v>100.89876338534665</c:v>
                </c:pt>
                <c:pt idx="37">
                  <c:v>101.01563955502697</c:v>
                </c:pt>
                <c:pt idx="38">
                  <c:v>101.15613367575104</c:v>
                </c:pt>
                <c:pt idx="39">
                  <c:v>101.39370529399325</c:v>
                </c:pt>
                <c:pt idx="40">
                  <c:v>101.27533784884572</c:v>
                </c:pt>
                <c:pt idx="41">
                  <c:v>101.26282283967471</c:v>
                </c:pt>
                <c:pt idx="42">
                  <c:v>101.35308010890789</c:v>
                </c:pt>
                <c:pt idx="43">
                  <c:v>101.31465117197429</c:v>
                </c:pt>
                <c:pt idx="44">
                  <c:v>101.27804707998894</c:v>
                </c:pt>
                <c:pt idx="45">
                  <c:v>101.41779540107291</c:v>
                </c:pt>
                <c:pt idx="46">
                  <c:v>101.44183249406537</c:v>
                </c:pt>
                <c:pt idx="47">
                  <c:v>101.51621203030879</c:v>
                </c:pt>
                <c:pt idx="48">
                  <c:v>101.51104422812166</c:v>
                </c:pt>
                <c:pt idx="49">
                  <c:v>101.51174639882585</c:v>
                </c:pt>
                <c:pt idx="50">
                  <c:v>101.77657209295066</c:v>
                </c:pt>
                <c:pt idx="51">
                  <c:v>101.6629566992081</c:v>
                </c:pt>
                <c:pt idx="52">
                  <c:v>101.8843865039789</c:v>
                </c:pt>
                <c:pt idx="53">
                  <c:v>102.00818258471121</c:v>
                </c:pt>
                <c:pt idx="54">
                  <c:v>102.13299271816899</c:v>
                </c:pt>
                <c:pt idx="55">
                  <c:v>102.23720741542917</c:v>
                </c:pt>
                <c:pt idx="56">
                  <c:v>102.2422691148691</c:v>
                </c:pt>
                <c:pt idx="57">
                  <c:v>102.33419317737012</c:v>
                </c:pt>
                <c:pt idx="58">
                  <c:v>102.22336623933549</c:v>
                </c:pt>
                <c:pt idx="59">
                  <c:v>102.48871525374318</c:v>
                </c:pt>
                <c:pt idx="60">
                  <c:v>102.40705566972821</c:v>
                </c:pt>
                <c:pt idx="61">
                  <c:v>102.38300567771117</c:v>
                </c:pt>
                <c:pt idx="62">
                  <c:v>102.56410538602093</c:v>
                </c:pt>
                <c:pt idx="63">
                  <c:v>102.64876618926779</c:v>
                </c:pt>
                <c:pt idx="64">
                  <c:v>102.62412945198123</c:v>
                </c:pt>
                <c:pt idx="65">
                  <c:v>102.78393825422626</c:v>
                </c:pt>
                <c:pt idx="66">
                  <c:v>102.98027121976358</c:v>
                </c:pt>
                <c:pt idx="67">
                  <c:v>103.19908735546609</c:v>
                </c:pt>
                <c:pt idx="68">
                  <c:v>103.24899991576112</c:v>
                </c:pt>
                <c:pt idx="69">
                  <c:v>103.26325333976102</c:v>
                </c:pt>
                <c:pt idx="70">
                  <c:v>103.11078911827525</c:v>
                </c:pt>
                <c:pt idx="71">
                  <c:v>103.52126007778368</c:v>
                </c:pt>
                <c:pt idx="72">
                  <c:v>103.32378101079881</c:v>
                </c:pt>
                <c:pt idx="73">
                  <c:v>103.24530019126111</c:v>
                </c:pt>
                <c:pt idx="74">
                  <c:v>103.09459362880071</c:v>
                </c:pt>
                <c:pt idx="75">
                  <c:v>103.1432274413431</c:v>
                </c:pt>
                <c:pt idx="76">
                  <c:v>103.41402871816172</c:v>
                </c:pt>
                <c:pt idx="77">
                  <c:v>103.1748473051438</c:v>
                </c:pt>
                <c:pt idx="78">
                  <c:v>103.38129471391696</c:v>
                </c:pt>
                <c:pt idx="79">
                  <c:v>103.13176964537641</c:v>
                </c:pt>
                <c:pt idx="80">
                  <c:v>103.22532481592394</c:v>
                </c:pt>
                <c:pt idx="81">
                  <c:v>103.2095898046023</c:v>
                </c:pt>
                <c:pt idx="82">
                  <c:v>103.14584779113979</c:v>
                </c:pt>
                <c:pt idx="83">
                  <c:v>103.20138176376211</c:v>
                </c:pt>
                <c:pt idx="84">
                  <c:v>103.36769555761003</c:v>
                </c:pt>
                <c:pt idx="85">
                  <c:v>103.38543613699845</c:v>
                </c:pt>
                <c:pt idx="86">
                  <c:v>103.3938658243089</c:v>
                </c:pt>
                <c:pt idx="87">
                  <c:v>103.38989212995676</c:v>
                </c:pt>
                <c:pt idx="88">
                  <c:v>103.27572837933995</c:v>
                </c:pt>
                <c:pt idx="89">
                  <c:v>103.5085188104372</c:v>
                </c:pt>
                <c:pt idx="90">
                  <c:v>103.45737339326614</c:v>
                </c:pt>
                <c:pt idx="91">
                  <c:v>103.71127643182103</c:v>
                </c:pt>
                <c:pt idx="92">
                  <c:v>103.9798649946932</c:v>
                </c:pt>
                <c:pt idx="93">
                  <c:v>103.94098802034979</c:v>
                </c:pt>
                <c:pt idx="94">
                  <c:v>104.36104270431736</c:v>
                </c:pt>
                <c:pt idx="95">
                  <c:v>104.7132208058883</c:v>
                </c:pt>
                <c:pt idx="96">
                  <c:v>104.51781377710863</c:v>
                </c:pt>
                <c:pt idx="97">
                  <c:v>104.50371610154492</c:v>
                </c:pt>
                <c:pt idx="98">
                  <c:v>104.53563051088011</c:v>
                </c:pt>
                <c:pt idx="99">
                  <c:v>104.53134789144426</c:v>
                </c:pt>
                <c:pt idx="100">
                  <c:v>104.65225604992145</c:v>
                </c:pt>
                <c:pt idx="101">
                  <c:v>104.59871041282938</c:v>
                </c:pt>
                <c:pt idx="102">
                  <c:v>104.76666287207681</c:v>
                </c:pt>
                <c:pt idx="103">
                  <c:v>104.65345419516234</c:v>
                </c:pt>
                <c:pt idx="104">
                  <c:v>104.71754543478706</c:v>
                </c:pt>
                <c:pt idx="105">
                  <c:v>104.70640585799133</c:v>
                </c:pt>
                <c:pt idx="106">
                  <c:v>104.81707177928408</c:v>
                </c:pt>
                <c:pt idx="107">
                  <c:v>104.77675992215441</c:v>
                </c:pt>
                <c:pt idx="108">
                  <c:v>104.90399889569358</c:v>
                </c:pt>
                <c:pt idx="109">
                  <c:v>104.9313702434722</c:v>
                </c:pt>
                <c:pt idx="110">
                  <c:v>105.09980997960233</c:v>
                </c:pt>
                <c:pt idx="111">
                  <c:v>105.58030748958146</c:v>
                </c:pt>
                <c:pt idx="112">
                  <c:v>105.69432011515828</c:v>
                </c:pt>
                <c:pt idx="113">
                  <c:v>105.97149768495994</c:v>
                </c:pt>
                <c:pt idx="114">
                  <c:v>106.12765346946782</c:v>
                </c:pt>
                <c:pt idx="115">
                  <c:v>106.06453502074859</c:v>
                </c:pt>
                <c:pt idx="116">
                  <c:v>106.24619032428282</c:v>
                </c:pt>
                <c:pt idx="117">
                  <c:v>106.5094379167496</c:v>
                </c:pt>
                <c:pt idx="118">
                  <c:v>106.48271314712018</c:v>
                </c:pt>
                <c:pt idx="119">
                  <c:v>106.55136477676091</c:v>
                </c:pt>
                <c:pt idx="120">
                  <c:v>106.8487604652144</c:v>
                </c:pt>
                <c:pt idx="121">
                  <c:v>107.06916515393164</c:v>
                </c:pt>
                <c:pt idx="122">
                  <c:v>107.74418986484017</c:v>
                </c:pt>
                <c:pt idx="123">
                  <c:v>107.77937598900256</c:v>
                </c:pt>
                <c:pt idx="124">
                  <c:v>107.51269743408004</c:v>
                </c:pt>
                <c:pt idx="125">
                  <c:v>107.43380100315153</c:v>
                </c:pt>
                <c:pt idx="126">
                  <c:v>107.39922734105726</c:v>
                </c:pt>
                <c:pt idx="127">
                  <c:v>107.28897870355932</c:v>
                </c:pt>
                <c:pt idx="128">
                  <c:v>107.90790587306677</c:v>
                </c:pt>
                <c:pt idx="129">
                  <c:v>107.83132108583749</c:v>
                </c:pt>
                <c:pt idx="130">
                  <c:v>107.76570905602787</c:v>
                </c:pt>
                <c:pt idx="131">
                  <c:v>107.88825222857638</c:v>
                </c:pt>
                <c:pt idx="132">
                  <c:v>107.70885178384387</c:v>
                </c:pt>
                <c:pt idx="133">
                  <c:v>108.15702689677038</c:v>
                </c:pt>
                <c:pt idx="134">
                  <c:v>108.34457350918234</c:v>
                </c:pt>
                <c:pt idx="135">
                  <c:v>108.32292738615205</c:v>
                </c:pt>
                <c:pt idx="136">
                  <c:v>108.5402135323741</c:v>
                </c:pt>
                <c:pt idx="137">
                  <c:v>108.90947081734639</c:v>
                </c:pt>
                <c:pt idx="138">
                  <c:v>109.16097638222907</c:v>
                </c:pt>
                <c:pt idx="139">
                  <c:v>109.31474774424342</c:v>
                </c:pt>
                <c:pt idx="140">
                  <c:v>108.90414028010746</c:v>
                </c:pt>
                <c:pt idx="141">
                  <c:v>108.89061835967549</c:v>
                </c:pt>
                <c:pt idx="142">
                  <c:v>109.15603816990095</c:v>
                </c:pt>
                <c:pt idx="143">
                  <c:v>109.53546672469776</c:v>
                </c:pt>
                <c:pt idx="144">
                  <c:v>109.29952812252878</c:v>
                </c:pt>
                <c:pt idx="145">
                  <c:v>109.5043066199396</c:v>
                </c:pt>
                <c:pt idx="146">
                  <c:v>109.6530066022824</c:v>
                </c:pt>
                <c:pt idx="147">
                  <c:v>109.86503109021895</c:v>
                </c:pt>
                <c:pt idx="148">
                  <c:v>110.07728174475621</c:v>
                </c:pt>
                <c:pt idx="149">
                  <c:v>109.97921856391699</c:v>
                </c:pt>
                <c:pt idx="150">
                  <c:v>110.40123955042539</c:v>
                </c:pt>
                <c:pt idx="151">
                  <c:v>110.54889245781465</c:v>
                </c:pt>
                <c:pt idx="152">
                  <c:v>111.36697638909671</c:v>
                </c:pt>
                <c:pt idx="153">
                  <c:v>111.40927977933733</c:v>
                </c:pt>
                <c:pt idx="154">
                  <c:v>111.66539984694178</c:v>
                </c:pt>
                <c:pt idx="155">
                  <c:v>111.93384838946155</c:v>
                </c:pt>
                <c:pt idx="156">
                  <c:v>111.97894185762874</c:v>
                </c:pt>
                <c:pt idx="157">
                  <c:v>111.89660395313226</c:v>
                </c:pt>
                <c:pt idx="158">
                  <c:v>111.36810376319877</c:v>
                </c:pt>
                <c:pt idx="159">
                  <c:v>112.06024362801736</c:v>
                </c:pt>
                <c:pt idx="160">
                  <c:v>111.80745157541901</c:v>
                </c:pt>
                <c:pt idx="161">
                  <c:v>112.03013637559845</c:v>
                </c:pt>
                <c:pt idx="162">
                  <c:v>112.13521738202869</c:v>
                </c:pt>
                <c:pt idx="163">
                  <c:v>112.19741262444803</c:v>
                </c:pt>
                <c:pt idx="164">
                  <c:v>112.51814668881744</c:v>
                </c:pt>
                <c:pt idx="165">
                  <c:v>112.3627252709027</c:v>
                </c:pt>
                <c:pt idx="166">
                  <c:v>112.04964484120207</c:v>
                </c:pt>
                <c:pt idx="167">
                  <c:v>112.04385302091093</c:v>
                </c:pt>
                <c:pt idx="168">
                  <c:v>112.16521172994798</c:v>
                </c:pt>
                <c:pt idx="169">
                  <c:v>112.05068712853387</c:v>
                </c:pt>
                <c:pt idx="170">
                  <c:v>112.21227112847372</c:v>
                </c:pt>
                <c:pt idx="171">
                  <c:v>112.1671854506484</c:v>
                </c:pt>
                <c:pt idx="172">
                  <c:v>113.23918846247275</c:v>
                </c:pt>
                <c:pt idx="173">
                  <c:v>113.24746630906824</c:v>
                </c:pt>
                <c:pt idx="174">
                  <c:v>112.87197005650786</c:v>
                </c:pt>
                <c:pt idx="175">
                  <c:v>113.28346999772286</c:v>
                </c:pt>
                <c:pt idx="176">
                  <c:v>113.28754894801696</c:v>
                </c:pt>
                <c:pt idx="177">
                  <c:v>113.6252571653072</c:v>
                </c:pt>
                <c:pt idx="178">
                  <c:v>113.63040600529651</c:v>
                </c:pt>
                <c:pt idx="179">
                  <c:v>113.84637879892728</c:v>
                </c:pt>
                <c:pt idx="180">
                  <c:v>114.01165550452937</c:v>
                </c:pt>
                <c:pt idx="181">
                  <c:v>114.41196161579889</c:v>
                </c:pt>
                <c:pt idx="182">
                  <c:v>114.6832056948755</c:v>
                </c:pt>
                <c:pt idx="183">
                  <c:v>115.39098775347962</c:v>
                </c:pt>
                <c:pt idx="184">
                  <c:v>115.77742339850256</c:v>
                </c:pt>
                <c:pt idx="185">
                  <c:v>115.6099813748488</c:v>
                </c:pt>
                <c:pt idx="186">
                  <c:v>116.04976950053236</c:v>
                </c:pt>
                <c:pt idx="187">
                  <c:v>115.94579922260461</c:v>
                </c:pt>
                <c:pt idx="188">
                  <c:v>115.96716112427573</c:v>
                </c:pt>
                <c:pt idx="189">
                  <c:v>115.27335941988481</c:v>
                </c:pt>
                <c:pt idx="190">
                  <c:v>115.8861437202474</c:v>
                </c:pt>
                <c:pt idx="191">
                  <c:v>115.12972090002305</c:v>
                </c:pt>
                <c:pt idx="192">
                  <c:v>114.70377607549111</c:v>
                </c:pt>
                <c:pt idx="193">
                  <c:v>114.33853761378708</c:v>
                </c:pt>
                <c:pt idx="194">
                  <c:v>114.3844587323015</c:v>
                </c:pt>
                <c:pt idx="195">
                  <c:v>114.65979886041212</c:v>
                </c:pt>
                <c:pt idx="196">
                  <c:v>114.74520819363021</c:v>
                </c:pt>
                <c:pt idx="197">
                  <c:v>115.12238679364769</c:v>
                </c:pt>
                <c:pt idx="198">
                  <c:v>115.3699075720077</c:v>
                </c:pt>
                <c:pt idx="199">
                  <c:v>115.24966685189696</c:v>
                </c:pt>
                <c:pt idx="200">
                  <c:v>114.86986970339726</c:v>
                </c:pt>
                <c:pt idx="201">
                  <c:v>114.70270843256796</c:v>
                </c:pt>
                <c:pt idx="202">
                  <c:v>114.46220022215539</c:v>
                </c:pt>
                <c:pt idx="203">
                  <c:v>114.72164714394491</c:v>
                </c:pt>
                <c:pt idx="204">
                  <c:v>114.66381342831079</c:v>
                </c:pt>
                <c:pt idx="205">
                  <c:v>114.9079436222554</c:v>
                </c:pt>
                <c:pt idx="206">
                  <c:v>115.03025870458906</c:v>
                </c:pt>
                <c:pt idx="207">
                  <c:v>115.20565130901198</c:v>
                </c:pt>
                <c:pt idx="208">
                  <c:v>114.79992187349654</c:v>
                </c:pt>
                <c:pt idx="209">
                  <c:v>114.72332349872772</c:v>
                </c:pt>
                <c:pt idx="210">
                  <c:v>114.32647146764344</c:v>
                </c:pt>
                <c:pt idx="211">
                  <c:v>114.41781948156617</c:v>
                </c:pt>
                <c:pt idx="212">
                  <c:v>114.74814278903946</c:v>
                </c:pt>
                <c:pt idx="213">
                  <c:v>114.7360015794571</c:v>
                </c:pt>
                <c:pt idx="214">
                  <c:v>114.76994796912805</c:v>
                </c:pt>
                <c:pt idx="215">
                  <c:v>114.40580468286183</c:v>
                </c:pt>
                <c:pt idx="216">
                  <c:v>114.224892163276</c:v>
                </c:pt>
                <c:pt idx="217">
                  <c:v>114.28709308074077</c:v>
                </c:pt>
                <c:pt idx="218">
                  <c:v>113.85148888986627</c:v>
                </c:pt>
                <c:pt idx="219">
                  <c:v>113.42110599759188</c:v>
                </c:pt>
                <c:pt idx="220">
                  <c:v>113.51357945334992</c:v>
                </c:pt>
                <c:pt idx="221">
                  <c:v>113.64920075203561</c:v>
                </c:pt>
                <c:pt idx="222">
                  <c:v>113.81575217878336</c:v>
                </c:pt>
                <c:pt idx="223">
                  <c:v>113.57596782246652</c:v>
                </c:pt>
                <c:pt idx="224">
                  <c:v>113.32913917948051</c:v>
                </c:pt>
                <c:pt idx="225">
                  <c:v>113.43233096841965</c:v>
                </c:pt>
                <c:pt idx="226">
                  <c:v>113.54901699648867</c:v>
                </c:pt>
                <c:pt idx="227">
                  <c:v>113.81202781551438</c:v>
                </c:pt>
                <c:pt idx="228">
                  <c:v>113.56214075868279</c:v>
                </c:pt>
                <c:pt idx="229">
                  <c:v>113.05857761600939</c:v>
                </c:pt>
                <c:pt idx="230">
                  <c:v>112.98630889600855</c:v>
                </c:pt>
                <c:pt idx="231">
                  <c:v>112.98387554831659</c:v>
                </c:pt>
                <c:pt idx="232">
                  <c:v>113.28852217405267</c:v>
                </c:pt>
                <c:pt idx="233">
                  <c:v>113.82335878691818</c:v>
                </c:pt>
                <c:pt idx="234">
                  <c:v>113.99417350296717</c:v>
                </c:pt>
                <c:pt idx="235">
                  <c:v>113.88506854191867</c:v>
                </c:pt>
                <c:pt idx="236">
                  <c:v>114.19784011568764</c:v>
                </c:pt>
                <c:pt idx="237">
                  <c:v>114.28685449389634</c:v>
                </c:pt>
                <c:pt idx="238">
                  <c:v>114.8551096223743</c:v>
                </c:pt>
                <c:pt idx="239">
                  <c:v>114.8565844806148</c:v>
                </c:pt>
                <c:pt idx="240">
                  <c:v>115.06719646249475</c:v>
                </c:pt>
                <c:pt idx="241">
                  <c:v>115.07063204286121</c:v>
                </c:pt>
                <c:pt idx="242">
                  <c:v>115.38863576760875</c:v>
                </c:pt>
                <c:pt idx="243">
                  <c:v>114.79287271372573</c:v>
                </c:pt>
                <c:pt idx="244">
                  <c:v>114.77075445902544</c:v>
                </c:pt>
                <c:pt idx="245">
                  <c:v>115.02365822395815</c:v>
                </c:pt>
                <c:pt idx="246">
                  <c:v>115.72103919387175</c:v>
                </c:pt>
                <c:pt idx="247">
                  <c:v>115.52073804558965</c:v>
                </c:pt>
                <c:pt idx="248">
                  <c:v>115.22112254609488</c:v>
                </c:pt>
                <c:pt idx="249">
                  <c:v>115.02469939709809</c:v>
                </c:pt>
                <c:pt idx="250">
                  <c:v>115.39358264305051</c:v>
                </c:pt>
                <c:pt idx="251">
                  <c:v>115.37292321316568</c:v>
                </c:pt>
                <c:pt idx="252">
                  <c:v>115.45433137341873</c:v>
                </c:pt>
                <c:pt idx="253">
                  <c:v>115.40900243277271</c:v>
                </c:pt>
                <c:pt idx="254">
                  <c:v>115.36577931838148</c:v>
                </c:pt>
                <c:pt idx="255">
                  <c:v>115.17740539051121</c:v>
                </c:pt>
                <c:pt idx="256">
                  <c:v>115.26503207350478</c:v>
                </c:pt>
                <c:pt idx="257">
                  <c:v>115.06779032427382</c:v>
                </c:pt>
                <c:pt idx="258">
                  <c:v>115.55309837317665</c:v>
                </c:pt>
                <c:pt idx="259">
                  <c:v>115.58317121348303</c:v>
                </c:pt>
                <c:pt idx="260">
                  <c:v>115.65526452328737</c:v>
                </c:pt>
                <c:pt idx="261">
                  <c:v>115.96840526954352</c:v>
                </c:pt>
                <c:pt idx="262">
                  <c:v>115.93118131226584</c:v>
                </c:pt>
                <c:pt idx="263">
                  <c:v>115.99474260985428</c:v>
                </c:pt>
                <c:pt idx="264">
                  <c:v>116.33604540402249</c:v>
                </c:pt>
                <c:pt idx="265">
                  <c:v>116.26268759778476</c:v>
                </c:pt>
                <c:pt idx="266">
                  <c:v>116.37704562640747</c:v>
                </c:pt>
                <c:pt idx="267">
                  <c:v>116.49598022368247</c:v>
                </c:pt>
                <c:pt idx="268">
                  <c:v>116.87042935617578</c:v>
                </c:pt>
                <c:pt idx="269">
                  <c:v>116.78811323225644</c:v>
                </c:pt>
                <c:pt idx="270">
                  <c:v>116.5820028881917</c:v>
                </c:pt>
                <c:pt idx="271">
                  <c:v>116.24968689465381</c:v>
                </c:pt>
                <c:pt idx="272">
                  <c:v>116.67406381584435</c:v>
                </c:pt>
                <c:pt idx="273">
                  <c:v>116.66273075756938</c:v>
                </c:pt>
                <c:pt idx="274">
                  <c:v>117.06500062734439</c:v>
                </c:pt>
                <c:pt idx="275">
                  <c:v>117.09388409559688</c:v>
                </c:pt>
                <c:pt idx="276">
                  <c:v>117.11854487948301</c:v>
                </c:pt>
                <c:pt idx="277">
                  <c:v>117.16000069605518</c:v>
                </c:pt>
                <c:pt idx="278">
                  <c:v>116.96615550629022</c:v>
                </c:pt>
                <c:pt idx="279">
                  <c:v>117.06039204155398</c:v>
                </c:pt>
                <c:pt idx="280">
                  <c:v>117.11621832925934</c:v>
                </c:pt>
                <c:pt idx="281">
                  <c:v>117.4500525245159</c:v>
                </c:pt>
                <c:pt idx="282">
                  <c:v>117.53183592131917</c:v>
                </c:pt>
                <c:pt idx="283">
                  <c:v>117.47906252796825</c:v>
                </c:pt>
                <c:pt idx="284">
                  <c:v>117.43908195383608</c:v>
                </c:pt>
                <c:pt idx="285">
                  <c:v>117.71711203842317</c:v>
                </c:pt>
                <c:pt idx="286">
                  <c:v>117.81773233464521</c:v>
                </c:pt>
                <c:pt idx="287">
                  <c:v>118.19411829110126</c:v>
                </c:pt>
                <c:pt idx="288">
                  <c:v>118.30666109887889</c:v>
                </c:pt>
                <c:pt idx="289">
                  <c:v>118.67530977701735</c:v>
                </c:pt>
                <c:pt idx="290">
                  <c:v>118.47397812526677</c:v>
                </c:pt>
                <c:pt idx="291">
                  <c:v>118.34272535718718</c:v>
                </c:pt>
                <c:pt idx="292">
                  <c:v>118.21931057038556</c:v>
                </c:pt>
                <c:pt idx="293">
                  <c:v>118.56767439956012</c:v>
                </c:pt>
                <c:pt idx="294">
                  <c:v>118.27120681552755</c:v>
                </c:pt>
                <c:pt idx="295">
                  <c:v>118.73378583527935</c:v>
                </c:pt>
                <c:pt idx="296">
                  <c:v>118.95279772937874</c:v>
                </c:pt>
                <c:pt idx="297">
                  <c:v>119.11274448863311</c:v>
                </c:pt>
                <c:pt idx="298">
                  <c:v>119.31557182640873</c:v>
                </c:pt>
                <c:pt idx="299">
                  <c:v>119.47116241283381</c:v>
                </c:pt>
                <c:pt idx="300">
                  <c:v>120.25735868461031</c:v>
                </c:pt>
                <c:pt idx="301">
                  <c:v>120.04500154163088</c:v>
                </c:pt>
                <c:pt idx="302">
                  <c:v>120.44087915528635</c:v>
                </c:pt>
                <c:pt idx="303">
                  <c:v>120.64506906063401</c:v>
                </c:pt>
                <c:pt idx="304">
                  <c:v>120.90240573273985</c:v>
                </c:pt>
                <c:pt idx="305">
                  <c:v>120.5229544130016</c:v>
                </c:pt>
                <c:pt idx="306">
                  <c:v>120.41951858157363</c:v>
                </c:pt>
                <c:pt idx="307">
                  <c:v>120.38290143804453</c:v>
                </c:pt>
                <c:pt idx="308">
                  <c:v>120.60294323684711</c:v>
                </c:pt>
                <c:pt idx="309">
                  <c:v>120.92506106579995</c:v>
                </c:pt>
                <c:pt idx="310">
                  <c:v>121.29585523493543</c:v>
                </c:pt>
                <c:pt idx="311">
                  <c:v>121.74924506466469</c:v>
                </c:pt>
                <c:pt idx="312">
                  <c:v>121.60881904697959</c:v>
                </c:pt>
                <c:pt idx="313">
                  <c:v>121.50716514328009</c:v>
                </c:pt>
                <c:pt idx="314">
                  <c:v>121.49651406124173</c:v>
                </c:pt>
                <c:pt idx="315">
                  <c:v>121.31776590396993</c:v>
                </c:pt>
                <c:pt idx="316">
                  <c:v>121.214542002266</c:v>
                </c:pt>
                <c:pt idx="317">
                  <c:v>121.20328897970393</c:v>
                </c:pt>
                <c:pt idx="318">
                  <c:v>121.61706736896852</c:v>
                </c:pt>
                <c:pt idx="319">
                  <c:v>121.25573254548851</c:v>
                </c:pt>
                <c:pt idx="320">
                  <c:v>120.8428052414468</c:v>
                </c:pt>
                <c:pt idx="321">
                  <c:v>120.77285815835502</c:v>
                </c:pt>
                <c:pt idx="322">
                  <c:v>121.14061514321946</c:v>
                </c:pt>
                <c:pt idx="323">
                  <c:v>121.66042618047511</c:v>
                </c:pt>
                <c:pt idx="324">
                  <c:v>122.07581693399284</c:v>
                </c:pt>
                <c:pt idx="325">
                  <c:v>121.69696638795584</c:v>
                </c:pt>
                <c:pt idx="326">
                  <c:v>122.00572995869437</c:v>
                </c:pt>
                <c:pt idx="327">
                  <c:v>122.72200072519387</c:v>
                </c:pt>
                <c:pt idx="328">
                  <c:v>122.52200391746476</c:v>
                </c:pt>
                <c:pt idx="329">
                  <c:v>122.29406910528432</c:v>
                </c:pt>
                <c:pt idx="330">
                  <c:v>122.13749579978445</c:v>
                </c:pt>
                <c:pt idx="331">
                  <c:v>122.14692126443963</c:v>
                </c:pt>
                <c:pt idx="332">
                  <c:v>121.83884901316586</c:v>
                </c:pt>
                <c:pt idx="333">
                  <c:v>121.38751374889841</c:v>
                </c:pt>
                <c:pt idx="334">
                  <c:v>121.01095084375098</c:v>
                </c:pt>
                <c:pt idx="335">
                  <c:v>120.77108789887298</c:v>
                </c:pt>
                <c:pt idx="336">
                  <c:v>120.47967581069047</c:v>
                </c:pt>
                <c:pt idx="337">
                  <c:v>120.29451089670043</c:v>
                </c:pt>
                <c:pt idx="338">
                  <c:v>121.06527480592806</c:v>
                </c:pt>
                <c:pt idx="339">
                  <c:v>120.59834614566508</c:v>
                </c:pt>
                <c:pt idx="340">
                  <c:v>120.75698048501334</c:v>
                </c:pt>
                <c:pt idx="341">
                  <c:v>120.67163364922639</c:v>
                </c:pt>
                <c:pt idx="342">
                  <c:v>121.07255289481539</c:v>
                </c:pt>
                <c:pt idx="343">
                  <c:v>121.29120836134874</c:v>
                </c:pt>
                <c:pt idx="344">
                  <c:v>121.3674365543574</c:v>
                </c:pt>
                <c:pt idx="345">
                  <c:v>121.83343365819209</c:v>
                </c:pt>
                <c:pt idx="346">
                  <c:v>121.88698125847363</c:v>
                </c:pt>
                <c:pt idx="347">
                  <c:v>122.14582334560899</c:v>
                </c:pt>
                <c:pt idx="348">
                  <c:v>122.46822862249117</c:v>
                </c:pt>
                <c:pt idx="349">
                  <c:v>122.61861107845037</c:v>
                </c:pt>
                <c:pt idx="350">
                  <c:v>122.86160758804807</c:v>
                </c:pt>
                <c:pt idx="351">
                  <c:v>122.67342695122673</c:v>
                </c:pt>
                <c:pt idx="352">
                  <c:v>122.69233374675341</c:v>
                </c:pt>
                <c:pt idx="353">
                  <c:v>122.5355079475386</c:v>
                </c:pt>
                <c:pt idx="354">
                  <c:v>123.00882737564665</c:v>
                </c:pt>
                <c:pt idx="355">
                  <c:v>123.4448757593961</c:v>
                </c:pt>
                <c:pt idx="356">
                  <c:v>124.11161992905444</c:v>
                </c:pt>
                <c:pt idx="357">
                  <c:v>124.37563956166419</c:v>
                </c:pt>
                <c:pt idx="358">
                  <c:v>124.53184813818459</c:v>
                </c:pt>
                <c:pt idx="359">
                  <c:v>124.39567404736371</c:v>
                </c:pt>
                <c:pt idx="360">
                  <c:v>124.18643001420146</c:v>
                </c:pt>
                <c:pt idx="361">
                  <c:v>124.31412228381998</c:v>
                </c:pt>
                <c:pt idx="362">
                  <c:v>124.5709095405404</c:v>
                </c:pt>
                <c:pt idx="363">
                  <c:v>124.37549617827374</c:v>
                </c:pt>
                <c:pt idx="364">
                  <c:v>124.13545370255503</c:v>
                </c:pt>
                <c:pt idx="365">
                  <c:v>123.7264379141436</c:v>
                </c:pt>
                <c:pt idx="366">
                  <c:v>123.98139314171087</c:v>
                </c:pt>
                <c:pt idx="367">
                  <c:v>124.26432037120132</c:v>
                </c:pt>
                <c:pt idx="368">
                  <c:v>124.65757971262813</c:v>
                </c:pt>
                <c:pt idx="369">
                  <c:v>124.83729958184475</c:v>
                </c:pt>
                <c:pt idx="370">
                  <c:v>124.82073199643415</c:v>
                </c:pt>
                <c:pt idx="371">
                  <c:v>124.9651990796183</c:v>
                </c:pt>
                <c:pt idx="372">
                  <c:v>124.73355434572512</c:v>
                </c:pt>
                <c:pt idx="373">
                  <c:v>124.36502067367503</c:v>
                </c:pt>
                <c:pt idx="374">
                  <c:v>124.46206154172259</c:v>
                </c:pt>
                <c:pt idx="375">
                  <c:v>123.98126130786599</c:v>
                </c:pt>
                <c:pt idx="376">
                  <c:v>124.0610937278217</c:v>
                </c:pt>
                <c:pt idx="377">
                  <c:v>124.34838012905357</c:v>
                </c:pt>
                <c:pt idx="378">
                  <c:v>124.49807069768609</c:v>
                </c:pt>
                <c:pt idx="379">
                  <c:v>124.29611591424818</c:v>
                </c:pt>
                <c:pt idx="380">
                  <c:v>124.60572843153166</c:v>
                </c:pt>
                <c:pt idx="381">
                  <c:v>124.9485800672727</c:v>
                </c:pt>
                <c:pt idx="382">
                  <c:v>124.93029578575398</c:v>
                </c:pt>
                <c:pt idx="383">
                  <c:v>124.73505373213554</c:v>
                </c:pt>
                <c:pt idx="384">
                  <c:v>124.96982612049335</c:v>
                </c:pt>
                <c:pt idx="385">
                  <c:v>125.30068009900431</c:v>
                </c:pt>
                <c:pt idx="386">
                  <c:v>125.2466294975338</c:v>
                </c:pt>
                <c:pt idx="387">
                  <c:v>126.33520349729162</c:v>
                </c:pt>
                <c:pt idx="388">
                  <c:v>126.18881431386451</c:v>
                </c:pt>
                <c:pt idx="389">
                  <c:v>126.0401727212564</c:v>
                </c:pt>
                <c:pt idx="390">
                  <c:v>125.8649699084894</c:v>
                </c:pt>
                <c:pt idx="391">
                  <c:v>125.92346557924122</c:v>
                </c:pt>
                <c:pt idx="392">
                  <c:v>126.03217303925528</c:v>
                </c:pt>
                <c:pt idx="393">
                  <c:v>126.28292612818453</c:v>
                </c:pt>
                <c:pt idx="394">
                  <c:v>126.39537961146777</c:v>
                </c:pt>
                <c:pt idx="395">
                  <c:v>126.50598700684412</c:v>
                </c:pt>
                <c:pt idx="396">
                  <c:v>126.50827295240637</c:v>
                </c:pt>
                <c:pt idx="397">
                  <c:v>127.13765519945972</c:v>
                </c:pt>
                <c:pt idx="398">
                  <c:v>127.63782946024554</c:v>
                </c:pt>
                <c:pt idx="399">
                  <c:v>127.96063650944707</c:v>
                </c:pt>
                <c:pt idx="400">
                  <c:v>127.90991422078146</c:v>
                </c:pt>
                <c:pt idx="401">
                  <c:v>128.18550104306505</c:v>
                </c:pt>
                <c:pt idx="402">
                  <c:v>128.58470453255165</c:v>
                </c:pt>
                <c:pt idx="403">
                  <c:v>128.76608009559163</c:v>
                </c:pt>
                <c:pt idx="404">
                  <c:v>128.63738440417097</c:v>
                </c:pt>
                <c:pt idx="405">
                  <c:v>128.56151583302648</c:v>
                </c:pt>
                <c:pt idx="406">
                  <c:v>128.85015086461001</c:v>
                </c:pt>
                <c:pt idx="407">
                  <c:v>129.51566115902793</c:v>
                </c:pt>
                <c:pt idx="408">
                  <c:v>129.39015478421743</c:v>
                </c:pt>
                <c:pt idx="409">
                  <c:v>129.79593961662326</c:v>
                </c:pt>
                <c:pt idx="410">
                  <c:v>130.27892599601972</c:v>
                </c:pt>
                <c:pt idx="411">
                  <c:v>129.59714855071044</c:v>
                </c:pt>
                <c:pt idx="412">
                  <c:v>129.95992613518806</c:v>
                </c:pt>
                <c:pt idx="413">
                  <c:v>129.57521633866344</c:v>
                </c:pt>
                <c:pt idx="414">
                  <c:v>129.55698164133585</c:v>
                </c:pt>
                <c:pt idx="415">
                  <c:v>128.96443502031877</c:v>
                </c:pt>
                <c:pt idx="416">
                  <c:v>128.92182678145724</c:v>
                </c:pt>
                <c:pt idx="417">
                  <c:v>128.98379920401788</c:v>
                </c:pt>
                <c:pt idx="418">
                  <c:v>129.65320850396537</c:v>
                </c:pt>
                <c:pt idx="419">
                  <c:v>128.87376344538688</c:v>
                </c:pt>
                <c:pt idx="420">
                  <c:v>128.32263238673491</c:v>
                </c:pt>
                <c:pt idx="421">
                  <c:v>128.69374847718913</c:v>
                </c:pt>
                <c:pt idx="422">
                  <c:v>128.71327514134325</c:v>
                </c:pt>
                <c:pt idx="423">
                  <c:v>128.73321017329778</c:v>
                </c:pt>
                <c:pt idx="424">
                  <c:v>128.56094520423477</c:v>
                </c:pt>
                <c:pt idx="425">
                  <c:v>128.59714694425284</c:v>
                </c:pt>
                <c:pt idx="426">
                  <c:v>128.65233214099337</c:v>
                </c:pt>
                <c:pt idx="427">
                  <c:v>128.50600058057546</c:v>
                </c:pt>
                <c:pt idx="428">
                  <c:v>128.73158848971519</c:v>
                </c:pt>
                <c:pt idx="429">
                  <c:v>128.26094173420773</c:v>
                </c:pt>
                <c:pt idx="430">
                  <c:v>128.31513754027483</c:v>
                </c:pt>
                <c:pt idx="431">
                  <c:v>128.38528173247482</c:v>
                </c:pt>
                <c:pt idx="432">
                  <c:v>128.19670823936772</c:v>
                </c:pt>
                <c:pt idx="433">
                  <c:v>128.26537108030678</c:v>
                </c:pt>
                <c:pt idx="434">
                  <c:v>128.43069031274538</c:v>
                </c:pt>
                <c:pt idx="435">
                  <c:v>128.35531391491358</c:v>
                </c:pt>
                <c:pt idx="436">
                  <c:v>128.84176230887888</c:v>
                </c:pt>
                <c:pt idx="437">
                  <c:v>128.72532127170754</c:v>
                </c:pt>
                <c:pt idx="438">
                  <c:v>128.18391249498265</c:v>
                </c:pt>
                <c:pt idx="439">
                  <c:v>128.12775950807898</c:v>
                </c:pt>
                <c:pt idx="440">
                  <c:v>127.83601680425501</c:v>
                </c:pt>
                <c:pt idx="441">
                  <c:v>127.25328101145355</c:v>
                </c:pt>
                <c:pt idx="442">
                  <c:v>127.36609798892817</c:v>
                </c:pt>
                <c:pt idx="443">
                  <c:v>128.75440834274681</c:v>
                </c:pt>
                <c:pt idx="444">
                  <c:v>128.37152759844508</c:v>
                </c:pt>
                <c:pt idx="445">
                  <c:v>128.29195785410238</c:v>
                </c:pt>
                <c:pt idx="446">
                  <c:v>127.97894423540617</c:v>
                </c:pt>
                <c:pt idx="447">
                  <c:v>128.15355371077487</c:v>
                </c:pt>
                <c:pt idx="448">
                  <c:v>128.59441402958851</c:v>
                </c:pt>
                <c:pt idx="449">
                  <c:v>128.04172339969745</c:v>
                </c:pt>
                <c:pt idx="450">
                  <c:v>127.19734680382983</c:v>
                </c:pt>
                <c:pt idx="451">
                  <c:v>127.36406611853687</c:v>
                </c:pt>
                <c:pt idx="452">
                  <c:v>127.32908629790195</c:v>
                </c:pt>
                <c:pt idx="453">
                  <c:v>127.31927350671336</c:v>
                </c:pt>
                <c:pt idx="454">
                  <c:v>127.61141926773142</c:v>
                </c:pt>
                <c:pt idx="455">
                  <c:v>127.74895429546042</c:v>
                </c:pt>
                <c:pt idx="456">
                  <c:v>127.72302196625326</c:v>
                </c:pt>
                <c:pt idx="457">
                  <c:v>127.61815273802588</c:v>
                </c:pt>
                <c:pt idx="458">
                  <c:v>127.55756179388018</c:v>
                </c:pt>
                <c:pt idx="459">
                  <c:v>126.78772694751893</c:v>
                </c:pt>
                <c:pt idx="460">
                  <c:v>126.32824367055287</c:v>
                </c:pt>
                <c:pt idx="461">
                  <c:v>126.41089497263475</c:v>
                </c:pt>
                <c:pt idx="462">
                  <c:v>126.48390222927456</c:v>
                </c:pt>
                <c:pt idx="463">
                  <c:v>127.15435334925313</c:v>
                </c:pt>
                <c:pt idx="464">
                  <c:v>126.95299989695795</c:v>
                </c:pt>
                <c:pt idx="465">
                  <c:v>126.86055346304718</c:v>
                </c:pt>
                <c:pt idx="466">
                  <c:v>126.5117114782163</c:v>
                </c:pt>
                <c:pt idx="467">
                  <c:v>126.1806736459861</c:v>
                </c:pt>
                <c:pt idx="468">
                  <c:v>125.87212454852418</c:v>
                </c:pt>
                <c:pt idx="469">
                  <c:v>126.09808485182486</c:v>
                </c:pt>
                <c:pt idx="470">
                  <c:v>125.84952707027351</c:v>
                </c:pt>
                <c:pt idx="471">
                  <c:v>126.02844086035977</c:v>
                </c:pt>
                <c:pt idx="472">
                  <c:v>126.15894613561284</c:v>
                </c:pt>
                <c:pt idx="473">
                  <c:v>125.44299143368895</c:v>
                </c:pt>
                <c:pt idx="474">
                  <c:v>125.5091634616581</c:v>
                </c:pt>
              </c:numCache>
            </c:numRef>
          </c:val>
          <c:smooth val="0"/>
        </c:ser>
        <c:ser>
          <c:idx val="1"/>
          <c:order val="1"/>
          <c:tx>
            <c:strRef>
              <c:f>'ER Hist Index'!$C$168</c:f>
              <c:strCache>
                <c:ptCount val="1"/>
                <c:pt idx="0">
                  <c:v>Avg Non-Commodity exporter</c:v>
                </c:pt>
              </c:strCache>
            </c:strRef>
          </c:tx>
          <c:spPr>
            <a:ln w="38100">
              <a:solidFill>
                <a:srgbClr val="C00000"/>
              </a:solidFill>
              <a:prstDash val="sysDash"/>
            </a:ln>
            <a:effectLst/>
          </c:spPr>
          <c:marker>
            <c:symbol val="none"/>
          </c:marker>
          <c:cat>
            <c:numRef>
              <c:f>'ER Hist Index'!$E$166:$RK$166</c:f>
              <c:numCache>
                <c:formatCode>m/d/yyyy</c:formatCode>
                <c:ptCount val="475"/>
                <c:pt idx="0">
                  <c:v>41816</c:v>
                </c:pt>
                <c:pt idx="1">
                  <c:v>41817</c:v>
                </c:pt>
                <c:pt idx="2">
                  <c:v>41820</c:v>
                </c:pt>
                <c:pt idx="3">
                  <c:v>41821</c:v>
                </c:pt>
                <c:pt idx="4">
                  <c:v>41822</c:v>
                </c:pt>
                <c:pt idx="5">
                  <c:v>41823</c:v>
                </c:pt>
                <c:pt idx="6">
                  <c:v>41824</c:v>
                </c:pt>
                <c:pt idx="7">
                  <c:v>41827</c:v>
                </c:pt>
                <c:pt idx="8">
                  <c:v>41828</c:v>
                </c:pt>
                <c:pt idx="9">
                  <c:v>41829</c:v>
                </c:pt>
                <c:pt idx="10">
                  <c:v>41830</c:v>
                </c:pt>
                <c:pt idx="11">
                  <c:v>41831</c:v>
                </c:pt>
                <c:pt idx="12">
                  <c:v>41834</c:v>
                </c:pt>
                <c:pt idx="13">
                  <c:v>41835</c:v>
                </c:pt>
                <c:pt idx="14">
                  <c:v>41836</c:v>
                </c:pt>
                <c:pt idx="15">
                  <c:v>41837</c:v>
                </c:pt>
                <c:pt idx="16">
                  <c:v>41838</c:v>
                </c:pt>
                <c:pt idx="17">
                  <c:v>41841</c:v>
                </c:pt>
                <c:pt idx="18">
                  <c:v>41842</c:v>
                </c:pt>
                <c:pt idx="19">
                  <c:v>41843</c:v>
                </c:pt>
                <c:pt idx="20">
                  <c:v>41844</c:v>
                </c:pt>
                <c:pt idx="21">
                  <c:v>41845</c:v>
                </c:pt>
                <c:pt idx="22">
                  <c:v>41848</c:v>
                </c:pt>
                <c:pt idx="23">
                  <c:v>41849</c:v>
                </c:pt>
                <c:pt idx="24">
                  <c:v>41850</c:v>
                </c:pt>
                <c:pt idx="25">
                  <c:v>41851</c:v>
                </c:pt>
                <c:pt idx="26">
                  <c:v>41852</c:v>
                </c:pt>
                <c:pt idx="27">
                  <c:v>41855</c:v>
                </c:pt>
                <c:pt idx="28">
                  <c:v>41856</c:v>
                </c:pt>
                <c:pt idx="29">
                  <c:v>41857</c:v>
                </c:pt>
                <c:pt idx="30">
                  <c:v>41858</c:v>
                </c:pt>
                <c:pt idx="31">
                  <c:v>41859</c:v>
                </c:pt>
                <c:pt idx="32">
                  <c:v>41862</c:v>
                </c:pt>
                <c:pt idx="33">
                  <c:v>41863</c:v>
                </c:pt>
                <c:pt idx="34">
                  <c:v>41864</c:v>
                </c:pt>
                <c:pt idx="35">
                  <c:v>41865</c:v>
                </c:pt>
                <c:pt idx="36">
                  <c:v>41866</c:v>
                </c:pt>
                <c:pt idx="37">
                  <c:v>41869</c:v>
                </c:pt>
                <c:pt idx="38">
                  <c:v>41870</c:v>
                </c:pt>
                <c:pt idx="39">
                  <c:v>41871</c:v>
                </c:pt>
                <c:pt idx="40">
                  <c:v>41872</c:v>
                </c:pt>
                <c:pt idx="41">
                  <c:v>41873</c:v>
                </c:pt>
                <c:pt idx="42">
                  <c:v>41876</c:v>
                </c:pt>
                <c:pt idx="43">
                  <c:v>41877</c:v>
                </c:pt>
                <c:pt idx="44">
                  <c:v>41878</c:v>
                </c:pt>
                <c:pt idx="45">
                  <c:v>41879</c:v>
                </c:pt>
                <c:pt idx="46">
                  <c:v>41880</c:v>
                </c:pt>
                <c:pt idx="47">
                  <c:v>41883</c:v>
                </c:pt>
                <c:pt idx="48">
                  <c:v>41884</c:v>
                </c:pt>
                <c:pt idx="49">
                  <c:v>41885</c:v>
                </c:pt>
                <c:pt idx="50">
                  <c:v>41886</c:v>
                </c:pt>
                <c:pt idx="51">
                  <c:v>41887</c:v>
                </c:pt>
                <c:pt idx="52">
                  <c:v>41890</c:v>
                </c:pt>
                <c:pt idx="53">
                  <c:v>41891</c:v>
                </c:pt>
                <c:pt idx="54">
                  <c:v>41892</c:v>
                </c:pt>
                <c:pt idx="55">
                  <c:v>41893</c:v>
                </c:pt>
                <c:pt idx="56">
                  <c:v>41894</c:v>
                </c:pt>
                <c:pt idx="57">
                  <c:v>41897</c:v>
                </c:pt>
                <c:pt idx="58">
                  <c:v>41898</c:v>
                </c:pt>
                <c:pt idx="59">
                  <c:v>41899</c:v>
                </c:pt>
                <c:pt idx="60">
                  <c:v>41900</c:v>
                </c:pt>
                <c:pt idx="61">
                  <c:v>41901</c:v>
                </c:pt>
                <c:pt idx="62">
                  <c:v>41904</c:v>
                </c:pt>
                <c:pt idx="63">
                  <c:v>41905</c:v>
                </c:pt>
                <c:pt idx="64">
                  <c:v>41906</c:v>
                </c:pt>
                <c:pt idx="65">
                  <c:v>41907</c:v>
                </c:pt>
                <c:pt idx="66">
                  <c:v>41908</c:v>
                </c:pt>
                <c:pt idx="67">
                  <c:v>41911</c:v>
                </c:pt>
                <c:pt idx="68">
                  <c:v>41912</c:v>
                </c:pt>
                <c:pt idx="69">
                  <c:v>41913</c:v>
                </c:pt>
                <c:pt idx="70">
                  <c:v>41914</c:v>
                </c:pt>
                <c:pt idx="71">
                  <c:v>41915</c:v>
                </c:pt>
                <c:pt idx="72">
                  <c:v>41918</c:v>
                </c:pt>
                <c:pt idx="73">
                  <c:v>41919</c:v>
                </c:pt>
                <c:pt idx="74">
                  <c:v>41920</c:v>
                </c:pt>
                <c:pt idx="75">
                  <c:v>41921</c:v>
                </c:pt>
                <c:pt idx="76">
                  <c:v>41922</c:v>
                </c:pt>
                <c:pt idx="77">
                  <c:v>41925</c:v>
                </c:pt>
                <c:pt idx="78">
                  <c:v>41926</c:v>
                </c:pt>
                <c:pt idx="79">
                  <c:v>41927</c:v>
                </c:pt>
                <c:pt idx="80">
                  <c:v>41928</c:v>
                </c:pt>
                <c:pt idx="81">
                  <c:v>41929</c:v>
                </c:pt>
                <c:pt idx="82">
                  <c:v>41932</c:v>
                </c:pt>
                <c:pt idx="83">
                  <c:v>41933</c:v>
                </c:pt>
                <c:pt idx="84">
                  <c:v>41934</c:v>
                </c:pt>
                <c:pt idx="85">
                  <c:v>41935</c:v>
                </c:pt>
                <c:pt idx="86">
                  <c:v>41936</c:v>
                </c:pt>
                <c:pt idx="87">
                  <c:v>41939</c:v>
                </c:pt>
                <c:pt idx="88">
                  <c:v>41940</c:v>
                </c:pt>
                <c:pt idx="89">
                  <c:v>41941</c:v>
                </c:pt>
                <c:pt idx="90">
                  <c:v>41942</c:v>
                </c:pt>
                <c:pt idx="91">
                  <c:v>41943</c:v>
                </c:pt>
                <c:pt idx="92">
                  <c:v>41946</c:v>
                </c:pt>
                <c:pt idx="93">
                  <c:v>41947</c:v>
                </c:pt>
                <c:pt idx="94">
                  <c:v>41948</c:v>
                </c:pt>
                <c:pt idx="95">
                  <c:v>41949</c:v>
                </c:pt>
                <c:pt idx="96">
                  <c:v>41950</c:v>
                </c:pt>
                <c:pt idx="97">
                  <c:v>41953</c:v>
                </c:pt>
                <c:pt idx="98">
                  <c:v>41954</c:v>
                </c:pt>
                <c:pt idx="99">
                  <c:v>41955</c:v>
                </c:pt>
                <c:pt idx="100">
                  <c:v>41956</c:v>
                </c:pt>
                <c:pt idx="101">
                  <c:v>41957</c:v>
                </c:pt>
                <c:pt idx="102">
                  <c:v>41960</c:v>
                </c:pt>
                <c:pt idx="103">
                  <c:v>41961</c:v>
                </c:pt>
                <c:pt idx="104">
                  <c:v>41962</c:v>
                </c:pt>
                <c:pt idx="105">
                  <c:v>41963</c:v>
                </c:pt>
                <c:pt idx="106">
                  <c:v>41964</c:v>
                </c:pt>
                <c:pt idx="107">
                  <c:v>41967</c:v>
                </c:pt>
                <c:pt idx="108">
                  <c:v>41968</c:v>
                </c:pt>
                <c:pt idx="109">
                  <c:v>41969</c:v>
                </c:pt>
                <c:pt idx="110">
                  <c:v>41970</c:v>
                </c:pt>
                <c:pt idx="111">
                  <c:v>41971</c:v>
                </c:pt>
                <c:pt idx="112">
                  <c:v>41974</c:v>
                </c:pt>
                <c:pt idx="113">
                  <c:v>41975</c:v>
                </c:pt>
                <c:pt idx="114">
                  <c:v>41976</c:v>
                </c:pt>
                <c:pt idx="115">
                  <c:v>41977</c:v>
                </c:pt>
                <c:pt idx="116">
                  <c:v>41978</c:v>
                </c:pt>
                <c:pt idx="117">
                  <c:v>41981</c:v>
                </c:pt>
                <c:pt idx="118">
                  <c:v>41982</c:v>
                </c:pt>
                <c:pt idx="119">
                  <c:v>41983</c:v>
                </c:pt>
                <c:pt idx="120">
                  <c:v>41984</c:v>
                </c:pt>
                <c:pt idx="121">
                  <c:v>41985</c:v>
                </c:pt>
                <c:pt idx="122">
                  <c:v>41988</c:v>
                </c:pt>
                <c:pt idx="123">
                  <c:v>41989</c:v>
                </c:pt>
                <c:pt idx="124">
                  <c:v>41990</c:v>
                </c:pt>
                <c:pt idx="125">
                  <c:v>41991</c:v>
                </c:pt>
                <c:pt idx="126">
                  <c:v>41992</c:v>
                </c:pt>
                <c:pt idx="127">
                  <c:v>41995</c:v>
                </c:pt>
                <c:pt idx="128">
                  <c:v>41996</c:v>
                </c:pt>
                <c:pt idx="129">
                  <c:v>41997</c:v>
                </c:pt>
                <c:pt idx="130">
                  <c:v>41998</c:v>
                </c:pt>
                <c:pt idx="131">
                  <c:v>41999</c:v>
                </c:pt>
                <c:pt idx="132">
                  <c:v>42002</c:v>
                </c:pt>
                <c:pt idx="133">
                  <c:v>42003</c:v>
                </c:pt>
                <c:pt idx="134">
                  <c:v>42004</c:v>
                </c:pt>
                <c:pt idx="135">
                  <c:v>42005</c:v>
                </c:pt>
                <c:pt idx="136">
                  <c:v>42006</c:v>
                </c:pt>
                <c:pt idx="137">
                  <c:v>42009</c:v>
                </c:pt>
                <c:pt idx="138">
                  <c:v>42010</c:v>
                </c:pt>
                <c:pt idx="139">
                  <c:v>42011</c:v>
                </c:pt>
                <c:pt idx="140">
                  <c:v>42012</c:v>
                </c:pt>
                <c:pt idx="141">
                  <c:v>42013</c:v>
                </c:pt>
                <c:pt idx="142">
                  <c:v>42016</c:v>
                </c:pt>
                <c:pt idx="143">
                  <c:v>42017</c:v>
                </c:pt>
                <c:pt idx="144">
                  <c:v>42018</c:v>
                </c:pt>
                <c:pt idx="145">
                  <c:v>42019</c:v>
                </c:pt>
                <c:pt idx="146">
                  <c:v>42020</c:v>
                </c:pt>
                <c:pt idx="147">
                  <c:v>42023</c:v>
                </c:pt>
                <c:pt idx="148">
                  <c:v>42024</c:v>
                </c:pt>
                <c:pt idx="149">
                  <c:v>42025</c:v>
                </c:pt>
                <c:pt idx="150">
                  <c:v>42026</c:v>
                </c:pt>
                <c:pt idx="151">
                  <c:v>42027</c:v>
                </c:pt>
                <c:pt idx="152">
                  <c:v>42030</c:v>
                </c:pt>
                <c:pt idx="153">
                  <c:v>42031</c:v>
                </c:pt>
                <c:pt idx="154">
                  <c:v>42032</c:v>
                </c:pt>
                <c:pt idx="155">
                  <c:v>42033</c:v>
                </c:pt>
                <c:pt idx="156">
                  <c:v>42034</c:v>
                </c:pt>
                <c:pt idx="157">
                  <c:v>42037</c:v>
                </c:pt>
                <c:pt idx="158">
                  <c:v>42038</c:v>
                </c:pt>
                <c:pt idx="159">
                  <c:v>42039</c:v>
                </c:pt>
                <c:pt idx="160">
                  <c:v>42040</c:v>
                </c:pt>
                <c:pt idx="161">
                  <c:v>42041</c:v>
                </c:pt>
                <c:pt idx="162">
                  <c:v>42044</c:v>
                </c:pt>
                <c:pt idx="163">
                  <c:v>42045</c:v>
                </c:pt>
                <c:pt idx="164">
                  <c:v>42046</c:v>
                </c:pt>
                <c:pt idx="165">
                  <c:v>42047</c:v>
                </c:pt>
                <c:pt idx="166">
                  <c:v>42048</c:v>
                </c:pt>
                <c:pt idx="167">
                  <c:v>42051</c:v>
                </c:pt>
                <c:pt idx="168">
                  <c:v>42052</c:v>
                </c:pt>
                <c:pt idx="169">
                  <c:v>42053</c:v>
                </c:pt>
                <c:pt idx="170">
                  <c:v>42054</c:v>
                </c:pt>
                <c:pt idx="171">
                  <c:v>42055</c:v>
                </c:pt>
                <c:pt idx="172">
                  <c:v>42058</c:v>
                </c:pt>
                <c:pt idx="173">
                  <c:v>42059</c:v>
                </c:pt>
                <c:pt idx="174">
                  <c:v>42060</c:v>
                </c:pt>
                <c:pt idx="175">
                  <c:v>42061</c:v>
                </c:pt>
                <c:pt idx="176">
                  <c:v>42062</c:v>
                </c:pt>
                <c:pt idx="177">
                  <c:v>42065</c:v>
                </c:pt>
                <c:pt idx="178">
                  <c:v>42066</c:v>
                </c:pt>
                <c:pt idx="179">
                  <c:v>42067</c:v>
                </c:pt>
                <c:pt idx="180">
                  <c:v>42068</c:v>
                </c:pt>
                <c:pt idx="181">
                  <c:v>42069</c:v>
                </c:pt>
                <c:pt idx="182">
                  <c:v>42072</c:v>
                </c:pt>
                <c:pt idx="183">
                  <c:v>42073</c:v>
                </c:pt>
                <c:pt idx="184">
                  <c:v>42074</c:v>
                </c:pt>
                <c:pt idx="185">
                  <c:v>42075</c:v>
                </c:pt>
                <c:pt idx="186">
                  <c:v>42076</c:v>
                </c:pt>
                <c:pt idx="187">
                  <c:v>42079</c:v>
                </c:pt>
                <c:pt idx="188">
                  <c:v>42080</c:v>
                </c:pt>
                <c:pt idx="189">
                  <c:v>42081</c:v>
                </c:pt>
                <c:pt idx="190">
                  <c:v>42082</c:v>
                </c:pt>
                <c:pt idx="191">
                  <c:v>42083</c:v>
                </c:pt>
                <c:pt idx="192">
                  <c:v>42086</c:v>
                </c:pt>
                <c:pt idx="193">
                  <c:v>42087</c:v>
                </c:pt>
                <c:pt idx="194">
                  <c:v>42088</c:v>
                </c:pt>
                <c:pt idx="195">
                  <c:v>42089</c:v>
                </c:pt>
                <c:pt idx="196">
                  <c:v>42090</c:v>
                </c:pt>
                <c:pt idx="197">
                  <c:v>42093</c:v>
                </c:pt>
                <c:pt idx="198">
                  <c:v>42094</c:v>
                </c:pt>
                <c:pt idx="199">
                  <c:v>42095</c:v>
                </c:pt>
                <c:pt idx="200">
                  <c:v>42096</c:v>
                </c:pt>
                <c:pt idx="201">
                  <c:v>42097</c:v>
                </c:pt>
                <c:pt idx="202">
                  <c:v>42100</c:v>
                </c:pt>
                <c:pt idx="203">
                  <c:v>42101</c:v>
                </c:pt>
                <c:pt idx="204">
                  <c:v>42102</c:v>
                </c:pt>
                <c:pt idx="205">
                  <c:v>42103</c:v>
                </c:pt>
                <c:pt idx="206">
                  <c:v>42104</c:v>
                </c:pt>
                <c:pt idx="207">
                  <c:v>42107</c:v>
                </c:pt>
                <c:pt idx="208">
                  <c:v>42108</c:v>
                </c:pt>
                <c:pt idx="209">
                  <c:v>42109</c:v>
                </c:pt>
                <c:pt idx="210">
                  <c:v>42110</c:v>
                </c:pt>
                <c:pt idx="211">
                  <c:v>42111</c:v>
                </c:pt>
                <c:pt idx="212">
                  <c:v>42114</c:v>
                </c:pt>
                <c:pt idx="213">
                  <c:v>42115</c:v>
                </c:pt>
                <c:pt idx="214">
                  <c:v>42116</c:v>
                </c:pt>
                <c:pt idx="215">
                  <c:v>42117</c:v>
                </c:pt>
                <c:pt idx="216">
                  <c:v>42118</c:v>
                </c:pt>
                <c:pt idx="217">
                  <c:v>42121</c:v>
                </c:pt>
                <c:pt idx="218">
                  <c:v>42122</c:v>
                </c:pt>
                <c:pt idx="219">
                  <c:v>42123</c:v>
                </c:pt>
                <c:pt idx="220">
                  <c:v>42124</c:v>
                </c:pt>
                <c:pt idx="221">
                  <c:v>42125</c:v>
                </c:pt>
                <c:pt idx="222">
                  <c:v>42128</c:v>
                </c:pt>
                <c:pt idx="223">
                  <c:v>42129</c:v>
                </c:pt>
                <c:pt idx="224">
                  <c:v>42130</c:v>
                </c:pt>
                <c:pt idx="225">
                  <c:v>42131</c:v>
                </c:pt>
                <c:pt idx="226">
                  <c:v>42132</c:v>
                </c:pt>
                <c:pt idx="227">
                  <c:v>42135</c:v>
                </c:pt>
                <c:pt idx="228">
                  <c:v>42136</c:v>
                </c:pt>
                <c:pt idx="229">
                  <c:v>42137</c:v>
                </c:pt>
                <c:pt idx="230">
                  <c:v>42138</c:v>
                </c:pt>
                <c:pt idx="231">
                  <c:v>42139</c:v>
                </c:pt>
                <c:pt idx="232">
                  <c:v>42142</c:v>
                </c:pt>
                <c:pt idx="233">
                  <c:v>42143</c:v>
                </c:pt>
                <c:pt idx="234">
                  <c:v>42144</c:v>
                </c:pt>
                <c:pt idx="235">
                  <c:v>42145</c:v>
                </c:pt>
                <c:pt idx="236">
                  <c:v>42146</c:v>
                </c:pt>
                <c:pt idx="237">
                  <c:v>42149</c:v>
                </c:pt>
                <c:pt idx="238">
                  <c:v>42150</c:v>
                </c:pt>
                <c:pt idx="239">
                  <c:v>42151</c:v>
                </c:pt>
                <c:pt idx="240">
                  <c:v>42152</c:v>
                </c:pt>
                <c:pt idx="241">
                  <c:v>42153</c:v>
                </c:pt>
                <c:pt idx="242">
                  <c:v>42156</c:v>
                </c:pt>
                <c:pt idx="243">
                  <c:v>42157</c:v>
                </c:pt>
                <c:pt idx="244">
                  <c:v>42158</c:v>
                </c:pt>
                <c:pt idx="245">
                  <c:v>42159</c:v>
                </c:pt>
                <c:pt idx="246">
                  <c:v>42160</c:v>
                </c:pt>
                <c:pt idx="247">
                  <c:v>42163</c:v>
                </c:pt>
                <c:pt idx="248">
                  <c:v>42164</c:v>
                </c:pt>
                <c:pt idx="249">
                  <c:v>42165</c:v>
                </c:pt>
                <c:pt idx="250">
                  <c:v>42166</c:v>
                </c:pt>
                <c:pt idx="251">
                  <c:v>42167</c:v>
                </c:pt>
                <c:pt idx="252">
                  <c:v>42170</c:v>
                </c:pt>
                <c:pt idx="253">
                  <c:v>42171</c:v>
                </c:pt>
                <c:pt idx="254">
                  <c:v>42172</c:v>
                </c:pt>
                <c:pt idx="255">
                  <c:v>42173</c:v>
                </c:pt>
                <c:pt idx="256">
                  <c:v>42174</c:v>
                </c:pt>
                <c:pt idx="257">
                  <c:v>42177</c:v>
                </c:pt>
                <c:pt idx="258">
                  <c:v>42178</c:v>
                </c:pt>
                <c:pt idx="259">
                  <c:v>42179</c:v>
                </c:pt>
                <c:pt idx="260">
                  <c:v>42180</c:v>
                </c:pt>
                <c:pt idx="261">
                  <c:v>42181</c:v>
                </c:pt>
                <c:pt idx="262">
                  <c:v>42184</c:v>
                </c:pt>
                <c:pt idx="263">
                  <c:v>42185</c:v>
                </c:pt>
                <c:pt idx="264">
                  <c:v>42186</c:v>
                </c:pt>
                <c:pt idx="265">
                  <c:v>42187</c:v>
                </c:pt>
                <c:pt idx="266">
                  <c:v>42188</c:v>
                </c:pt>
                <c:pt idx="267">
                  <c:v>42191</c:v>
                </c:pt>
                <c:pt idx="268">
                  <c:v>42192</c:v>
                </c:pt>
                <c:pt idx="269">
                  <c:v>42193</c:v>
                </c:pt>
                <c:pt idx="270">
                  <c:v>42194</c:v>
                </c:pt>
                <c:pt idx="271">
                  <c:v>42195</c:v>
                </c:pt>
                <c:pt idx="272">
                  <c:v>42198</c:v>
                </c:pt>
                <c:pt idx="273">
                  <c:v>42199</c:v>
                </c:pt>
                <c:pt idx="274">
                  <c:v>42200</c:v>
                </c:pt>
                <c:pt idx="275">
                  <c:v>42201</c:v>
                </c:pt>
                <c:pt idx="276">
                  <c:v>42202</c:v>
                </c:pt>
                <c:pt idx="277">
                  <c:v>42205</c:v>
                </c:pt>
                <c:pt idx="278">
                  <c:v>42206</c:v>
                </c:pt>
                <c:pt idx="279">
                  <c:v>42207</c:v>
                </c:pt>
                <c:pt idx="280">
                  <c:v>42208</c:v>
                </c:pt>
                <c:pt idx="281">
                  <c:v>42209</c:v>
                </c:pt>
                <c:pt idx="282">
                  <c:v>42212</c:v>
                </c:pt>
                <c:pt idx="283">
                  <c:v>42213</c:v>
                </c:pt>
                <c:pt idx="284">
                  <c:v>42214</c:v>
                </c:pt>
                <c:pt idx="285">
                  <c:v>42215</c:v>
                </c:pt>
                <c:pt idx="286">
                  <c:v>42216</c:v>
                </c:pt>
                <c:pt idx="287">
                  <c:v>42219</c:v>
                </c:pt>
                <c:pt idx="288">
                  <c:v>42220</c:v>
                </c:pt>
                <c:pt idx="289">
                  <c:v>42221</c:v>
                </c:pt>
                <c:pt idx="290">
                  <c:v>42222</c:v>
                </c:pt>
                <c:pt idx="291">
                  <c:v>42223</c:v>
                </c:pt>
                <c:pt idx="292">
                  <c:v>42226</c:v>
                </c:pt>
                <c:pt idx="293">
                  <c:v>42227</c:v>
                </c:pt>
                <c:pt idx="294">
                  <c:v>42228</c:v>
                </c:pt>
                <c:pt idx="295">
                  <c:v>42229</c:v>
                </c:pt>
                <c:pt idx="296">
                  <c:v>42230</c:v>
                </c:pt>
                <c:pt idx="297">
                  <c:v>42233</c:v>
                </c:pt>
                <c:pt idx="298">
                  <c:v>42234</c:v>
                </c:pt>
                <c:pt idx="299">
                  <c:v>42235</c:v>
                </c:pt>
                <c:pt idx="300">
                  <c:v>42236</c:v>
                </c:pt>
                <c:pt idx="301">
                  <c:v>42237</c:v>
                </c:pt>
                <c:pt idx="302">
                  <c:v>42240</c:v>
                </c:pt>
                <c:pt idx="303">
                  <c:v>42241</c:v>
                </c:pt>
                <c:pt idx="304">
                  <c:v>42242</c:v>
                </c:pt>
                <c:pt idx="305">
                  <c:v>42243</c:v>
                </c:pt>
                <c:pt idx="306">
                  <c:v>42244</c:v>
                </c:pt>
                <c:pt idx="307">
                  <c:v>42247</c:v>
                </c:pt>
                <c:pt idx="308">
                  <c:v>42248</c:v>
                </c:pt>
                <c:pt idx="309">
                  <c:v>42249</c:v>
                </c:pt>
                <c:pt idx="310">
                  <c:v>42250</c:v>
                </c:pt>
                <c:pt idx="311">
                  <c:v>42251</c:v>
                </c:pt>
                <c:pt idx="312">
                  <c:v>42254</c:v>
                </c:pt>
                <c:pt idx="313">
                  <c:v>42255</c:v>
                </c:pt>
                <c:pt idx="314">
                  <c:v>42256</c:v>
                </c:pt>
                <c:pt idx="315">
                  <c:v>42257</c:v>
                </c:pt>
                <c:pt idx="316">
                  <c:v>42258</c:v>
                </c:pt>
                <c:pt idx="317">
                  <c:v>42261</c:v>
                </c:pt>
                <c:pt idx="318">
                  <c:v>42262</c:v>
                </c:pt>
                <c:pt idx="319">
                  <c:v>42263</c:v>
                </c:pt>
                <c:pt idx="320">
                  <c:v>42264</c:v>
                </c:pt>
                <c:pt idx="321">
                  <c:v>42265</c:v>
                </c:pt>
                <c:pt idx="322">
                  <c:v>42268</c:v>
                </c:pt>
                <c:pt idx="323">
                  <c:v>42269</c:v>
                </c:pt>
                <c:pt idx="324">
                  <c:v>42270</c:v>
                </c:pt>
                <c:pt idx="325">
                  <c:v>42271</c:v>
                </c:pt>
                <c:pt idx="326">
                  <c:v>42272</c:v>
                </c:pt>
                <c:pt idx="327">
                  <c:v>42275</c:v>
                </c:pt>
                <c:pt idx="328">
                  <c:v>42276</c:v>
                </c:pt>
                <c:pt idx="329">
                  <c:v>42277</c:v>
                </c:pt>
                <c:pt idx="330">
                  <c:v>42278</c:v>
                </c:pt>
                <c:pt idx="331">
                  <c:v>42279</c:v>
                </c:pt>
                <c:pt idx="332">
                  <c:v>42282</c:v>
                </c:pt>
                <c:pt idx="333">
                  <c:v>42283</c:v>
                </c:pt>
                <c:pt idx="334">
                  <c:v>42284</c:v>
                </c:pt>
                <c:pt idx="335">
                  <c:v>42285</c:v>
                </c:pt>
                <c:pt idx="336">
                  <c:v>42286</c:v>
                </c:pt>
                <c:pt idx="337">
                  <c:v>42289</c:v>
                </c:pt>
                <c:pt idx="338">
                  <c:v>42290</c:v>
                </c:pt>
                <c:pt idx="339">
                  <c:v>42291</c:v>
                </c:pt>
                <c:pt idx="340">
                  <c:v>42292</c:v>
                </c:pt>
                <c:pt idx="341">
                  <c:v>42293</c:v>
                </c:pt>
                <c:pt idx="342">
                  <c:v>42296</c:v>
                </c:pt>
                <c:pt idx="343">
                  <c:v>42297</c:v>
                </c:pt>
                <c:pt idx="344">
                  <c:v>42298</c:v>
                </c:pt>
                <c:pt idx="345">
                  <c:v>42299</c:v>
                </c:pt>
                <c:pt idx="346">
                  <c:v>42300</c:v>
                </c:pt>
                <c:pt idx="347">
                  <c:v>42303</c:v>
                </c:pt>
                <c:pt idx="348">
                  <c:v>42304</c:v>
                </c:pt>
                <c:pt idx="349">
                  <c:v>42305</c:v>
                </c:pt>
                <c:pt idx="350">
                  <c:v>42306</c:v>
                </c:pt>
                <c:pt idx="351">
                  <c:v>42307</c:v>
                </c:pt>
                <c:pt idx="352">
                  <c:v>42310</c:v>
                </c:pt>
                <c:pt idx="353">
                  <c:v>42311</c:v>
                </c:pt>
                <c:pt idx="354">
                  <c:v>42312</c:v>
                </c:pt>
                <c:pt idx="355">
                  <c:v>42313</c:v>
                </c:pt>
                <c:pt idx="356">
                  <c:v>42314</c:v>
                </c:pt>
                <c:pt idx="357">
                  <c:v>42317</c:v>
                </c:pt>
                <c:pt idx="358">
                  <c:v>42318</c:v>
                </c:pt>
                <c:pt idx="359">
                  <c:v>42319</c:v>
                </c:pt>
                <c:pt idx="360">
                  <c:v>42320</c:v>
                </c:pt>
                <c:pt idx="361">
                  <c:v>42321</c:v>
                </c:pt>
                <c:pt idx="362">
                  <c:v>42324</c:v>
                </c:pt>
                <c:pt idx="363">
                  <c:v>42325</c:v>
                </c:pt>
                <c:pt idx="364">
                  <c:v>42326</c:v>
                </c:pt>
                <c:pt idx="365">
                  <c:v>42327</c:v>
                </c:pt>
                <c:pt idx="366">
                  <c:v>42328</c:v>
                </c:pt>
                <c:pt idx="367">
                  <c:v>42331</c:v>
                </c:pt>
                <c:pt idx="368">
                  <c:v>42332</c:v>
                </c:pt>
                <c:pt idx="369">
                  <c:v>42333</c:v>
                </c:pt>
                <c:pt idx="370">
                  <c:v>42334</c:v>
                </c:pt>
                <c:pt idx="371">
                  <c:v>42335</c:v>
                </c:pt>
                <c:pt idx="372">
                  <c:v>42338</c:v>
                </c:pt>
                <c:pt idx="373">
                  <c:v>42339</c:v>
                </c:pt>
                <c:pt idx="374">
                  <c:v>42340</c:v>
                </c:pt>
                <c:pt idx="375">
                  <c:v>42341</c:v>
                </c:pt>
                <c:pt idx="376">
                  <c:v>42342</c:v>
                </c:pt>
                <c:pt idx="377">
                  <c:v>42345</c:v>
                </c:pt>
                <c:pt idx="378">
                  <c:v>42346</c:v>
                </c:pt>
                <c:pt idx="379">
                  <c:v>42347</c:v>
                </c:pt>
                <c:pt idx="380">
                  <c:v>42348</c:v>
                </c:pt>
                <c:pt idx="381">
                  <c:v>42349</c:v>
                </c:pt>
                <c:pt idx="382">
                  <c:v>42352</c:v>
                </c:pt>
                <c:pt idx="383">
                  <c:v>42353</c:v>
                </c:pt>
                <c:pt idx="384">
                  <c:v>42354</c:v>
                </c:pt>
                <c:pt idx="385">
                  <c:v>42355</c:v>
                </c:pt>
                <c:pt idx="386">
                  <c:v>42356</c:v>
                </c:pt>
                <c:pt idx="387">
                  <c:v>42359</c:v>
                </c:pt>
                <c:pt idx="388">
                  <c:v>42360</c:v>
                </c:pt>
                <c:pt idx="389">
                  <c:v>42361</c:v>
                </c:pt>
                <c:pt idx="390">
                  <c:v>42362</c:v>
                </c:pt>
                <c:pt idx="391">
                  <c:v>42363</c:v>
                </c:pt>
                <c:pt idx="392">
                  <c:v>42366</c:v>
                </c:pt>
                <c:pt idx="393">
                  <c:v>42367</c:v>
                </c:pt>
                <c:pt idx="394">
                  <c:v>42368</c:v>
                </c:pt>
                <c:pt idx="395">
                  <c:v>42369</c:v>
                </c:pt>
                <c:pt idx="396">
                  <c:v>42370</c:v>
                </c:pt>
                <c:pt idx="397">
                  <c:v>42373</c:v>
                </c:pt>
                <c:pt idx="398">
                  <c:v>42374</c:v>
                </c:pt>
                <c:pt idx="399">
                  <c:v>42375</c:v>
                </c:pt>
                <c:pt idx="400">
                  <c:v>42376</c:v>
                </c:pt>
                <c:pt idx="401">
                  <c:v>42377</c:v>
                </c:pt>
                <c:pt idx="402">
                  <c:v>42380</c:v>
                </c:pt>
                <c:pt idx="403">
                  <c:v>42381</c:v>
                </c:pt>
                <c:pt idx="404">
                  <c:v>42382</c:v>
                </c:pt>
                <c:pt idx="405">
                  <c:v>42383</c:v>
                </c:pt>
                <c:pt idx="406">
                  <c:v>42384</c:v>
                </c:pt>
                <c:pt idx="407">
                  <c:v>42387</c:v>
                </c:pt>
                <c:pt idx="408">
                  <c:v>42388</c:v>
                </c:pt>
                <c:pt idx="409">
                  <c:v>42389</c:v>
                </c:pt>
                <c:pt idx="410">
                  <c:v>42390</c:v>
                </c:pt>
                <c:pt idx="411">
                  <c:v>42391</c:v>
                </c:pt>
                <c:pt idx="412">
                  <c:v>42394</c:v>
                </c:pt>
                <c:pt idx="413">
                  <c:v>42395</c:v>
                </c:pt>
                <c:pt idx="414">
                  <c:v>42396</c:v>
                </c:pt>
                <c:pt idx="415">
                  <c:v>42397</c:v>
                </c:pt>
                <c:pt idx="416">
                  <c:v>42398</c:v>
                </c:pt>
                <c:pt idx="417">
                  <c:v>42401</c:v>
                </c:pt>
                <c:pt idx="418">
                  <c:v>42402</c:v>
                </c:pt>
                <c:pt idx="419">
                  <c:v>42403</c:v>
                </c:pt>
                <c:pt idx="420">
                  <c:v>42404</c:v>
                </c:pt>
                <c:pt idx="421">
                  <c:v>42405</c:v>
                </c:pt>
                <c:pt idx="422">
                  <c:v>42408</c:v>
                </c:pt>
                <c:pt idx="423">
                  <c:v>42409</c:v>
                </c:pt>
                <c:pt idx="424">
                  <c:v>42410</c:v>
                </c:pt>
                <c:pt idx="425">
                  <c:v>42411</c:v>
                </c:pt>
                <c:pt idx="426">
                  <c:v>42412</c:v>
                </c:pt>
                <c:pt idx="427">
                  <c:v>42415</c:v>
                </c:pt>
                <c:pt idx="428">
                  <c:v>42416</c:v>
                </c:pt>
                <c:pt idx="429">
                  <c:v>42417</c:v>
                </c:pt>
                <c:pt idx="430">
                  <c:v>42418</c:v>
                </c:pt>
                <c:pt idx="431">
                  <c:v>42419</c:v>
                </c:pt>
                <c:pt idx="432">
                  <c:v>42422</c:v>
                </c:pt>
                <c:pt idx="433">
                  <c:v>42423</c:v>
                </c:pt>
                <c:pt idx="434">
                  <c:v>42424</c:v>
                </c:pt>
                <c:pt idx="435">
                  <c:v>42425</c:v>
                </c:pt>
                <c:pt idx="436">
                  <c:v>42426</c:v>
                </c:pt>
                <c:pt idx="437">
                  <c:v>42429</c:v>
                </c:pt>
                <c:pt idx="438">
                  <c:v>42430</c:v>
                </c:pt>
                <c:pt idx="439">
                  <c:v>42431</c:v>
                </c:pt>
                <c:pt idx="440">
                  <c:v>42432</c:v>
                </c:pt>
                <c:pt idx="441">
                  <c:v>42433</c:v>
                </c:pt>
                <c:pt idx="442">
                  <c:v>42436</c:v>
                </c:pt>
                <c:pt idx="443">
                  <c:v>42437</c:v>
                </c:pt>
                <c:pt idx="444">
                  <c:v>42438</c:v>
                </c:pt>
                <c:pt idx="445">
                  <c:v>42439</c:v>
                </c:pt>
                <c:pt idx="446">
                  <c:v>42440</c:v>
                </c:pt>
                <c:pt idx="447">
                  <c:v>42443</c:v>
                </c:pt>
                <c:pt idx="448">
                  <c:v>42444</c:v>
                </c:pt>
                <c:pt idx="449">
                  <c:v>42445</c:v>
                </c:pt>
                <c:pt idx="450">
                  <c:v>42446</c:v>
                </c:pt>
                <c:pt idx="451">
                  <c:v>42447</c:v>
                </c:pt>
                <c:pt idx="452">
                  <c:v>42450</c:v>
                </c:pt>
                <c:pt idx="453">
                  <c:v>42451</c:v>
                </c:pt>
                <c:pt idx="454">
                  <c:v>42452</c:v>
                </c:pt>
                <c:pt idx="455">
                  <c:v>42453</c:v>
                </c:pt>
                <c:pt idx="456">
                  <c:v>42454</c:v>
                </c:pt>
                <c:pt idx="457">
                  <c:v>42457</c:v>
                </c:pt>
                <c:pt idx="458">
                  <c:v>42458</c:v>
                </c:pt>
                <c:pt idx="459">
                  <c:v>42459</c:v>
                </c:pt>
                <c:pt idx="460">
                  <c:v>42460</c:v>
                </c:pt>
                <c:pt idx="461">
                  <c:v>42461</c:v>
                </c:pt>
                <c:pt idx="462">
                  <c:v>42464</c:v>
                </c:pt>
                <c:pt idx="463">
                  <c:v>42465</c:v>
                </c:pt>
                <c:pt idx="464">
                  <c:v>42466</c:v>
                </c:pt>
                <c:pt idx="465">
                  <c:v>42467</c:v>
                </c:pt>
                <c:pt idx="466">
                  <c:v>42468</c:v>
                </c:pt>
                <c:pt idx="467">
                  <c:v>42471</c:v>
                </c:pt>
                <c:pt idx="468">
                  <c:v>42472</c:v>
                </c:pt>
                <c:pt idx="469">
                  <c:v>42473</c:v>
                </c:pt>
                <c:pt idx="470">
                  <c:v>42474</c:v>
                </c:pt>
                <c:pt idx="471">
                  <c:v>42475</c:v>
                </c:pt>
                <c:pt idx="472">
                  <c:v>42478</c:v>
                </c:pt>
                <c:pt idx="473">
                  <c:v>42479</c:v>
                </c:pt>
                <c:pt idx="474">
                  <c:v>42480</c:v>
                </c:pt>
              </c:numCache>
            </c:numRef>
          </c:cat>
          <c:val>
            <c:numRef>
              <c:f>'ER Hist Index'!$E$168:$RK$168</c:f>
              <c:numCache>
                <c:formatCode>General</c:formatCode>
                <c:ptCount val="475"/>
                <c:pt idx="0">
                  <c:v>100</c:v>
                </c:pt>
                <c:pt idx="1">
                  <c:v>99.859721697912065</c:v>
                </c:pt>
                <c:pt idx="2">
                  <c:v>99.702734471665252</c:v>
                </c:pt>
                <c:pt idx="3">
                  <c:v>99.746420261815857</c:v>
                </c:pt>
                <c:pt idx="4">
                  <c:v>99.831644432473709</c:v>
                </c:pt>
                <c:pt idx="5">
                  <c:v>99.960487569439138</c:v>
                </c:pt>
                <c:pt idx="6">
                  <c:v>100.03116550632406</c:v>
                </c:pt>
                <c:pt idx="7">
                  <c:v>100.0055314530433</c:v>
                </c:pt>
                <c:pt idx="8">
                  <c:v>99.916350080037319</c:v>
                </c:pt>
                <c:pt idx="9">
                  <c:v>99.810738683967372</c:v>
                </c:pt>
                <c:pt idx="10">
                  <c:v>99.938918187917025</c:v>
                </c:pt>
                <c:pt idx="11">
                  <c:v>99.948811706185083</c:v>
                </c:pt>
                <c:pt idx="12">
                  <c:v>99.906155720458898</c:v>
                </c:pt>
                <c:pt idx="13">
                  <c:v>100.04211243622105</c:v>
                </c:pt>
                <c:pt idx="14">
                  <c:v>100.15011995654345</c:v>
                </c:pt>
                <c:pt idx="15">
                  <c:v>100.22592383568129</c:v>
                </c:pt>
                <c:pt idx="16">
                  <c:v>100.2129725495143</c:v>
                </c:pt>
                <c:pt idx="17">
                  <c:v>100.19648442363098</c:v>
                </c:pt>
                <c:pt idx="18">
                  <c:v>100.3167997557631</c:v>
                </c:pt>
                <c:pt idx="19">
                  <c:v>100.3017567760518</c:v>
                </c:pt>
                <c:pt idx="20">
                  <c:v>100.33142454664636</c:v>
                </c:pt>
                <c:pt idx="21">
                  <c:v>100.44795369393739</c:v>
                </c:pt>
                <c:pt idx="22">
                  <c:v>100.45244514137606</c:v>
                </c:pt>
                <c:pt idx="23">
                  <c:v>100.57548021893133</c:v>
                </c:pt>
                <c:pt idx="24">
                  <c:v>100.71031458721647</c:v>
                </c:pt>
                <c:pt idx="25">
                  <c:v>100.81873032545666</c:v>
                </c:pt>
                <c:pt idx="26">
                  <c:v>100.73351535383438</c:v>
                </c:pt>
                <c:pt idx="27">
                  <c:v>100.72162899725663</c:v>
                </c:pt>
                <c:pt idx="28">
                  <c:v>100.90546180573861</c:v>
                </c:pt>
                <c:pt idx="29">
                  <c:v>100.95905543178041</c:v>
                </c:pt>
                <c:pt idx="30">
                  <c:v>101.03976724448887</c:v>
                </c:pt>
                <c:pt idx="31">
                  <c:v>100.91746661003147</c:v>
                </c:pt>
                <c:pt idx="32">
                  <c:v>100.92361691976733</c:v>
                </c:pt>
                <c:pt idx="33">
                  <c:v>101.08033938848082</c:v>
                </c:pt>
                <c:pt idx="34">
                  <c:v>101.01937515885008</c:v>
                </c:pt>
                <c:pt idx="35">
                  <c:v>100.9441678738999</c:v>
                </c:pt>
                <c:pt idx="36">
                  <c:v>100.92076590831751</c:v>
                </c:pt>
                <c:pt idx="37">
                  <c:v>100.98256159590889</c:v>
                </c:pt>
                <c:pt idx="38">
                  <c:v>101.1327368326241</c:v>
                </c:pt>
                <c:pt idx="39">
                  <c:v>101.38060886245567</c:v>
                </c:pt>
                <c:pt idx="40">
                  <c:v>101.34382954616709</c:v>
                </c:pt>
                <c:pt idx="41">
                  <c:v>101.50830657238765</c:v>
                </c:pt>
                <c:pt idx="42">
                  <c:v>101.69499941540219</c:v>
                </c:pt>
                <c:pt idx="43">
                  <c:v>101.67676629445708</c:v>
                </c:pt>
                <c:pt idx="44">
                  <c:v>101.62183727795816</c:v>
                </c:pt>
                <c:pt idx="45">
                  <c:v>101.69665073504441</c:v>
                </c:pt>
                <c:pt idx="46">
                  <c:v>101.72691760111452</c:v>
                </c:pt>
                <c:pt idx="47">
                  <c:v>101.78220891969366</c:v>
                </c:pt>
                <c:pt idx="48">
                  <c:v>101.86631916268655</c:v>
                </c:pt>
                <c:pt idx="49">
                  <c:v>101.78357336008354</c:v>
                </c:pt>
                <c:pt idx="50">
                  <c:v>102.35926892814463</c:v>
                </c:pt>
                <c:pt idx="51">
                  <c:v>102.39032853399024</c:v>
                </c:pt>
                <c:pt idx="52">
                  <c:v>102.56591882265674</c:v>
                </c:pt>
                <c:pt idx="53">
                  <c:v>102.66070846439888</c:v>
                </c:pt>
                <c:pt idx="54">
                  <c:v>102.74338433740205</c:v>
                </c:pt>
                <c:pt idx="55">
                  <c:v>102.70421823058041</c:v>
                </c:pt>
                <c:pt idx="56">
                  <c:v>102.73621227529358</c:v>
                </c:pt>
                <c:pt idx="57">
                  <c:v>102.78624558787493</c:v>
                </c:pt>
                <c:pt idx="58">
                  <c:v>102.70538351129038</c:v>
                </c:pt>
                <c:pt idx="59">
                  <c:v>102.83105825685654</c:v>
                </c:pt>
                <c:pt idx="60">
                  <c:v>102.90123755094109</c:v>
                </c:pt>
                <c:pt idx="61">
                  <c:v>103.27077871462953</c:v>
                </c:pt>
                <c:pt idx="62">
                  <c:v>103.25812470600178</c:v>
                </c:pt>
                <c:pt idx="63">
                  <c:v>103.23050674589859</c:v>
                </c:pt>
                <c:pt idx="64">
                  <c:v>103.3888153017102</c:v>
                </c:pt>
                <c:pt idx="65">
                  <c:v>103.668724314588</c:v>
                </c:pt>
                <c:pt idx="66">
                  <c:v>103.86816862213391</c:v>
                </c:pt>
                <c:pt idx="67">
                  <c:v>103.9978086932397</c:v>
                </c:pt>
                <c:pt idx="68">
                  <c:v>104.19078959644575</c:v>
                </c:pt>
                <c:pt idx="69">
                  <c:v>104.25744026077186</c:v>
                </c:pt>
                <c:pt idx="70">
                  <c:v>104.05438836583879</c:v>
                </c:pt>
                <c:pt idx="71">
                  <c:v>104.62134475077643</c:v>
                </c:pt>
                <c:pt idx="72">
                  <c:v>104.30202599761606</c:v>
                </c:pt>
                <c:pt idx="73">
                  <c:v>104.13669829981333</c:v>
                </c:pt>
                <c:pt idx="74">
                  <c:v>103.90607128987376</c:v>
                </c:pt>
                <c:pt idx="75">
                  <c:v>103.88605409711296</c:v>
                </c:pt>
                <c:pt idx="76">
                  <c:v>104.29822807406102</c:v>
                </c:pt>
                <c:pt idx="77">
                  <c:v>103.97361971784706</c:v>
                </c:pt>
                <c:pt idx="78">
                  <c:v>104.29266016732326</c:v>
                </c:pt>
                <c:pt idx="79">
                  <c:v>103.88446750620162</c:v>
                </c:pt>
                <c:pt idx="80">
                  <c:v>103.92170520162681</c:v>
                </c:pt>
                <c:pt idx="81">
                  <c:v>103.95824432607557</c:v>
                </c:pt>
                <c:pt idx="82">
                  <c:v>103.89175786125391</c:v>
                </c:pt>
                <c:pt idx="83">
                  <c:v>104.16273375618668</c:v>
                </c:pt>
                <c:pt idx="84">
                  <c:v>104.41364868963721</c:v>
                </c:pt>
                <c:pt idx="85">
                  <c:v>104.5110252948096</c:v>
                </c:pt>
                <c:pt idx="86">
                  <c:v>104.42438690924087</c:v>
                </c:pt>
                <c:pt idx="87">
                  <c:v>104.31373794799939</c:v>
                </c:pt>
                <c:pt idx="88">
                  <c:v>104.15300080570829</c:v>
                </c:pt>
                <c:pt idx="89">
                  <c:v>104.33176106833912</c:v>
                </c:pt>
                <c:pt idx="90">
                  <c:v>104.58363704668076</c:v>
                </c:pt>
                <c:pt idx="91">
                  <c:v>105.01111165116261</c:v>
                </c:pt>
                <c:pt idx="92">
                  <c:v>105.30378795499691</c:v>
                </c:pt>
                <c:pt idx="93">
                  <c:v>105.01640779895681</c:v>
                </c:pt>
                <c:pt idx="94">
                  <c:v>105.38645935289539</c:v>
                </c:pt>
                <c:pt idx="95">
                  <c:v>105.76743316861302</c:v>
                </c:pt>
                <c:pt idx="96">
                  <c:v>105.77738335712748</c:v>
                </c:pt>
                <c:pt idx="97">
                  <c:v>105.68182219070131</c:v>
                </c:pt>
                <c:pt idx="98">
                  <c:v>105.70850642755885</c:v>
                </c:pt>
                <c:pt idx="99">
                  <c:v>105.7453840643086</c:v>
                </c:pt>
                <c:pt idx="100">
                  <c:v>105.72849215024866</c:v>
                </c:pt>
                <c:pt idx="101">
                  <c:v>105.69261287118221</c:v>
                </c:pt>
                <c:pt idx="102">
                  <c:v>105.76636126907442</c:v>
                </c:pt>
                <c:pt idx="103">
                  <c:v>105.56295012479224</c:v>
                </c:pt>
                <c:pt idx="104">
                  <c:v>105.53842610644894</c:v>
                </c:pt>
                <c:pt idx="105">
                  <c:v>105.52511217850783</c:v>
                </c:pt>
                <c:pt idx="106">
                  <c:v>105.91765093821732</c:v>
                </c:pt>
                <c:pt idx="107">
                  <c:v>105.89557669909158</c:v>
                </c:pt>
                <c:pt idx="108">
                  <c:v>105.75039097641034</c:v>
                </c:pt>
                <c:pt idx="109">
                  <c:v>105.60531460197809</c:v>
                </c:pt>
                <c:pt idx="110">
                  <c:v>105.76458640049096</c:v>
                </c:pt>
                <c:pt idx="111">
                  <c:v>105.93089707758578</c:v>
                </c:pt>
                <c:pt idx="112">
                  <c:v>105.89840498324749</c:v>
                </c:pt>
                <c:pt idx="113">
                  <c:v>106.24112072883904</c:v>
                </c:pt>
                <c:pt idx="114">
                  <c:v>106.49913708038152</c:v>
                </c:pt>
                <c:pt idx="115">
                  <c:v>106.26630908745</c:v>
                </c:pt>
                <c:pt idx="116">
                  <c:v>106.73916216614202</c:v>
                </c:pt>
                <c:pt idx="117">
                  <c:v>106.76447432867232</c:v>
                </c:pt>
                <c:pt idx="118">
                  <c:v>106.42207289007926</c:v>
                </c:pt>
                <c:pt idx="119">
                  <c:v>106.32400919575308</c:v>
                </c:pt>
                <c:pt idx="120">
                  <c:v>106.51474952083812</c:v>
                </c:pt>
                <c:pt idx="121">
                  <c:v>106.31451749355712</c:v>
                </c:pt>
                <c:pt idx="122">
                  <c:v>106.54854626221942</c:v>
                </c:pt>
                <c:pt idx="123">
                  <c:v>106.31867137526301</c:v>
                </c:pt>
                <c:pt idx="124">
                  <c:v>106.75904780240283</c:v>
                </c:pt>
                <c:pt idx="125">
                  <c:v>106.97593302314107</c:v>
                </c:pt>
                <c:pt idx="126">
                  <c:v>107.12807011743809</c:v>
                </c:pt>
                <c:pt idx="127">
                  <c:v>107.17242464321613</c:v>
                </c:pt>
                <c:pt idx="128">
                  <c:v>107.54023360912716</c:v>
                </c:pt>
                <c:pt idx="129">
                  <c:v>107.47450176668168</c:v>
                </c:pt>
                <c:pt idx="130">
                  <c:v>107.40816747291613</c:v>
                </c:pt>
                <c:pt idx="131">
                  <c:v>107.49954217415058</c:v>
                </c:pt>
                <c:pt idx="132">
                  <c:v>107.5290127600001</c:v>
                </c:pt>
                <c:pt idx="133">
                  <c:v>107.47663299889419</c:v>
                </c:pt>
                <c:pt idx="134">
                  <c:v>107.65596592284081</c:v>
                </c:pt>
                <c:pt idx="135">
                  <c:v>107.65485790501465</c:v>
                </c:pt>
                <c:pt idx="136">
                  <c:v>108.16253867719718</c:v>
                </c:pt>
                <c:pt idx="137">
                  <c:v>108.55057053996065</c:v>
                </c:pt>
                <c:pt idx="138">
                  <c:v>108.68409947850134</c:v>
                </c:pt>
                <c:pt idx="139">
                  <c:v>108.93611759423439</c:v>
                </c:pt>
                <c:pt idx="140">
                  <c:v>109.03764150310917</c:v>
                </c:pt>
                <c:pt idx="141">
                  <c:v>108.82458737071957</c:v>
                </c:pt>
                <c:pt idx="142">
                  <c:v>108.9354135783358</c:v>
                </c:pt>
                <c:pt idx="143">
                  <c:v>109.11879991397731</c:v>
                </c:pt>
                <c:pt idx="144">
                  <c:v>109.04126243631841</c:v>
                </c:pt>
                <c:pt idx="145">
                  <c:v>109.54819662546738</c:v>
                </c:pt>
                <c:pt idx="146">
                  <c:v>109.91243797058493</c:v>
                </c:pt>
                <c:pt idx="147">
                  <c:v>109.66731502085308</c:v>
                </c:pt>
                <c:pt idx="148">
                  <c:v>109.92642621098101</c:v>
                </c:pt>
                <c:pt idx="149">
                  <c:v>109.86243795474208</c:v>
                </c:pt>
                <c:pt idx="150">
                  <c:v>110.51435429198548</c:v>
                </c:pt>
                <c:pt idx="151">
                  <c:v>111.01926400742923</c:v>
                </c:pt>
                <c:pt idx="152">
                  <c:v>111.13204091263835</c:v>
                </c:pt>
                <c:pt idx="153">
                  <c:v>110.69893751134501</c:v>
                </c:pt>
                <c:pt idx="154">
                  <c:v>111.02249268268214</c:v>
                </c:pt>
                <c:pt idx="155">
                  <c:v>111.09684168513142</c:v>
                </c:pt>
                <c:pt idx="156">
                  <c:v>111.3169831305503</c:v>
                </c:pt>
                <c:pt idx="157">
                  <c:v>111.1924199826227</c:v>
                </c:pt>
                <c:pt idx="158">
                  <c:v>110.63379272503066</c:v>
                </c:pt>
                <c:pt idx="159">
                  <c:v>110.99505959501832</c:v>
                </c:pt>
                <c:pt idx="160">
                  <c:v>111.40063300291523</c:v>
                </c:pt>
                <c:pt idx="161">
                  <c:v>111.83369790998438</c:v>
                </c:pt>
                <c:pt idx="162">
                  <c:v>112.00657908480443</c:v>
                </c:pt>
                <c:pt idx="163">
                  <c:v>112.17568475451331</c:v>
                </c:pt>
                <c:pt idx="164">
                  <c:v>112.33704291908394</c:v>
                </c:pt>
                <c:pt idx="165">
                  <c:v>111.98346020609729</c:v>
                </c:pt>
                <c:pt idx="166">
                  <c:v>111.807821340161</c:v>
                </c:pt>
                <c:pt idx="167">
                  <c:v>111.92801061659986</c:v>
                </c:pt>
                <c:pt idx="168">
                  <c:v>111.87316351879247</c:v>
                </c:pt>
                <c:pt idx="169">
                  <c:v>112.02439811962931</c:v>
                </c:pt>
                <c:pt idx="170">
                  <c:v>112.09781672799684</c:v>
                </c:pt>
                <c:pt idx="171">
                  <c:v>112.25812044554381</c:v>
                </c:pt>
                <c:pt idx="172">
                  <c:v>112.32396840042676</c:v>
                </c:pt>
                <c:pt idx="173">
                  <c:v>112.80860813572093</c:v>
                </c:pt>
                <c:pt idx="174">
                  <c:v>112.22564375123642</c:v>
                </c:pt>
                <c:pt idx="175">
                  <c:v>113.23505155472711</c:v>
                </c:pt>
                <c:pt idx="176">
                  <c:v>112.70226488344539</c:v>
                </c:pt>
                <c:pt idx="177">
                  <c:v>112.78860939287073</c:v>
                </c:pt>
                <c:pt idx="178">
                  <c:v>112.63633863947013</c:v>
                </c:pt>
                <c:pt idx="179">
                  <c:v>113.03897522793341</c:v>
                </c:pt>
                <c:pt idx="180">
                  <c:v>113.34081407578653</c:v>
                </c:pt>
                <c:pt idx="181">
                  <c:v>114.14314815453774</c:v>
                </c:pt>
                <c:pt idx="182">
                  <c:v>114.36149478067586</c:v>
                </c:pt>
                <c:pt idx="183">
                  <c:v>115.04019192417989</c:v>
                </c:pt>
                <c:pt idx="184">
                  <c:v>115.65950158434742</c:v>
                </c:pt>
                <c:pt idx="185">
                  <c:v>115.33550755383779</c:v>
                </c:pt>
                <c:pt idx="186">
                  <c:v>115.9409357050785</c:v>
                </c:pt>
                <c:pt idx="187">
                  <c:v>115.65521515295804</c:v>
                </c:pt>
                <c:pt idx="188">
                  <c:v>115.60253260416798</c:v>
                </c:pt>
                <c:pt idx="189">
                  <c:v>115.09893363655389</c:v>
                </c:pt>
                <c:pt idx="190">
                  <c:v>115.49557110691751</c:v>
                </c:pt>
                <c:pt idx="191">
                  <c:v>114.61951125610628</c:v>
                </c:pt>
                <c:pt idx="192">
                  <c:v>114.00448792265077</c:v>
                </c:pt>
                <c:pt idx="193">
                  <c:v>114.0258553477212</c:v>
                </c:pt>
                <c:pt idx="194">
                  <c:v>113.72899486726601</c:v>
                </c:pt>
                <c:pt idx="195">
                  <c:v>114.22745033073318</c:v>
                </c:pt>
                <c:pt idx="196">
                  <c:v>114.34676223727591</c:v>
                </c:pt>
                <c:pt idx="197">
                  <c:v>114.6506089009255</c:v>
                </c:pt>
                <c:pt idx="198">
                  <c:v>114.96541155916591</c:v>
                </c:pt>
                <c:pt idx="199">
                  <c:v>114.84341448507053</c:v>
                </c:pt>
                <c:pt idx="200">
                  <c:v>114.30906213675942</c:v>
                </c:pt>
                <c:pt idx="201">
                  <c:v>113.94337059485801</c:v>
                </c:pt>
                <c:pt idx="202">
                  <c:v>113.72850879787967</c:v>
                </c:pt>
                <c:pt idx="203">
                  <c:v>114.41361435518986</c:v>
                </c:pt>
                <c:pt idx="204">
                  <c:v>114.51760960684248</c:v>
                </c:pt>
                <c:pt idx="205">
                  <c:v>115.0904024235314</c:v>
                </c:pt>
                <c:pt idx="206">
                  <c:v>115.31001593092934</c:v>
                </c:pt>
                <c:pt idx="207">
                  <c:v>115.63293758973703</c:v>
                </c:pt>
                <c:pt idx="208">
                  <c:v>115.11002642190999</c:v>
                </c:pt>
                <c:pt idx="209">
                  <c:v>115.37963103400635</c:v>
                </c:pt>
                <c:pt idx="210">
                  <c:v>114.7548465283537</c:v>
                </c:pt>
                <c:pt idx="211">
                  <c:v>114.44808144406619</c:v>
                </c:pt>
                <c:pt idx="212">
                  <c:v>114.86708639078994</c:v>
                </c:pt>
                <c:pt idx="213">
                  <c:v>114.86893275382683</c:v>
                </c:pt>
                <c:pt idx="214">
                  <c:v>114.95762639128112</c:v>
                </c:pt>
                <c:pt idx="215">
                  <c:v>114.60629023793634</c:v>
                </c:pt>
                <c:pt idx="216">
                  <c:v>114.41187839167637</c:v>
                </c:pt>
                <c:pt idx="217">
                  <c:v>114.19959555067555</c:v>
                </c:pt>
                <c:pt idx="218">
                  <c:v>113.69217492207325</c:v>
                </c:pt>
                <c:pt idx="219">
                  <c:v>112.84378716186231</c:v>
                </c:pt>
                <c:pt idx="220">
                  <c:v>112.79097007971799</c:v>
                </c:pt>
                <c:pt idx="221">
                  <c:v>112.87356887946449</c:v>
                </c:pt>
                <c:pt idx="222">
                  <c:v>113.10669041599226</c:v>
                </c:pt>
                <c:pt idx="223">
                  <c:v>112.93689025975581</c:v>
                </c:pt>
                <c:pt idx="224">
                  <c:v>112.40741921659178</c:v>
                </c:pt>
                <c:pt idx="225">
                  <c:v>112.63539359796555</c:v>
                </c:pt>
                <c:pt idx="226">
                  <c:v>112.76664562325061</c:v>
                </c:pt>
                <c:pt idx="227">
                  <c:v>113.10713168378898</c:v>
                </c:pt>
                <c:pt idx="228">
                  <c:v>112.77888168422648</c:v>
                </c:pt>
                <c:pt idx="229">
                  <c:v>112.25815596828276</c:v>
                </c:pt>
                <c:pt idx="230">
                  <c:v>111.97945701430061</c:v>
                </c:pt>
                <c:pt idx="231">
                  <c:v>111.72518663753799</c:v>
                </c:pt>
                <c:pt idx="232">
                  <c:v>112.23836816382506</c:v>
                </c:pt>
                <c:pt idx="233">
                  <c:v>113.0370379948201</c:v>
                </c:pt>
                <c:pt idx="234">
                  <c:v>113.16985381486931</c:v>
                </c:pt>
                <c:pt idx="235">
                  <c:v>113.12865213275921</c:v>
                </c:pt>
                <c:pt idx="236">
                  <c:v>113.61285016769097</c:v>
                </c:pt>
                <c:pt idx="237">
                  <c:v>113.72698285169855</c:v>
                </c:pt>
                <c:pt idx="238">
                  <c:v>114.51819936080949</c:v>
                </c:pt>
                <c:pt idx="239">
                  <c:v>114.54316950694371</c:v>
                </c:pt>
                <c:pt idx="240">
                  <c:v>114.4296010887177</c:v>
                </c:pt>
                <c:pt idx="241">
                  <c:v>114.31128306104374</c:v>
                </c:pt>
                <c:pt idx="242">
                  <c:v>114.61971017329073</c:v>
                </c:pt>
                <c:pt idx="243">
                  <c:v>113.69575420523185</c:v>
                </c:pt>
                <c:pt idx="244">
                  <c:v>113.26526995823784</c:v>
                </c:pt>
                <c:pt idx="245">
                  <c:v>113.23489454480369</c:v>
                </c:pt>
                <c:pt idx="246">
                  <c:v>113.99447440711161</c:v>
                </c:pt>
                <c:pt idx="247">
                  <c:v>113.54968228254759</c:v>
                </c:pt>
                <c:pt idx="248">
                  <c:v>113.42588181085478</c:v>
                </c:pt>
                <c:pt idx="249">
                  <c:v>113.0638866857723</c:v>
                </c:pt>
                <c:pt idx="250">
                  <c:v>113.34928212165318</c:v>
                </c:pt>
                <c:pt idx="251">
                  <c:v>113.32591386807145</c:v>
                </c:pt>
                <c:pt idx="252">
                  <c:v>113.46537584478124</c:v>
                </c:pt>
                <c:pt idx="253">
                  <c:v>113.57175059230315</c:v>
                </c:pt>
                <c:pt idx="254">
                  <c:v>113.42177305161896</c:v>
                </c:pt>
                <c:pt idx="255">
                  <c:v>112.91923719307346</c:v>
                </c:pt>
                <c:pt idx="256">
                  <c:v>113.22862256187508</c:v>
                </c:pt>
                <c:pt idx="257">
                  <c:v>113.11071401093335</c:v>
                </c:pt>
                <c:pt idx="258">
                  <c:v>113.93390837542678</c:v>
                </c:pt>
                <c:pt idx="259">
                  <c:v>113.84507146196351</c:v>
                </c:pt>
                <c:pt idx="260">
                  <c:v>113.75981933716635</c:v>
                </c:pt>
                <c:pt idx="261">
                  <c:v>113.95749690672707</c:v>
                </c:pt>
                <c:pt idx="262">
                  <c:v>113.79334037685175</c:v>
                </c:pt>
                <c:pt idx="263">
                  <c:v>114.00298389532924</c:v>
                </c:pt>
                <c:pt idx="264">
                  <c:v>114.31923195662179</c:v>
                </c:pt>
                <c:pt idx="265">
                  <c:v>114.27103943763817</c:v>
                </c:pt>
                <c:pt idx="266">
                  <c:v>114.33020805578633</c:v>
                </c:pt>
                <c:pt idx="267">
                  <c:v>114.8156733503709</c:v>
                </c:pt>
                <c:pt idx="268">
                  <c:v>115.26017602076104</c:v>
                </c:pt>
                <c:pt idx="269">
                  <c:v>115.02126621926823</c:v>
                </c:pt>
                <c:pt idx="270">
                  <c:v>115.07822750093268</c:v>
                </c:pt>
                <c:pt idx="271">
                  <c:v>114.31397646904129</c:v>
                </c:pt>
                <c:pt idx="272">
                  <c:v>114.9122319745051</c:v>
                </c:pt>
                <c:pt idx="273">
                  <c:v>114.91642970312661</c:v>
                </c:pt>
                <c:pt idx="274">
                  <c:v>115.39882498752495</c:v>
                </c:pt>
                <c:pt idx="275">
                  <c:v>115.70917143560924</c:v>
                </c:pt>
                <c:pt idx="276">
                  <c:v>115.92954560456262</c:v>
                </c:pt>
                <c:pt idx="277">
                  <c:v>116.00628729889843</c:v>
                </c:pt>
                <c:pt idx="278">
                  <c:v>115.54543942867222</c:v>
                </c:pt>
                <c:pt idx="279">
                  <c:v>115.73946179788807</c:v>
                </c:pt>
                <c:pt idx="280">
                  <c:v>115.55546259839367</c:v>
                </c:pt>
                <c:pt idx="281">
                  <c:v>115.68813931588583</c:v>
                </c:pt>
                <c:pt idx="282">
                  <c:v>115.1635280910785</c:v>
                </c:pt>
                <c:pt idx="283">
                  <c:v>115.31442312274011</c:v>
                </c:pt>
                <c:pt idx="284">
                  <c:v>115.56855695955068</c:v>
                </c:pt>
                <c:pt idx="285">
                  <c:v>115.9124022762573</c:v>
                </c:pt>
                <c:pt idx="286">
                  <c:v>115.53864499323019</c:v>
                </c:pt>
                <c:pt idx="287">
                  <c:v>115.97955844911763</c:v>
                </c:pt>
                <c:pt idx="288">
                  <c:v>116.0050248405656</c:v>
                </c:pt>
                <c:pt idx="289">
                  <c:v>116.33973838747281</c:v>
                </c:pt>
                <c:pt idx="290">
                  <c:v>116.18913219565734</c:v>
                </c:pt>
                <c:pt idx="291">
                  <c:v>116.00223687155126</c:v>
                </c:pt>
                <c:pt idx="292">
                  <c:v>115.80896644764607</c:v>
                </c:pt>
                <c:pt idx="293">
                  <c:v>115.82953892933098</c:v>
                </c:pt>
                <c:pt idx="294">
                  <c:v>115.33062598251489</c:v>
                </c:pt>
                <c:pt idx="295">
                  <c:v>115.53499980220202</c:v>
                </c:pt>
                <c:pt idx="296">
                  <c:v>115.66910602675382</c:v>
                </c:pt>
                <c:pt idx="297">
                  <c:v>115.93837076102905</c:v>
                </c:pt>
                <c:pt idx="298">
                  <c:v>116.0774662034614</c:v>
                </c:pt>
                <c:pt idx="299">
                  <c:v>115.90995530499303</c:v>
                </c:pt>
                <c:pt idx="300">
                  <c:v>115.54834245354186</c:v>
                </c:pt>
                <c:pt idx="301">
                  <c:v>115.06523837866919</c:v>
                </c:pt>
                <c:pt idx="302">
                  <c:v>114.36606936382164</c:v>
                </c:pt>
                <c:pt idx="303">
                  <c:v>114.98637252956765</c:v>
                </c:pt>
                <c:pt idx="304">
                  <c:v>115.30187972406523</c:v>
                </c:pt>
                <c:pt idx="305">
                  <c:v>115.71003964025138</c:v>
                </c:pt>
                <c:pt idx="306">
                  <c:v>115.80183360264796</c:v>
                </c:pt>
                <c:pt idx="307">
                  <c:v>115.96197747140661</c:v>
                </c:pt>
                <c:pt idx="308">
                  <c:v>115.76036959978181</c:v>
                </c:pt>
                <c:pt idx="309">
                  <c:v>115.99870642502216</c:v>
                </c:pt>
                <c:pt idx="310">
                  <c:v>116.54072230625928</c:v>
                </c:pt>
                <c:pt idx="311">
                  <c:v>116.6938942667756</c:v>
                </c:pt>
                <c:pt idx="312">
                  <c:v>116.74427994865758</c:v>
                </c:pt>
                <c:pt idx="313">
                  <c:v>116.66786959975512</c:v>
                </c:pt>
                <c:pt idx="314">
                  <c:v>116.4747053381258</c:v>
                </c:pt>
                <c:pt idx="315">
                  <c:v>116.24117464853099</c:v>
                </c:pt>
                <c:pt idx="316">
                  <c:v>116.10916860058366</c:v>
                </c:pt>
                <c:pt idx="317">
                  <c:v>116.0963738158902</c:v>
                </c:pt>
                <c:pt idx="318">
                  <c:v>116.32842534240201</c:v>
                </c:pt>
                <c:pt idx="319">
                  <c:v>116.10882981341076</c:v>
                </c:pt>
                <c:pt idx="320">
                  <c:v>115.91055712444833</c:v>
                </c:pt>
                <c:pt idx="321">
                  <c:v>115.90268394083809</c:v>
                </c:pt>
                <c:pt idx="322">
                  <c:v>116.6031450016611</c:v>
                </c:pt>
                <c:pt idx="323">
                  <c:v>116.98158257844088</c:v>
                </c:pt>
                <c:pt idx="324">
                  <c:v>117.17835513513675</c:v>
                </c:pt>
                <c:pt idx="325">
                  <c:v>116.42715561517858</c:v>
                </c:pt>
                <c:pt idx="326">
                  <c:v>116.8517547735802</c:v>
                </c:pt>
                <c:pt idx="327">
                  <c:v>116.8840060661023</c:v>
                </c:pt>
                <c:pt idx="328">
                  <c:v>116.78645673400388</c:v>
                </c:pt>
                <c:pt idx="329">
                  <c:v>116.85627539780133</c:v>
                </c:pt>
                <c:pt idx="330">
                  <c:v>116.73143153853619</c:v>
                </c:pt>
                <c:pt idx="331">
                  <c:v>116.43765561124373</c:v>
                </c:pt>
                <c:pt idx="332">
                  <c:v>116.51582293542357</c:v>
                </c:pt>
                <c:pt idx="333">
                  <c:v>116.19844204231778</c:v>
                </c:pt>
                <c:pt idx="334">
                  <c:v>116.09873842867663</c:v>
                </c:pt>
                <c:pt idx="335">
                  <c:v>115.86256668559653</c:v>
                </c:pt>
                <c:pt idx="336">
                  <c:v>115.51626781847177</c:v>
                </c:pt>
                <c:pt idx="337">
                  <c:v>115.45888629063705</c:v>
                </c:pt>
                <c:pt idx="338">
                  <c:v>115.71954014271226</c:v>
                </c:pt>
                <c:pt idx="339">
                  <c:v>115.12174461275563</c:v>
                </c:pt>
                <c:pt idx="340">
                  <c:v>115.49313481379666</c:v>
                </c:pt>
                <c:pt idx="341">
                  <c:v>115.47738138206088</c:v>
                </c:pt>
                <c:pt idx="342">
                  <c:v>115.72669719057888</c:v>
                </c:pt>
                <c:pt idx="343">
                  <c:v>115.7653408535763</c:v>
                </c:pt>
                <c:pt idx="344">
                  <c:v>115.86142312450056</c:v>
                </c:pt>
                <c:pt idx="345">
                  <c:v>116.56031487678864</c:v>
                </c:pt>
                <c:pt idx="346">
                  <c:v>117.03306974416871</c:v>
                </c:pt>
                <c:pt idx="347">
                  <c:v>117.00994118965518</c:v>
                </c:pt>
                <c:pt idx="348">
                  <c:v>116.99045581396075</c:v>
                </c:pt>
                <c:pt idx="349">
                  <c:v>117.33124648494385</c:v>
                </c:pt>
                <c:pt idx="350">
                  <c:v>117.57171324455101</c:v>
                </c:pt>
                <c:pt idx="351">
                  <c:v>117.30602822876504</c:v>
                </c:pt>
                <c:pt idx="352">
                  <c:v>117.17504786509031</c:v>
                </c:pt>
                <c:pt idx="353">
                  <c:v>117.40201284457038</c:v>
                </c:pt>
                <c:pt idx="354">
                  <c:v>117.80557076074631</c:v>
                </c:pt>
                <c:pt idx="355">
                  <c:v>117.93700423304728</c:v>
                </c:pt>
                <c:pt idx="356">
                  <c:v>118.40123886998357</c:v>
                </c:pt>
                <c:pt idx="357">
                  <c:v>118.5321528692848</c:v>
                </c:pt>
                <c:pt idx="358">
                  <c:v>118.75747235053447</c:v>
                </c:pt>
                <c:pt idx="359">
                  <c:v>118.56021022327326</c:v>
                </c:pt>
                <c:pt idx="360">
                  <c:v>118.37839901671259</c:v>
                </c:pt>
                <c:pt idx="361">
                  <c:v>118.6230708828576</c:v>
                </c:pt>
                <c:pt idx="362">
                  <c:v>118.83598544624944</c:v>
                </c:pt>
                <c:pt idx="363">
                  <c:v>119.04026636920887</c:v>
                </c:pt>
                <c:pt idx="364">
                  <c:v>118.9917534096776</c:v>
                </c:pt>
                <c:pt idx="365">
                  <c:v>118.53820279136502</c:v>
                </c:pt>
                <c:pt idx="366">
                  <c:v>119.02384906262348</c:v>
                </c:pt>
                <c:pt idx="367">
                  <c:v>119.23494661438428</c:v>
                </c:pt>
                <c:pt idx="368">
                  <c:v>119.10926809551951</c:v>
                </c:pt>
                <c:pt idx="369">
                  <c:v>119.25076906789866</c:v>
                </c:pt>
                <c:pt idx="370">
                  <c:v>119.30989831548435</c:v>
                </c:pt>
                <c:pt idx="371">
                  <c:v>119.57031728742179</c:v>
                </c:pt>
                <c:pt idx="372">
                  <c:v>119.74398496626696</c:v>
                </c:pt>
                <c:pt idx="373">
                  <c:v>119.43844380618383</c:v>
                </c:pt>
                <c:pt idx="374">
                  <c:v>119.56726970155707</c:v>
                </c:pt>
                <c:pt idx="375">
                  <c:v>118.22894230057715</c:v>
                </c:pt>
                <c:pt idx="376">
                  <c:v>118.20646082324006</c:v>
                </c:pt>
                <c:pt idx="377">
                  <c:v>118.42208851010849</c:v>
                </c:pt>
                <c:pt idx="378">
                  <c:v>118.28790186034217</c:v>
                </c:pt>
                <c:pt idx="379">
                  <c:v>117.819401104459</c:v>
                </c:pt>
                <c:pt idx="380">
                  <c:v>118.29072142199747</c:v>
                </c:pt>
                <c:pt idx="381">
                  <c:v>118.32290659590331</c:v>
                </c:pt>
                <c:pt idx="382">
                  <c:v>118.18627740790311</c:v>
                </c:pt>
                <c:pt idx="383">
                  <c:v>118.42212057739427</c:v>
                </c:pt>
                <c:pt idx="384">
                  <c:v>118.36735413114388</c:v>
                </c:pt>
                <c:pt idx="385">
                  <c:v>119.35002686260466</c:v>
                </c:pt>
                <c:pt idx="386">
                  <c:v>119.27399334523166</c:v>
                </c:pt>
                <c:pt idx="387">
                  <c:v>118.89159464644096</c:v>
                </c:pt>
                <c:pt idx="388">
                  <c:v>118.6825408290026</c:v>
                </c:pt>
                <c:pt idx="389">
                  <c:v>119.01184909941212</c:v>
                </c:pt>
                <c:pt idx="390">
                  <c:v>118.66778336644825</c:v>
                </c:pt>
                <c:pt idx="391">
                  <c:v>118.74247740507576</c:v>
                </c:pt>
                <c:pt idx="392">
                  <c:v>118.67622681130601</c:v>
                </c:pt>
                <c:pt idx="393">
                  <c:v>118.9728144716987</c:v>
                </c:pt>
                <c:pt idx="394">
                  <c:v>119.00398298602605</c:v>
                </c:pt>
                <c:pt idx="395">
                  <c:v>119.28043795706255</c:v>
                </c:pt>
                <c:pt idx="396">
                  <c:v>119.27862810776104</c:v>
                </c:pt>
                <c:pt idx="397">
                  <c:v>119.67806341619146</c:v>
                </c:pt>
                <c:pt idx="398">
                  <c:v>120.15770391868793</c:v>
                </c:pt>
                <c:pt idx="399">
                  <c:v>120.27662280745781</c:v>
                </c:pt>
                <c:pt idx="400">
                  <c:v>119.96113665727344</c:v>
                </c:pt>
                <c:pt idx="401">
                  <c:v>119.8997429269229</c:v>
                </c:pt>
                <c:pt idx="402">
                  <c:v>120.06334121676259</c:v>
                </c:pt>
                <c:pt idx="403">
                  <c:v>120.15313853497344</c:v>
                </c:pt>
                <c:pt idx="404">
                  <c:v>120.12231613410793</c:v>
                </c:pt>
                <c:pt idx="405">
                  <c:v>120.2705280141578</c:v>
                </c:pt>
                <c:pt idx="406">
                  <c:v>120.05902216832361</c:v>
                </c:pt>
                <c:pt idx="407">
                  <c:v>120.37051867318741</c:v>
                </c:pt>
                <c:pt idx="408">
                  <c:v>120.38820872552176</c:v>
                </c:pt>
                <c:pt idx="409">
                  <c:v>120.48568675718275</c:v>
                </c:pt>
                <c:pt idx="410">
                  <c:v>120.77628748551059</c:v>
                </c:pt>
                <c:pt idx="411">
                  <c:v>120.69766648693847</c:v>
                </c:pt>
                <c:pt idx="412">
                  <c:v>120.74314464883068</c:v>
                </c:pt>
                <c:pt idx="413">
                  <c:v>120.63757730290652</c:v>
                </c:pt>
                <c:pt idx="414">
                  <c:v>120.56288746773103</c:v>
                </c:pt>
                <c:pt idx="415">
                  <c:v>120.24544581612426</c:v>
                </c:pt>
                <c:pt idx="416">
                  <c:v>120.70277047128867</c:v>
                </c:pt>
                <c:pt idx="417">
                  <c:v>120.34745311940418</c:v>
                </c:pt>
                <c:pt idx="418">
                  <c:v>120.31972412465561</c:v>
                </c:pt>
                <c:pt idx="419">
                  <c:v>119.62406451437332</c:v>
                </c:pt>
                <c:pt idx="420">
                  <c:v>118.95615988462407</c:v>
                </c:pt>
                <c:pt idx="421">
                  <c:v>119.13911738661723</c:v>
                </c:pt>
                <c:pt idx="422">
                  <c:v>119.09859991403016</c:v>
                </c:pt>
                <c:pt idx="423">
                  <c:v>118.56938709138693</c:v>
                </c:pt>
                <c:pt idx="424">
                  <c:v>118.74141365888478</c:v>
                </c:pt>
                <c:pt idx="425">
                  <c:v>118.4447687291284</c:v>
                </c:pt>
                <c:pt idx="426">
                  <c:v>118.92826281295137</c:v>
                </c:pt>
                <c:pt idx="427">
                  <c:v>119.33428202306867</c:v>
                </c:pt>
                <c:pt idx="428">
                  <c:v>119.49392728327068</c:v>
                </c:pt>
                <c:pt idx="429">
                  <c:v>119.50550728519642</c:v>
                </c:pt>
                <c:pt idx="430">
                  <c:v>119.55888964163806</c:v>
                </c:pt>
                <c:pt idx="431">
                  <c:v>119.56256183330598</c:v>
                </c:pt>
                <c:pt idx="432">
                  <c:v>119.89661911071354</c:v>
                </c:pt>
                <c:pt idx="433">
                  <c:v>119.86899321851664</c:v>
                </c:pt>
                <c:pt idx="434">
                  <c:v>120.00756527956707</c:v>
                </c:pt>
                <c:pt idx="435">
                  <c:v>119.93571318455055</c:v>
                </c:pt>
                <c:pt idx="436">
                  <c:v>120.43812056361753</c:v>
                </c:pt>
                <c:pt idx="437">
                  <c:v>120.74753516797109</c:v>
                </c:pt>
                <c:pt idx="438">
                  <c:v>120.63944382803726</c:v>
                </c:pt>
                <c:pt idx="439">
                  <c:v>120.54125265557234</c:v>
                </c:pt>
                <c:pt idx="440">
                  <c:v>119.90379466625397</c:v>
                </c:pt>
                <c:pt idx="441">
                  <c:v>119.46255713763748</c:v>
                </c:pt>
                <c:pt idx="442">
                  <c:v>119.59970138157335</c:v>
                </c:pt>
                <c:pt idx="443">
                  <c:v>119.4807420642898</c:v>
                </c:pt>
                <c:pt idx="444">
                  <c:v>119.38533058397748</c:v>
                </c:pt>
                <c:pt idx="445">
                  <c:v>118.65225093829638</c:v>
                </c:pt>
                <c:pt idx="446">
                  <c:v>118.46389461269159</c:v>
                </c:pt>
                <c:pt idx="447">
                  <c:v>118.96387244261071</c:v>
                </c:pt>
                <c:pt idx="448">
                  <c:v>119.02183435196061</c:v>
                </c:pt>
                <c:pt idx="449">
                  <c:v>118.80673169940439</c:v>
                </c:pt>
                <c:pt idx="450">
                  <c:v>117.78204156105024</c:v>
                </c:pt>
                <c:pt idx="451">
                  <c:v>117.82980216514028</c:v>
                </c:pt>
                <c:pt idx="452">
                  <c:v>118.02695140622038</c:v>
                </c:pt>
                <c:pt idx="453">
                  <c:v>118.10531561413157</c:v>
                </c:pt>
                <c:pt idx="454">
                  <c:v>118.3698855003382</c:v>
                </c:pt>
                <c:pt idx="455">
                  <c:v>118.46431714860915</c:v>
                </c:pt>
                <c:pt idx="456">
                  <c:v>118.44796069230331</c:v>
                </c:pt>
                <c:pt idx="457">
                  <c:v>118.35094300672873</c:v>
                </c:pt>
                <c:pt idx="458">
                  <c:v>118.20111957699032</c:v>
                </c:pt>
                <c:pt idx="459">
                  <c:v>117.49042436495596</c:v>
                </c:pt>
                <c:pt idx="460">
                  <c:v>117.13331969062148</c:v>
                </c:pt>
                <c:pt idx="461">
                  <c:v>117.21387776679927</c:v>
                </c:pt>
                <c:pt idx="462">
                  <c:v>117.14872253411059</c:v>
                </c:pt>
                <c:pt idx="463">
                  <c:v>117.23473174318421</c:v>
                </c:pt>
                <c:pt idx="464">
                  <c:v>117.21209354539458</c:v>
                </c:pt>
                <c:pt idx="465">
                  <c:v>117.29861921900689</c:v>
                </c:pt>
                <c:pt idx="466">
                  <c:v>117.03405353651188</c:v>
                </c:pt>
                <c:pt idx="467">
                  <c:v>116.75955750305165</c:v>
                </c:pt>
                <c:pt idx="468">
                  <c:v>116.90138053316254</c:v>
                </c:pt>
                <c:pt idx="469">
                  <c:v>117.35790079351749</c:v>
                </c:pt>
                <c:pt idx="470">
                  <c:v>117.40006777055027</c:v>
                </c:pt>
                <c:pt idx="471">
                  <c:v>117.2720987343</c:v>
                </c:pt>
                <c:pt idx="472">
                  <c:v>117.25130070988358</c:v>
                </c:pt>
                <c:pt idx="473">
                  <c:v>116.84886575290301</c:v>
                </c:pt>
                <c:pt idx="474">
                  <c:v>117.02652274000812</c:v>
                </c:pt>
              </c:numCache>
            </c:numRef>
          </c:val>
          <c:smooth val="0"/>
        </c:ser>
        <c:dLbls>
          <c:showLegendKey val="0"/>
          <c:showVal val="0"/>
          <c:showCatName val="0"/>
          <c:showSerName val="0"/>
          <c:showPercent val="0"/>
          <c:showBubbleSize val="0"/>
        </c:dLbls>
        <c:marker val="1"/>
        <c:smooth val="0"/>
        <c:axId val="8820608"/>
        <c:axId val="8822144"/>
      </c:lineChart>
      <c:lineChart>
        <c:grouping val="standard"/>
        <c:varyColors val="0"/>
        <c:ser>
          <c:idx val="2"/>
          <c:order val="2"/>
          <c:tx>
            <c:v>Commodity price index (right scale)</c:v>
          </c:tx>
          <c:spPr>
            <a:ln w="38100">
              <a:solidFill>
                <a:srgbClr val="000000"/>
              </a:solidFill>
              <a:prstDash val="solid"/>
            </a:ln>
            <a:effectLst/>
          </c:spPr>
          <c:marker>
            <c:symbol val="none"/>
          </c:marker>
          <c:cat>
            <c:numRef>
              <c:f>'ER Hist Index'!$E$166:$RK$166</c:f>
              <c:numCache>
                <c:formatCode>m/d/yyyy</c:formatCode>
                <c:ptCount val="475"/>
                <c:pt idx="0">
                  <c:v>41816</c:v>
                </c:pt>
                <c:pt idx="1">
                  <c:v>41817</c:v>
                </c:pt>
                <c:pt idx="2">
                  <c:v>41820</c:v>
                </c:pt>
                <c:pt idx="3">
                  <c:v>41821</c:v>
                </c:pt>
                <c:pt idx="4">
                  <c:v>41822</c:v>
                </c:pt>
                <c:pt idx="5">
                  <c:v>41823</c:v>
                </c:pt>
                <c:pt idx="6">
                  <c:v>41824</c:v>
                </c:pt>
                <c:pt idx="7">
                  <c:v>41827</c:v>
                </c:pt>
                <c:pt idx="8">
                  <c:v>41828</c:v>
                </c:pt>
                <c:pt idx="9">
                  <c:v>41829</c:v>
                </c:pt>
                <c:pt idx="10">
                  <c:v>41830</c:v>
                </c:pt>
                <c:pt idx="11">
                  <c:v>41831</c:v>
                </c:pt>
                <c:pt idx="12">
                  <c:v>41834</c:v>
                </c:pt>
                <c:pt idx="13">
                  <c:v>41835</c:v>
                </c:pt>
                <c:pt idx="14">
                  <c:v>41836</c:v>
                </c:pt>
                <c:pt idx="15">
                  <c:v>41837</c:v>
                </c:pt>
                <c:pt idx="16">
                  <c:v>41838</c:v>
                </c:pt>
                <c:pt idx="17">
                  <c:v>41841</c:v>
                </c:pt>
                <c:pt idx="18">
                  <c:v>41842</c:v>
                </c:pt>
                <c:pt idx="19">
                  <c:v>41843</c:v>
                </c:pt>
                <c:pt idx="20">
                  <c:v>41844</c:v>
                </c:pt>
                <c:pt idx="21">
                  <c:v>41845</c:v>
                </c:pt>
                <c:pt idx="22">
                  <c:v>41848</c:v>
                </c:pt>
                <c:pt idx="23">
                  <c:v>41849</c:v>
                </c:pt>
                <c:pt idx="24">
                  <c:v>41850</c:v>
                </c:pt>
                <c:pt idx="25">
                  <c:v>41851</c:v>
                </c:pt>
                <c:pt idx="26">
                  <c:v>41852</c:v>
                </c:pt>
                <c:pt idx="27">
                  <c:v>41855</c:v>
                </c:pt>
                <c:pt idx="28">
                  <c:v>41856</c:v>
                </c:pt>
                <c:pt idx="29">
                  <c:v>41857</c:v>
                </c:pt>
                <c:pt idx="30">
                  <c:v>41858</c:v>
                </c:pt>
                <c:pt idx="31">
                  <c:v>41859</c:v>
                </c:pt>
                <c:pt idx="32">
                  <c:v>41862</c:v>
                </c:pt>
                <c:pt idx="33">
                  <c:v>41863</c:v>
                </c:pt>
                <c:pt idx="34">
                  <c:v>41864</c:v>
                </c:pt>
                <c:pt idx="35">
                  <c:v>41865</c:v>
                </c:pt>
                <c:pt idx="36">
                  <c:v>41866</c:v>
                </c:pt>
                <c:pt idx="37">
                  <c:v>41869</c:v>
                </c:pt>
                <c:pt idx="38">
                  <c:v>41870</c:v>
                </c:pt>
                <c:pt idx="39">
                  <c:v>41871</c:v>
                </c:pt>
                <c:pt idx="40">
                  <c:v>41872</c:v>
                </c:pt>
                <c:pt idx="41">
                  <c:v>41873</c:v>
                </c:pt>
                <c:pt idx="42">
                  <c:v>41876</c:v>
                </c:pt>
                <c:pt idx="43">
                  <c:v>41877</c:v>
                </c:pt>
                <c:pt idx="44">
                  <c:v>41878</c:v>
                </c:pt>
                <c:pt idx="45">
                  <c:v>41879</c:v>
                </c:pt>
                <c:pt idx="46">
                  <c:v>41880</c:v>
                </c:pt>
                <c:pt idx="47">
                  <c:v>41883</c:v>
                </c:pt>
                <c:pt idx="48">
                  <c:v>41884</c:v>
                </c:pt>
                <c:pt idx="49">
                  <c:v>41885</c:v>
                </c:pt>
                <c:pt idx="50">
                  <c:v>41886</c:v>
                </c:pt>
                <c:pt idx="51">
                  <c:v>41887</c:v>
                </c:pt>
                <c:pt idx="52">
                  <c:v>41890</c:v>
                </c:pt>
                <c:pt idx="53">
                  <c:v>41891</c:v>
                </c:pt>
                <c:pt idx="54">
                  <c:v>41892</c:v>
                </c:pt>
                <c:pt idx="55">
                  <c:v>41893</c:v>
                </c:pt>
                <c:pt idx="56">
                  <c:v>41894</c:v>
                </c:pt>
                <c:pt idx="57">
                  <c:v>41897</c:v>
                </c:pt>
                <c:pt idx="58">
                  <c:v>41898</c:v>
                </c:pt>
                <c:pt idx="59">
                  <c:v>41899</c:v>
                </c:pt>
                <c:pt idx="60">
                  <c:v>41900</c:v>
                </c:pt>
                <c:pt idx="61">
                  <c:v>41901</c:v>
                </c:pt>
                <c:pt idx="62">
                  <c:v>41904</c:v>
                </c:pt>
                <c:pt idx="63">
                  <c:v>41905</c:v>
                </c:pt>
                <c:pt idx="64">
                  <c:v>41906</c:v>
                </c:pt>
                <c:pt idx="65">
                  <c:v>41907</c:v>
                </c:pt>
                <c:pt idx="66">
                  <c:v>41908</c:v>
                </c:pt>
                <c:pt idx="67">
                  <c:v>41911</c:v>
                </c:pt>
                <c:pt idx="68">
                  <c:v>41912</c:v>
                </c:pt>
                <c:pt idx="69">
                  <c:v>41913</c:v>
                </c:pt>
                <c:pt idx="70">
                  <c:v>41914</c:v>
                </c:pt>
                <c:pt idx="71">
                  <c:v>41915</c:v>
                </c:pt>
                <c:pt idx="72">
                  <c:v>41918</c:v>
                </c:pt>
                <c:pt idx="73">
                  <c:v>41919</c:v>
                </c:pt>
                <c:pt idx="74">
                  <c:v>41920</c:v>
                </c:pt>
                <c:pt idx="75">
                  <c:v>41921</c:v>
                </c:pt>
                <c:pt idx="76">
                  <c:v>41922</c:v>
                </c:pt>
                <c:pt idx="77">
                  <c:v>41925</c:v>
                </c:pt>
                <c:pt idx="78">
                  <c:v>41926</c:v>
                </c:pt>
                <c:pt idx="79">
                  <c:v>41927</c:v>
                </c:pt>
                <c:pt idx="80">
                  <c:v>41928</c:v>
                </c:pt>
                <c:pt idx="81">
                  <c:v>41929</c:v>
                </c:pt>
                <c:pt idx="82">
                  <c:v>41932</c:v>
                </c:pt>
                <c:pt idx="83">
                  <c:v>41933</c:v>
                </c:pt>
                <c:pt idx="84">
                  <c:v>41934</c:v>
                </c:pt>
                <c:pt idx="85">
                  <c:v>41935</c:v>
                </c:pt>
                <c:pt idx="86">
                  <c:v>41936</c:v>
                </c:pt>
                <c:pt idx="87">
                  <c:v>41939</c:v>
                </c:pt>
                <c:pt idx="88">
                  <c:v>41940</c:v>
                </c:pt>
                <c:pt idx="89">
                  <c:v>41941</c:v>
                </c:pt>
                <c:pt idx="90">
                  <c:v>41942</c:v>
                </c:pt>
                <c:pt idx="91">
                  <c:v>41943</c:v>
                </c:pt>
                <c:pt idx="92">
                  <c:v>41946</c:v>
                </c:pt>
                <c:pt idx="93">
                  <c:v>41947</c:v>
                </c:pt>
                <c:pt idx="94">
                  <c:v>41948</c:v>
                </c:pt>
                <c:pt idx="95">
                  <c:v>41949</c:v>
                </c:pt>
                <c:pt idx="96">
                  <c:v>41950</c:v>
                </c:pt>
                <c:pt idx="97">
                  <c:v>41953</c:v>
                </c:pt>
                <c:pt idx="98">
                  <c:v>41954</c:v>
                </c:pt>
                <c:pt idx="99">
                  <c:v>41955</c:v>
                </c:pt>
                <c:pt idx="100">
                  <c:v>41956</c:v>
                </c:pt>
                <c:pt idx="101">
                  <c:v>41957</c:v>
                </c:pt>
                <c:pt idx="102">
                  <c:v>41960</c:v>
                </c:pt>
                <c:pt idx="103">
                  <c:v>41961</c:v>
                </c:pt>
                <c:pt idx="104">
                  <c:v>41962</c:v>
                </c:pt>
                <c:pt idx="105">
                  <c:v>41963</c:v>
                </c:pt>
                <c:pt idx="106">
                  <c:v>41964</c:v>
                </c:pt>
                <c:pt idx="107">
                  <c:v>41967</c:v>
                </c:pt>
                <c:pt idx="108">
                  <c:v>41968</c:v>
                </c:pt>
                <c:pt idx="109">
                  <c:v>41969</c:v>
                </c:pt>
                <c:pt idx="110">
                  <c:v>41970</c:v>
                </c:pt>
                <c:pt idx="111">
                  <c:v>41971</c:v>
                </c:pt>
                <c:pt idx="112">
                  <c:v>41974</c:v>
                </c:pt>
                <c:pt idx="113">
                  <c:v>41975</c:v>
                </c:pt>
                <c:pt idx="114">
                  <c:v>41976</c:v>
                </c:pt>
                <c:pt idx="115">
                  <c:v>41977</c:v>
                </c:pt>
                <c:pt idx="116">
                  <c:v>41978</c:v>
                </c:pt>
                <c:pt idx="117">
                  <c:v>41981</c:v>
                </c:pt>
                <c:pt idx="118">
                  <c:v>41982</c:v>
                </c:pt>
                <c:pt idx="119">
                  <c:v>41983</c:v>
                </c:pt>
                <c:pt idx="120">
                  <c:v>41984</c:v>
                </c:pt>
                <c:pt idx="121">
                  <c:v>41985</c:v>
                </c:pt>
                <c:pt idx="122">
                  <c:v>41988</c:v>
                </c:pt>
                <c:pt idx="123">
                  <c:v>41989</c:v>
                </c:pt>
                <c:pt idx="124">
                  <c:v>41990</c:v>
                </c:pt>
                <c:pt idx="125">
                  <c:v>41991</c:v>
                </c:pt>
                <c:pt idx="126">
                  <c:v>41992</c:v>
                </c:pt>
                <c:pt idx="127">
                  <c:v>41995</c:v>
                </c:pt>
                <c:pt idx="128">
                  <c:v>41996</c:v>
                </c:pt>
                <c:pt idx="129">
                  <c:v>41997</c:v>
                </c:pt>
                <c:pt idx="130">
                  <c:v>41998</c:v>
                </c:pt>
                <c:pt idx="131">
                  <c:v>41999</c:v>
                </c:pt>
                <c:pt idx="132">
                  <c:v>42002</c:v>
                </c:pt>
                <c:pt idx="133">
                  <c:v>42003</c:v>
                </c:pt>
                <c:pt idx="134">
                  <c:v>42004</c:v>
                </c:pt>
                <c:pt idx="135">
                  <c:v>42005</c:v>
                </c:pt>
                <c:pt idx="136">
                  <c:v>42006</c:v>
                </c:pt>
                <c:pt idx="137">
                  <c:v>42009</c:v>
                </c:pt>
                <c:pt idx="138">
                  <c:v>42010</c:v>
                </c:pt>
                <c:pt idx="139">
                  <c:v>42011</c:v>
                </c:pt>
                <c:pt idx="140">
                  <c:v>42012</c:v>
                </c:pt>
                <c:pt idx="141">
                  <c:v>42013</c:v>
                </c:pt>
                <c:pt idx="142">
                  <c:v>42016</c:v>
                </c:pt>
                <c:pt idx="143">
                  <c:v>42017</c:v>
                </c:pt>
                <c:pt idx="144">
                  <c:v>42018</c:v>
                </c:pt>
                <c:pt idx="145">
                  <c:v>42019</c:v>
                </c:pt>
                <c:pt idx="146">
                  <c:v>42020</c:v>
                </c:pt>
                <c:pt idx="147">
                  <c:v>42023</c:v>
                </c:pt>
                <c:pt idx="148">
                  <c:v>42024</c:v>
                </c:pt>
                <c:pt idx="149">
                  <c:v>42025</c:v>
                </c:pt>
                <c:pt idx="150">
                  <c:v>42026</c:v>
                </c:pt>
                <c:pt idx="151">
                  <c:v>42027</c:v>
                </c:pt>
                <c:pt idx="152">
                  <c:v>42030</c:v>
                </c:pt>
                <c:pt idx="153">
                  <c:v>42031</c:v>
                </c:pt>
                <c:pt idx="154">
                  <c:v>42032</c:v>
                </c:pt>
                <c:pt idx="155">
                  <c:v>42033</c:v>
                </c:pt>
                <c:pt idx="156">
                  <c:v>42034</c:v>
                </c:pt>
                <c:pt idx="157">
                  <c:v>42037</c:v>
                </c:pt>
                <c:pt idx="158">
                  <c:v>42038</c:v>
                </c:pt>
                <c:pt idx="159">
                  <c:v>42039</c:v>
                </c:pt>
                <c:pt idx="160">
                  <c:v>42040</c:v>
                </c:pt>
                <c:pt idx="161">
                  <c:v>42041</c:v>
                </c:pt>
                <c:pt idx="162">
                  <c:v>42044</c:v>
                </c:pt>
                <c:pt idx="163">
                  <c:v>42045</c:v>
                </c:pt>
                <c:pt idx="164">
                  <c:v>42046</c:v>
                </c:pt>
                <c:pt idx="165">
                  <c:v>42047</c:v>
                </c:pt>
                <c:pt idx="166">
                  <c:v>42048</c:v>
                </c:pt>
                <c:pt idx="167">
                  <c:v>42051</c:v>
                </c:pt>
                <c:pt idx="168">
                  <c:v>42052</c:v>
                </c:pt>
                <c:pt idx="169">
                  <c:v>42053</c:v>
                </c:pt>
                <c:pt idx="170">
                  <c:v>42054</c:v>
                </c:pt>
                <c:pt idx="171">
                  <c:v>42055</c:v>
                </c:pt>
                <c:pt idx="172">
                  <c:v>42058</c:v>
                </c:pt>
                <c:pt idx="173">
                  <c:v>42059</c:v>
                </c:pt>
                <c:pt idx="174">
                  <c:v>42060</c:v>
                </c:pt>
                <c:pt idx="175">
                  <c:v>42061</c:v>
                </c:pt>
                <c:pt idx="176">
                  <c:v>42062</c:v>
                </c:pt>
                <c:pt idx="177">
                  <c:v>42065</c:v>
                </c:pt>
                <c:pt idx="178">
                  <c:v>42066</c:v>
                </c:pt>
                <c:pt idx="179">
                  <c:v>42067</c:v>
                </c:pt>
                <c:pt idx="180">
                  <c:v>42068</c:v>
                </c:pt>
                <c:pt idx="181">
                  <c:v>42069</c:v>
                </c:pt>
                <c:pt idx="182">
                  <c:v>42072</c:v>
                </c:pt>
                <c:pt idx="183">
                  <c:v>42073</c:v>
                </c:pt>
                <c:pt idx="184">
                  <c:v>42074</c:v>
                </c:pt>
                <c:pt idx="185">
                  <c:v>42075</c:v>
                </c:pt>
                <c:pt idx="186">
                  <c:v>42076</c:v>
                </c:pt>
                <c:pt idx="187">
                  <c:v>42079</c:v>
                </c:pt>
                <c:pt idx="188">
                  <c:v>42080</c:v>
                </c:pt>
                <c:pt idx="189">
                  <c:v>42081</c:v>
                </c:pt>
                <c:pt idx="190">
                  <c:v>42082</c:v>
                </c:pt>
                <c:pt idx="191">
                  <c:v>42083</c:v>
                </c:pt>
                <c:pt idx="192">
                  <c:v>42086</c:v>
                </c:pt>
                <c:pt idx="193">
                  <c:v>42087</c:v>
                </c:pt>
                <c:pt idx="194">
                  <c:v>42088</c:v>
                </c:pt>
                <c:pt idx="195">
                  <c:v>42089</c:v>
                </c:pt>
                <c:pt idx="196">
                  <c:v>42090</c:v>
                </c:pt>
                <c:pt idx="197">
                  <c:v>42093</c:v>
                </c:pt>
                <c:pt idx="198">
                  <c:v>42094</c:v>
                </c:pt>
                <c:pt idx="199">
                  <c:v>42095</c:v>
                </c:pt>
                <c:pt idx="200">
                  <c:v>42096</c:v>
                </c:pt>
                <c:pt idx="201">
                  <c:v>42097</c:v>
                </c:pt>
                <c:pt idx="202">
                  <c:v>42100</c:v>
                </c:pt>
                <c:pt idx="203">
                  <c:v>42101</c:v>
                </c:pt>
                <c:pt idx="204">
                  <c:v>42102</c:v>
                </c:pt>
                <c:pt idx="205">
                  <c:v>42103</c:v>
                </c:pt>
                <c:pt idx="206">
                  <c:v>42104</c:v>
                </c:pt>
                <c:pt idx="207">
                  <c:v>42107</c:v>
                </c:pt>
                <c:pt idx="208">
                  <c:v>42108</c:v>
                </c:pt>
                <c:pt idx="209">
                  <c:v>42109</c:v>
                </c:pt>
                <c:pt idx="210">
                  <c:v>42110</c:v>
                </c:pt>
                <c:pt idx="211">
                  <c:v>42111</c:v>
                </c:pt>
                <c:pt idx="212">
                  <c:v>42114</c:v>
                </c:pt>
                <c:pt idx="213">
                  <c:v>42115</c:v>
                </c:pt>
                <c:pt idx="214">
                  <c:v>42116</c:v>
                </c:pt>
                <c:pt idx="215">
                  <c:v>42117</c:v>
                </c:pt>
                <c:pt idx="216">
                  <c:v>42118</c:v>
                </c:pt>
                <c:pt idx="217">
                  <c:v>42121</c:v>
                </c:pt>
                <c:pt idx="218">
                  <c:v>42122</c:v>
                </c:pt>
                <c:pt idx="219">
                  <c:v>42123</c:v>
                </c:pt>
                <c:pt idx="220">
                  <c:v>42124</c:v>
                </c:pt>
                <c:pt idx="221">
                  <c:v>42125</c:v>
                </c:pt>
                <c:pt idx="222">
                  <c:v>42128</c:v>
                </c:pt>
                <c:pt idx="223">
                  <c:v>42129</c:v>
                </c:pt>
                <c:pt idx="224">
                  <c:v>42130</c:v>
                </c:pt>
                <c:pt idx="225">
                  <c:v>42131</c:v>
                </c:pt>
                <c:pt idx="226">
                  <c:v>42132</c:v>
                </c:pt>
                <c:pt idx="227">
                  <c:v>42135</c:v>
                </c:pt>
                <c:pt idx="228">
                  <c:v>42136</c:v>
                </c:pt>
                <c:pt idx="229">
                  <c:v>42137</c:v>
                </c:pt>
                <c:pt idx="230">
                  <c:v>42138</c:v>
                </c:pt>
                <c:pt idx="231">
                  <c:v>42139</c:v>
                </c:pt>
                <c:pt idx="232">
                  <c:v>42142</c:v>
                </c:pt>
                <c:pt idx="233">
                  <c:v>42143</c:v>
                </c:pt>
                <c:pt idx="234">
                  <c:v>42144</c:v>
                </c:pt>
                <c:pt idx="235">
                  <c:v>42145</c:v>
                </c:pt>
                <c:pt idx="236">
                  <c:v>42146</c:v>
                </c:pt>
                <c:pt idx="237">
                  <c:v>42149</c:v>
                </c:pt>
                <c:pt idx="238">
                  <c:v>42150</c:v>
                </c:pt>
                <c:pt idx="239">
                  <c:v>42151</c:v>
                </c:pt>
                <c:pt idx="240">
                  <c:v>42152</c:v>
                </c:pt>
                <c:pt idx="241">
                  <c:v>42153</c:v>
                </c:pt>
                <c:pt idx="242">
                  <c:v>42156</c:v>
                </c:pt>
                <c:pt idx="243">
                  <c:v>42157</c:v>
                </c:pt>
                <c:pt idx="244">
                  <c:v>42158</c:v>
                </c:pt>
                <c:pt idx="245">
                  <c:v>42159</c:v>
                </c:pt>
                <c:pt idx="246">
                  <c:v>42160</c:v>
                </c:pt>
                <c:pt idx="247">
                  <c:v>42163</c:v>
                </c:pt>
                <c:pt idx="248">
                  <c:v>42164</c:v>
                </c:pt>
                <c:pt idx="249">
                  <c:v>42165</c:v>
                </c:pt>
                <c:pt idx="250">
                  <c:v>42166</c:v>
                </c:pt>
                <c:pt idx="251">
                  <c:v>42167</c:v>
                </c:pt>
                <c:pt idx="252">
                  <c:v>42170</c:v>
                </c:pt>
                <c:pt idx="253">
                  <c:v>42171</c:v>
                </c:pt>
                <c:pt idx="254">
                  <c:v>42172</c:v>
                </c:pt>
                <c:pt idx="255">
                  <c:v>42173</c:v>
                </c:pt>
                <c:pt idx="256">
                  <c:v>42174</c:v>
                </c:pt>
                <c:pt idx="257">
                  <c:v>42177</c:v>
                </c:pt>
                <c:pt idx="258">
                  <c:v>42178</c:v>
                </c:pt>
                <c:pt idx="259">
                  <c:v>42179</c:v>
                </c:pt>
                <c:pt idx="260">
                  <c:v>42180</c:v>
                </c:pt>
                <c:pt idx="261">
                  <c:v>42181</c:v>
                </c:pt>
                <c:pt idx="262">
                  <c:v>42184</c:v>
                </c:pt>
                <c:pt idx="263">
                  <c:v>42185</c:v>
                </c:pt>
                <c:pt idx="264">
                  <c:v>42186</c:v>
                </c:pt>
                <c:pt idx="265">
                  <c:v>42187</c:v>
                </c:pt>
                <c:pt idx="266">
                  <c:v>42188</c:v>
                </c:pt>
                <c:pt idx="267">
                  <c:v>42191</c:v>
                </c:pt>
                <c:pt idx="268">
                  <c:v>42192</c:v>
                </c:pt>
                <c:pt idx="269">
                  <c:v>42193</c:v>
                </c:pt>
                <c:pt idx="270">
                  <c:v>42194</c:v>
                </c:pt>
                <c:pt idx="271">
                  <c:v>42195</c:v>
                </c:pt>
                <c:pt idx="272">
                  <c:v>42198</c:v>
                </c:pt>
                <c:pt idx="273">
                  <c:v>42199</c:v>
                </c:pt>
                <c:pt idx="274">
                  <c:v>42200</c:v>
                </c:pt>
                <c:pt idx="275">
                  <c:v>42201</c:v>
                </c:pt>
                <c:pt idx="276">
                  <c:v>42202</c:v>
                </c:pt>
                <c:pt idx="277">
                  <c:v>42205</c:v>
                </c:pt>
                <c:pt idx="278">
                  <c:v>42206</c:v>
                </c:pt>
                <c:pt idx="279">
                  <c:v>42207</c:v>
                </c:pt>
                <c:pt idx="280">
                  <c:v>42208</c:v>
                </c:pt>
                <c:pt idx="281">
                  <c:v>42209</c:v>
                </c:pt>
                <c:pt idx="282">
                  <c:v>42212</c:v>
                </c:pt>
                <c:pt idx="283">
                  <c:v>42213</c:v>
                </c:pt>
                <c:pt idx="284">
                  <c:v>42214</c:v>
                </c:pt>
                <c:pt idx="285">
                  <c:v>42215</c:v>
                </c:pt>
                <c:pt idx="286">
                  <c:v>42216</c:v>
                </c:pt>
                <c:pt idx="287">
                  <c:v>42219</c:v>
                </c:pt>
                <c:pt idx="288">
                  <c:v>42220</c:v>
                </c:pt>
                <c:pt idx="289">
                  <c:v>42221</c:v>
                </c:pt>
                <c:pt idx="290">
                  <c:v>42222</c:v>
                </c:pt>
                <c:pt idx="291">
                  <c:v>42223</c:v>
                </c:pt>
                <c:pt idx="292">
                  <c:v>42226</c:v>
                </c:pt>
                <c:pt idx="293">
                  <c:v>42227</c:v>
                </c:pt>
                <c:pt idx="294">
                  <c:v>42228</c:v>
                </c:pt>
                <c:pt idx="295">
                  <c:v>42229</c:v>
                </c:pt>
                <c:pt idx="296">
                  <c:v>42230</c:v>
                </c:pt>
                <c:pt idx="297">
                  <c:v>42233</c:v>
                </c:pt>
                <c:pt idx="298">
                  <c:v>42234</c:v>
                </c:pt>
                <c:pt idx="299">
                  <c:v>42235</c:v>
                </c:pt>
                <c:pt idx="300">
                  <c:v>42236</c:v>
                </c:pt>
                <c:pt idx="301">
                  <c:v>42237</c:v>
                </c:pt>
                <c:pt idx="302">
                  <c:v>42240</c:v>
                </c:pt>
                <c:pt idx="303">
                  <c:v>42241</c:v>
                </c:pt>
                <c:pt idx="304">
                  <c:v>42242</c:v>
                </c:pt>
                <c:pt idx="305">
                  <c:v>42243</c:v>
                </c:pt>
                <c:pt idx="306">
                  <c:v>42244</c:v>
                </c:pt>
                <c:pt idx="307">
                  <c:v>42247</c:v>
                </c:pt>
                <c:pt idx="308">
                  <c:v>42248</c:v>
                </c:pt>
                <c:pt idx="309">
                  <c:v>42249</c:v>
                </c:pt>
                <c:pt idx="310">
                  <c:v>42250</c:v>
                </c:pt>
                <c:pt idx="311">
                  <c:v>42251</c:v>
                </c:pt>
                <c:pt idx="312">
                  <c:v>42254</c:v>
                </c:pt>
                <c:pt idx="313">
                  <c:v>42255</c:v>
                </c:pt>
                <c:pt idx="314">
                  <c:v>42256</c:v>
                </c:pt>
                <c:pt idx="315">
                  <c:v>42257</c:v>
                </c:pt>
                <c:pt idx="316">
                  <c:v>42258</c:v>
                </c:pt>
                <c:pt idx="317">
                  <c:v>42261</c:v>
                </c:pt>
                <c:pt idx="318">
                  <c:v>42262</c:v>
                </c:pt>
                <c:pt idx="319">
                  <c:v>42263</c:v>
                </c:pt>
                <c:pt idx="320">
                  <c:v>42264</c:v>
                </c:pt>
                <c:pt idx="321">
                  <c:v>42265</c:v>
                </c:pt>
                <c:pt idx="322">
                  <c:v>42268</c:v>
                </c:pt>
                <c:pt idx="323">
                  <c:v>42269</c:v>
                </c:pt>
                <c:pt idx="324">
                  <c:v>42270</c:v>
                </c:pt>
                <c:pt idx="325">
                  <c:v>42271</c:v>
                </c:pt>
                <c:pt idx="326">
                  <c:v>42272</c:v>
                </c:pt>
                <c:pt idx="327">
                  <c:v>42275</c:v>
                </c:pt>
                <c:pt idx="328">
                  <c:v>42276</c:v>
                </c:pt>
                <c:pt idx="329">
                  <c:v>42277</c:v>
                </c:pt>
                <c:pt idx="330">
                  <c:v>42278</c:v>
                </c:pt>
                <c:pt idx="331">
                  <c:v>42279</c:v>
                </c:pt>
                <c:pt idx="332">
                  <c:v>42282</c:v>
                </c:pt>
                <c:pt idx="333">
                  <c:v>42283</c:v>
                </c:pt>
                <c:pt idx="334">
                  <c:v>42284</c:v>
                </c:pt>
                <c:pt idx="335">
                  <c:v>42285</c:v>
                </c:pt>
                <c:pt idx="336">
                  <c:v>42286</c:v>
                </c:pt>
                <c:pt idx="337">
                  <c:v>42289</c:v>
                </c:pt>
                <c:pt idx="338">
                  <c:v>42290</c:v>
                </c:pt>
                <c:pt idx="339">
                  <c:v>42291</c:v>
                </c:pt>
                <c:pt idx="340">
                  <c:v>42292</c:v>
                </c:pt>
                <c:pt idx="341">
                  <c:v>42293</c:v>
                </c:pt>
                <c:pt idx="342">
                  <c:v>42296</c:v>
                </c:pt>
                <c:pt idx="343">
                  <c:v>42297</c:v>
                </c:pt>
                <c:pt idx="344">
                  <c:v>42298</c:v>
                </c:pt>
                <c:pt idx="345">
                  <c:v>42299</c:v>
                </c:pt>
                <c:pt idx="346">
                  <c:v>42300</c:v>
                </c:pt>
                <c:pt idx="347">
                  <c:v>42303</c:v>
                </c:pt>
                <c:pt idx="348">
                  <c:v>42304</c:v>
                </c:pt>
                <c:pt idx="349">
                  <c:v>42305</c:v>
                </c:pt>
                <c:pt idx="350">
                  <c:v>42306</c:v>
                </c:pt>
                <c:pt idx="351">
                  <c:v>42307</c:v>
                </c:pt>
                <c:pt idx="352">
                  <c:v>42310</c:v>
                </c:pt>
                <c:pt idx="353">
                  <c:v>42311</c:v>
                </c:pt>
                <c:pt idx="354">
                  <c:v>42312</c:v>
                </c:pt>
                <c:pt idx="355">
                  <c:v>42313</c:v>
                </c:pt>
                <c:pt idx="356">
                  <c:v>42314</c:v>
                </c:pt>
                <c:pt idx="357">
                  <c:v>42317</c:v>
                </c:pt>
                <c:pt idx="358">
                  <c:v>42318</c:v>
                </c:pt>
                <c:pt idx="359">
                  <c:v>42319</c:v>
                </c:pt>
                <c:pt idx="360">
                  <c:v>42320</c:v>
                </c:pt>
                <c:pt idx="361">
                  <c:v>42321</c:v>
                </c:pt>
                <c:pt idx="362">
                  <c:v>42324</c:v>
                </c:pt>
                <c:pt idx="363">
                  <c:v>42325</c:v>
                </c:pt>
                <c:pt idx="364">
                  <c:v>42326</c:v>
                </c:pt>
                <c:pt idx="365">
                  <c:v>42327</c:v>
                </c:pt>
                <c:pt idx="366">
                  <c:v>42328</c:v>
                </c:pt>
                <c:pt idx="367">
                  <c:v>42331</c:v>
                </c:pt>
                <c:pt idx="368">
                  <c:v>42332</c:v>
                </c:pt>
                <c:pt idx="369">
                  <c:v>42333</c:v>
                </c:pt>
                <c:pt idx="370">
                  <c:v>42334</c:v>
                </c:pt>
                <c:pt idx="371">
                  <c:v>42335</c:v>
                </c:pt>
                <c:pt idx="372">
                  <c:v>42338</c:v>
                </c:pt>
                <c:pt idx="373">
                  <c:v>42339</c:v>
                </c:pt>
                <c:pt idx="374">
                  <c:v>42340</c:v>
                </c:pt>
                <c:pt idx="375">
                  <c:v>42341</c:v>
                </c:pt>
                <c:pt idx="376">
                  <c:v>42342</c:v>
                </c:pt>
                <c:pt idx="377">
                  <c:v>42345</c:v>
                </c:pt>
                <c:pt idx="378">
                  <c:v>42346</c:v>
                </c:pt>
                <c:pt idx="379">
                  <c:v>42347</c:v>
                </c:pt>
                <c:pt idx="380">
                  <c:v>42348</c:v>
                </c:pt>
                <c:pt idx="381">
                  <c:v>42349</c:v>
                </c:pt>
                <c:pt idx="382">
                  <c:v>42352</c:v>
                </c:pt>
                <c:pt idx="383">
                  <c:v>42353</c:v>
                </c:pt>
                <c:pt idx="384">
                  <c:v>42354</c:v>
                </c:pt>
                <c:pt idx="385">
                  <c:v>42355</c:v>
                </c:pt>
                <c:pt idx="386">
                  <c:v>42356</c:v>
                </c:pt>
                <c:pt idx="387">
                  <c:v>42359</c:v>
                </c:pt>
                <c:pt idx="388">
                  <c:v>42360</c:v>
                </c:pt>
                <c:pt idx="389">
                  <c:v>42361</c:v>
                </c:pt>
                <c:pt idx="390">
                  <c:v>42362</c:v>
                </c:pt>
                <c:pt idx="391">
                  <c:v>42363</c:v>
                </c:pt>
                <c:pt idx="392">
                  <c:v>42366</c:v>
                </c:pt>
                <c:pt idx="393">
                  <c:v>42367</c:v>
                </c:pt>
                <c:pt idx="394">
                  <c:v>42368</c:v>
                </c:pt>
                <c:pt idx="395">
                  <c:v>42369</c:v>
                </c:pt>
                <c:pt idx="396">
                  <c:v>42370</c:v>
                </c:pt>
                <c:pt idx="397">
                  <c:v>42373</c:v>
                </c:pt>
                <c:pt idx="398">
                  <c:v>42374</c:v>
                </c:pt>
                <c:pt idx="399">
                  <c:v>42375</c:v>
                </c:pt>
                <c:pt idx="400">
                  <c:v>42376</c:v>
                </c:pt>
                <c:pt idx="401">
                  <c:v>42377</c:v>
                </c:pt>
                <c:pt idx="402">
                  <c:v>42380</c:v>
                </c:pt>
                <c:pt idx="403">
                  <c:v>42381</c:v>
                </c:pt>
                <c:pt idx="404">
                  <c:v>42382</c:v>
                </c:pt>
                <c:pt idx="405">
                  <c:v>42383</c:v>
                </c:pt>
                <c:pt idx="406">
                  <c:v>42384</c:v>
                </c:pt>
                <c:pt idx="407">
                  <c:v>42387</c:v>
                </c:pt>
                <c:pt idx="408">
                  <c:v>42388</c:v>
                </c:pt>
                <c:pt idx="409">
                  <c:v>42389</c:v>
                </c:pt>
                <c:pt idx="410">
                  <c:v>42390</c:v>
                </c:pt>
                <c:pt idx="411">
                  <c:v>42391</c:v>
                </c:pt>
                <c:pt idx="412">
                  <c:v>42394</c:v>
                </c:pt>
                <c:pt idx="413">
                  <c:v>42395</c:v>
                </c:pt>
                <c:pt idx="414">
                  <c:v>42396</c:v>
                </c:pt>
                <c:pt idx="415">
                  <c:v>42397</c:v>
                </c:pt>
                <c:pt idx="416">
                  <c:v>42398</c:v>
                </c:pt>
                <c:pt idx="417">
                  <c:v>42401</c:v>
                </c:pt>
                <c:pt idx="418">
                  <c:v>42402</c:v>
                </c:pt>
                <c:pt idx="419">
                  <c:v>42403</c:v>
                </c:pt>
                <c:pt idx="420">
                  <c:v>42404</c:v>
                </c:pt>
                <c:pt idx="421">
                  <c:v>42405</c:v>
                </c:pt>
                <c:pt idx="422">
                  <c:v>42408</c:v>
                </c:pt>
                <c:pt idx="423">
                  <c:v>42409</c:v>
                </c:pt>
                <c:pt idx="424">
                  <c:v>42410</c:v>
                </c:pt>
                <c:pt idx="425">
                  <c:v>42411</c:v>
                </c:pt>
                <c:pt idx="426">
                  <c:v>42412</c:v>
                </c:pt>
                <c:pt idx="427">
                  <c:v>42415</c:v>
                </c:pt>
                <c:pt idx="428">
                  <c:v>42416</c:v>
                </c:pt>
                <c:pt idx="429">
                  <c:v>42417</c:v>
                </c:pt>
                <c:pt idx="430">
                  <c:v>42418</c:v>
                </c:pt>
                <c:pt idx="431">
                  <c:v>42419</c:v>
                </c:pt>
                <c:pt idx="432">
                  <c:v>42422</c:v>
                </c:pt>
                <c:pt idx="433">
                  <c:v>42423</c:v>
                </c:pt>
                <c:pt idx="434">
                  <c:v>42424</c:v>
                </c:pt>
                <c:pt idx="435">
                  <c:v>42425</c:v>
                </c:pt>
                <c:pt idx="436">
                  <c:v>42426</c:v>
                </c:pt>
                <c:pt idx="437">
                  <c:v>42429</c:v>
                </c:pt>
                <c:pt idx="438">
                  <c:v>42430</c:v>
                </c:pt>
                <c:pt idx="439">
                  <c:v>42431</c:v>
                </c:pt>
                <c:pt idx="440">
                  <c:v>42432</c:v>
                </c:pt>
                <c:pt idx="441">
                  <c:v>42433</c:v>
                </c:pt>
                <c:pt idx="442">
                  <c:v>42436</c:v>
                </c:pt>
                <c:pt idx="443">
                  <c:v>42437</c:v>
                </c:pt>
                <c:pt idx="444">
                  <c:v>42438</c:v>
                </c:pt>
                <c:pt idx="445">
                  <c:v>42439</c:v>
                </c:pt>
                <c:pt idx="446">
                  <c:v>42440</c:v>
                </c:pt>
                <c:pt idx="447">
                  <c:v>42443</c:v>
                </c:pt>
                <c:pt idx="448">
                  <c:v>42444</c:v>
                </c:pt>
                <c:pt idx="449">
                  <c:v>42445</c:v>
                </c:pt>
                <c:pt idx="450">
                  <c:v>42446</c:v>
                </c:pt>
                <c:pt idx="451">
                  <c:v>42447</c:v>
                </c:pt>
                <c:pt idx="452">
                  <c:v>42450</c:v>
                </c:pt>
                <c:pt idx="453">
                  <c:v>42451</c:v>
                </c:pt>
                <c:pt idx="454">
                  <c:v>42452</c:v>
                </c:pt>
                <c:pt idx="455">
                  <c:v>42453</c:v>
                </c:pt>
                <c:pt idx="456">
                  <c:v>42454</c:v>
                </c:pt>
                <c:pt idx="457">
                  <c:v>42457</c:v>
                </c:pt>
                <c:pt idx="458">
                  <c:v>42458</c:v>
                </c:pt>
                <c:pt idx="459">
                  <c:v>42459</c:v>
                </c:pt>
                <c:pt idx="460">
                  <c:v>42460</c:v>
                </c:pt>
                <c:pt idx="461">
                  <c:v>42461</c:v>
                </c:pt>
                <c:pt idx="462">
                  <c:v>42464</c:v>
                </c:pt>
                <c:pt idx="463">
                  <c:v>42465</c:v>
                </c:pt>
                <c:pt idx="464">
                  <c:v>42466</c:v>
                </c:pt>
                <c:pt idx="465">
                  <c:v>42467</c:v>
                </c:pt>
                <c:pt idx="466">
                  <c:v>42468</c:v>
                </c:pt>
                <c:pt idx="467">
                  <c:v>42471</c:v>
                </c:pt>
                <c:pt idx="468">
                  <c:v>42472</c:v>
                </c:pt>
                <c:pt idx="469">
                  <c:v>42473</c:v>
                </c:pt>
                <c:pt idx="470">
                  <c:v>42474</c:v>
                </c:pt>
                <c:pt idx="471">
                  <c:v>42475</c:v>
                </c:pt>
                <c:pt idx="472">
                  <c:v>42478</c:v>
                </c:pt>
                <c:pt idx="473">
                  <c:v>42479</c:v>
                </c:pt>
                <c:pt idx="474">
                  <c:v>42480</c:v>
                </c:pt>
              </c:numCache>
            </c:numRef>
          </c:cat>
          <c:val>
            <c:numRef>
              <c:f>'ER Hist Index'!$E$169:$RK$169</c:f>
              <c:numCache>
                <c:formatCode>General</c:formatCode>
                <c:ptCount val="475"/>
                <c:pt idx="0">
                  <c:v>100</c:v>
                </c:pt>
                <c:pt idx="1">
                  <c:v>99.89595465369537</c:v>
                </c:pt>
                <c:pt idx="2">
                  <c:v>99.162638234632027</c:v>
                </c:pt>
                <c:pt idx="3">
                  <c:v>99.029020520723577</c:v>
                </c:pt>
                <c:pt idx="4">
                  <c:v>98.558332022100913</c:v>
                </c:pt>
                <c:pt idx="5">
                  <c:v>98.368550901287165</c:v>
                </c:pt>
                <c:pt idx="6">
                  <c:v>#N/A</c:v>
                </c:pt>
                <c:pt idx="7">
                  <c:v>97.542030329745444</c:v>
                </c:pt>
                <c:pt idx="8">
                  <c:v>96.948354510049555</c:v>
                </c:pt>
                <c:pt idx="9">
                  <c:v>96.155998756274116</c:v>
                </c:pt>
                <c:pt idx="10">
                  <c:v>96.202721290222513</c:v>
                </c:pt>
                <c:pt idx="11">
                  <c:v>94.968361029823072</c:v>
                </c:pt>
                <c:pt idx="12">
                  <c:v>95.201612326437385</c:v>
                </c:pt>
                <c:pt idx="13">
                  <c:v>94.535285450892033</c:v>
                </c:pt>
                <c:pt idx="14">
                  <c:v>94.890710979042623</c:v>
                </c:pt>
                <c:pt idx="15">
                  <c:v>95.422275792442306</c:v>
                </c:pt>
                <c:pt idx="16">
                  <c:v>94.998626029254666</c:v>
                </c:pt>
                <c:pt idx="17">
                  <c:v>95.355210962856077</c:v>
                </c:pt>
                <c:pt idx="18">
                  <c:v>95.078670177005037</c:v>
                </c:pt>
                <c:pt idx="19">
                  <c:v>95.464541391151016</c:v>
                </c:pt>
                <c:pt idx="20">
                  <c:v>94.99757202429933</c:v>
                </c:pt>
                <c:pt idx="21">
                  <c:v>95.488467303636938</c:v>
                </c:pt>
                <c:pt idx="22">
                  <c:v>95.145012260336216</c:v>
                </c:pt>
                <c:pt idx="23">
                  <c:v>94.894535511309101</c:v>
                </c:pt>
                <c:pt idx="24">
                  <c:v>94.438136308437947</c:v>
                </c:pt>
                <c:pt idx="25">
                  <c:v>93.611088734418573</c:v>
                </c:pt>
                <c:pt idx="26">
                  <c:v>92.978384616948219</c:v>
                </c:pt>
                <c:pt idx="27">
                  <c:v>93.38956700723574</c:v>
                </c:pt>
                <c:pt idx="28">
                  <c:v>92.758142752925394</c:v>
                </c:pt>
                <c:pt idx="29">
                  <c:v>93.092698982960513</c:v>
                </c:pt>
                <c:pt idx="30">
                  <c:v>93.221242415869682</c:v>
                </c:pt>
                <c:pt idx="31">
                  <c:v>92.913096538572432</c:v>
                </c:pt>
                <c:pt idx="32">
                  <c:v>93.083739940840204</c:v>
                </c:pt>
                <c:pt idx="33">
                  <c:v>92.158609677120609</c:v>
                </c:pt>
                <c:pt idx="34">
                  <c:v>92.346749561646874</c:v>
                </c:pt>
                <c:pt idx="35">
                  <c:v>90.726668659237959</c:v>
                </c:pt>
                <c:pt idx="36">
                  <c:v>91.465496018496239</c:v>
                </c:pt>
                <c:pt idx="37">
                  <c:v>90.393211605799124</c:v>
                </c:pt>
                <c:pt idx="38">
                  <c:v>90.260527439136865</c:v>
                </c:pt>
                <c:pt idx="39">
                  <c:v>90.542232849268999</c:v>
                </c:pt>
                <c:pt idx="40">
                  <c:v>90.903033802691724</c:v>
                </c:pt>
                <c:pt idx="41">
                  <c:v>90.79030044411256</c:v>
                </c:pt>
                <c:pt idx="42">
                  <c:v>90.800569463820167</c:v>
                </c:pt>
                <c:pt idx="43">
                  <c:v>91.067910292132524</c:v>
                </c:pt>
                <c:pt idx="44">
                  <c:v>91.183549692945775</c:v>
                </c:pt>
                <c:pt idx="45">
                  <c:v>91.372954383418389</c:v>
                </c:pt>
                <c:pt idx="46">
                  <c:v>91.987108013674927</c:v>
                </c:pt>
                <c:pt idx="47">
                  <c:v>#N/A</c:v>
                </c:pt>
                <c:pt idx="48">
                  <c:v>90.170154042824166</c:v>
                </c:pt>
                <c:pt idx="49">
                  <c:v>91.450032260080192</c:v>
                </c:pt>
                <c:pt idx="50">
                  <c:v>90.838408241716451</c:v>
                </c:pt>
                <c:pt idx="51">
                  <c:v>90.395756274905551</c:v>
                </c:pt>
                <c:pt idx="52">
                  <c:v>89.922417706680903</c:v>
                </c:pt>
                <c:pt idx="53">
                  <c:v>89.570199365037297</c:v>
                </c:pt>
                <c:pt idx="54">
                  <c:v>88.73142222158647</c:v>
                </c:pt>
                <c:pt idx="55">
                  <c:v>88.644978758035819</c:v>
                </c:pt>
                <c:pt idx="56">
                  <c:v>88.184634565189072</c:v>
                </c:pt>
                <c:pt idx="57">
                  <c:v>88.280037070859933</c:v>
                </c:pt>
                <c:pt idx="58">
                  <c:v>89.169376337739251</c:v>
                </c:pt>
                <c:pt idx="59">
                  <c:v>88.972533383724766</c:v>
                </c:pt>
                <c:pt idx="60">
                  <c:v>87.906723572896112</c:v>
                </c:pt>
                <c:pt idx="61">
                  <c:v>87.784172911018644</c:v>
                </c:pt>
                <c:pt idx="62">
                  <c:v>86.995566403441472</c:v>
                </c:pt>
                <c:pt idx="63">
                  <c:v>87.076212839737778</c:v>
                </c:pt>
                <c:pt idx="64">
                  <c:v>87.557893104323142</c:v>
                </c:pt>
                <c:pt idx="65">
                  <c:v>87.478391016263984</c:v>
                </c:pt>
                <c:pt idx="66">
                  <c:v>87.710889452195971</c:v>
                </c:pt>
                <c:pt idx="67">
                  <c:v>88.379595367497615</c:v>
                </c:pt>
                <c:pt idx="68">
                  <c:v>86.472659487889104</c:v>
                </c:pt>
                <c:pt idx="69">
                  <c:v>86.289578827148418</c:v>
                </c:pt>
                <c:pt idx="70">
                  <c:v>85.826178019931177</c:v>
                </c:pt>
                <c:pt idx="71">
                  <c:v>85.192916785555909</c:v>
                </c:pt>
                <c:pt idx="72">
                  <c:v>85.858807001905447</c:v>
                </c:pt>
                <c:pt idx="73">
                  <c:v>85.393418642486736</c:v>
                </c:pt>
                <c:pt idx="74">
                  <c:v>84.519934621578386</c:v>
                </c:pt>
                <c:pt idx="75">
                  <c:v>83.643905931563452</c:v>
                </c:pt>
                <c:pt idx="76">
                  <c:v>83.460915614104707</c:v>
                </c:pt>
                <c:pt idx="77">
                  <c:v>83.459244263389806</c:v>
                </c:pt>
                <c:pt idx="78">
                  <c:v>81.284892269400643</c:v>
                </c:pt>
                <c:pt idx="79">
                  <c:v>80.339720854316184</c:v>
                </c:pt>
                <c:pt idx="80">
                  <c:v>81.097836504257046</c:v>
                </c:pt>
                <c:pt idx="81">
                  <c:v>81.343991832967319</c:v>
                </c:pt>
                <c:pt idx="82">
                  <c:v>80.892727139949969</c:v>
                </c:pt>
                <c:pt idx="83">
                  <c:v>81.463531052115286</c:v>
                </c:pt>
                <c:pt idx="84">
                  <c:v>80.550205643895396</c:v>
                </c:pt>
                <c:pt idx="85">
                  <c:v>81.599648263489158</c:v>
                </c:pt>
                <c:pt idx="86">
                  <c:v>80.872520359234954</c:v>
                </c:pt>
                <c:pt idx="87">
                  <c:v>80.900842978106041</c:v>
                </c:pt>
                <c:pt idx="88">
                  <c:v>81.392189973853149</c:v>
                </c:pt>
                <c:pt idx="89">
                  <c:v>82.325436075728703</c:v>
                </c:pt>
                <c:pt idx="90">
                  <c:v>81.554070077778007</c:v>
                </c:pt>
                <c:pt idx="91">
                  <c:v>81.247565436768397</c:v>
                </c:pt>
                <c:pt idx="92">
                  <c:v>80.673569395309812</c:v>
                </c:pt>
                <c:pt idx="93">
                  <c:v>79.327002778808762</c:v>
                </c:pt>
                <c:pt idx="94">
                  <c:v>79.690017142637714</c:v>
                </c:pt>
                <c:pt idx="95">
                  <c:v>79.760078357739758</c:v>
                </c:pt>
                <c:pt idx="96">
                  <c:v>80.421029808013031</c:v>
                </c:pt>
                <c:pt idx="97">
                  <c:v>79.675276130476689</c:v>
                </c:pt>
                <c:pt idx="98">
                  <c:v>79.837472435888259</c:v>
                </c:pt>
                <c:pt idx="99">
                  <c:v>79.521782894553525</c:v>
                </c:pt>
                <c:pt idx="100">
                  <c:v>77.45981794322978</c:v>
                </c:pt>
                <c:pt idx="101">
                  <c:v>78.443821912311307</c:v>
                </c:pt>
                <c:pt idx="102">
                  <c:v>78.515238276641639</c:v>
                </c:pt>
                <c:pt idx="103">
                  <c:v>77.899895126506877</c:v>
                </c:pt>
                <c:pt idx="104">
                  <c:v>77.757950773451384</c:v>
                </c:pt>
                <c:pt idx="105">
                  <c:v>78.536724920516733</c:v>
                </c:pt>
                <c:pt idx="106">
                  <c:v>79.080335504834437</c:v>
                </c:pt>
                <c:pt idx="107">
                  <c:v>78.469855834707928</c:v>
                </c:pt>
                <c:pt idx="108">
                  <c:v>77.78791462861011</c:v>
                </c:pt>
                <c:pt idx="109">
                  <c:v>77.534622180630862</c:v>
                </c:pt>
                <c:pt idx="110">
                  <c:v>#N/A</c:v>
                </c:pt>
                <c:pt idx="111">
                  <c:v>72.592694089366091</c:v>
                </c:pt>
                <c:pt idx="112">
                  <c:v>74.223540899532978</c:v>
                </c:pt>
                <c:pt idx="113">
                  <c:v>72.575438522525872</c:v>
                </c:pt>
                <c:pt idx="114">
                  <c:v>72.280151505683719</c:v>
                </c:pt>
                <c:pt idx="115">
                  <c:v>71.981160414284176</c:v>
                </c:pt>
                <c:pt idx="116">
                  <c:v>71.646724641958315</c:v>
                </c:pt>
                <c:pt idx="117">
                  <c:v>69.803796977565455</c:v>
                </c:pt>
                <c:pt idx="118">
                  <c:v>70.439105992996886</c:v>
                </c:pt>
                <c:pt idx="119">
                  <c:v>68.707210222041226</c:v>
                </c:pt>
                <c:pt idx="120">
                  <c:v>68.392213312534238</c:v>
                </c:pt>
                <c:pt idx="121">
                  <c:v>67.410091495158724</c:v>
                </c:pt>
                <c:pt idx="122">
                  <c:v>66.482717706605655</c:v>
                </c:pt>
                <c:pt idx="123">
                  <c:v>65.732732952034425</c:v>
                </c:pt>
                <c:pt idx="124">
                  <c:v>66.300781394102202</c:v>
                </c:pt>
                <c:pt idx="125">
                  <c:v>65.220381143249028</c:v>
                </c:pt>
                <c:pt idx="126">
                  <c:v>66.358074092031146</c:v>
                </c:pt>
                <c:pt idx="127">
                  <c:v>65.231147051007099</c:v>
                </c:pt>
                <c:pt idx="128">
                  <c:v>66.231668783459952</c:v>
                </c:pt>
                <c:pt idx="129">
                  <c:v>64.986497443661548</c:v>
                </c:pt>
                <c:pt idx="130">
                  <c:v>#N/A</c:v>
                </c:pt>
                <c:pt idx="131">
                  <c:v>64.619628433138814</c:v>
                </c:pt>
                <c:pt idx="132">
                  <c:v>63.87080308401849</c:v>
                </c:pt>
                <c:pt idx="133">
                  <c:v>63.818132950679356</c:v>
                </c:pt>
                <c:pt idx="134">
                  <c:v>62.957598133507801</c:v>
                </c:pt>
                <c:pt idx="135">
                  <c:v>#N/A</c:v>
                </c:pt>
                <c:pt idx="136">
                  <c:v>62.48115777927179</c:v>
                </c:pt>
                <c:pt idx="137">
                  <c:v>60.922856624458809</c:v>
                </c:pt>
                <c:pt idx="138">
                  <c:v>59.920528026368189</c:v>
                </c:pt>
                <c:pt idx="139">
                  <c:v>59.728879811062086</c:v>
                </c:pt>
                <c:pt idx="140">
                  <c:v>59.792345966586559</c:v>
                </c:pt>
                <c:pt idx="141">
                  <c:v>59.476852169029272</c:v>
                </c:pt>
                <c:pt idx="142">
                  <c:v>57.939043881990578</c:v>
                </c:pt>
                <c:pt idx="143">
                  <c:v>57.370890039427302</c:v>
                </c:pt>
                <c:pt idx="144">
                  <c:v>58.56950447462745</c:v>
                </c:pt>
                <c:pt idx="145">
                  <c:v>57.627359559486145</c:v>
                </c:pt>
                <c:pt idx="146">
                  <c:v>58.940574447757854</c:v>
                </c:pt>
                <c:pt idx="147">
                  <c:v>#N/A</c:v>
                </c:pt>
                <c:pt idx="148">
                  <c:v>57.403519021401571</c:v>
                </c:pt>
                <c:pt idx="149">
                  <c:v>58.142722811001114</c:v>
                </c:pt>
                <c:pt idx="150">
                  <c:v>57.469846047519056</c:v>
                </c:pt>
                <c:pt idx="151">
                  <c:v>57.178398620156969</c:v>
                </c:pt>
                <c:pt idx="152">
                  <c:v>56.863883541486743</c:v>
                </c:pt>
                <c:pt idx="153">
                  <c:v>57.548264016195525</c:v>
                </c:pt>
                <c:pt idx="154">
                  <c:v>56.725281889861002</c:v>
                </c:pt>
                <c:pt idx="155">
                  <c:v>56.476416262694158</c:v>
                </c:pt>
                <c:pt idx="156">
                  <c:v>58.675236228860612</c:v>
                </c:pt>
                <c:pt idx="157">
                  <c:v>59.677384140387424</c:v>
                </c:pt>
                <c:pt idx="158">
                  <c:v>62.140593720991333</c:v>
                </c:pt>
                <c:pt idx="159">
                  <c:v>59.611554002320304</c:v>
                </c:pt>
                <c:pt idx="160">
                  <c:v>60.839981720542603</c:v>
                </c:pt>
                <c:pt idx="161">
                  <c:v>61.796912819485875</c:v>
                </c:pt>
                <c:pt idx="162">
                  <c:v>62.802072173742154</c:v>
                </c:pt>
                <c:pt idx="163">
                  <c:v>61.52296187438219</c:v>
                </c:pt>
                <c:pt idx="164">
                  <c:v>60.866934132971792</c:v>
                </c:pt>
                <c:pt idx="165">
                  <c:v>62.785900726284709</c:v>
                </c:pt>
                <c:pt idx="166">
                  <c:v>64.142299703297596</c:v>
                </c:pt>
                <c:pt idx="167">
                  <c:v>#N/A</c:v>
                </c:pt>
                <c:pt idx="168">
                  <c:v>64.181704431413252</c:v>
                </c:pt>
                <c:pt idx="169">
                  <c:v>63.325475977344915</c:v>
                </c:pt>
                <c:pt idx="170">
                  <c:v>62.993012700006872</c:v>
                </c:pt>
                <c:pt idx="171">
                  <c:v>62.663199492270763</c:v>
                </c:pt>
                <c:pt idx="172">
                  <c:v>61.822976856309779</c:v>
                </c:pt>
                <c:pt idx="173">
                  <c:v>61.762612486796698</c:v>
                </c:pt>
                <c:pt idx="174">
                  <c:v>62.999562587943522</c:v>
                </c:pt>
                <c:pt idx="175">
                  <c:v>61.993981631705076</c:v>
                </c:pt>
                <c:pt idx="176">
                  <c:v>63.427292856029709</c:v>
                </c:pt>
                <c:pt idx="177">
                  <c:v>62.195853695077879</c:v>
                </c:pt>
                <c:pt idx="178">
                  <c:v>62.820938862442553</c:v>
                </c:pt>
                <c:pt idx="179">
                  <c:v>62.844608802296491</c:v>
                </c:pt>
                <c:pt idx="180">
                  <c:v>62.443138314811726</c:v>
                </c:pt>
                <c:pt idx="181">
                  <c:v>62.002263099211213</c:v>
                </c:pt>
                <c:pt idx="182">
                  <c:v>61.821847565286163</c:v>
                </c:pt>
                <c:pt idx="183">
                  <c:v>60.668449942669653</c:v>
                </c:pt>
                <c:pt idx="184">
                  <c:v>61.058281204004906</c:v>
                </c:pt>
                <c:pt idx="185">
                  <c:v>60.735349142905797</c:v>
                </c:pt>
                <c:pt idx="186">
                  <c:v>59.227820912512321</c:v>
                </c:pt>
                <c:pt idx="187">
                  <c:v>58.683096094384624</c:v>
                </c:pt>
                <c:pt idx="188">
                  <c:v>58.257503950636405</c:v>
                </c:pt>
                <c:pt idx="189">
                  <c:v>59.613662012230975</c:v>
                </c:pt>
                <c:pt idx="190">
                  <c:v>59.027590085427093</c:v>
                </c:pt>
                <c:pt idx="191">
                  <c:v>59.95281069242855</c:v>
                </c:pt>
                <c:pt idx="192">
                  <c:v>60.502248418427918</c:v>
                </c:pt>
                <c:pt idx="193">
                  <c:v>60.255114370830562</c:v>
                </c:pt>
                <c:pt idx="194">
                  <c:v>60.939238872907318</c:v>
                </c:pt>
                <c:pt idx="195">
                  <c:v>62.245949044883311</c:v>
                </c:pt>
                <c:pt idx="196">
                  <c:v>60.637642883546746</c:v>
                </c:pt>
                <c:pt idx="197">
                  <c:v>60.59078483467556</c:v>
                </c:pt>
                <c:pt idx="198">
                  <c:v>59.72431747532687</c:v>
                </c:pt>
                <c:pt idx="199">
                  <c:v>61.238531108579863</c:v>
                </c:pt>
                <c:pt idx="200">
                  <c:v>60.374533132269335</c:v>
                </c:pt>
                <c:pt idx="201">
                  <c:v>#N/A</c:v>
                </c:pt>
                <c:pt idx="202">
                  <c:v>62.208034980918768</c:v>
                </c:pt>
                <c:pt idx="203">
                  <c:v>62.919322696415712</c:v>
                </c:pt>
                <c:pt idx="204">
                  <c:v>60.841366984198196</c:v>
                </c:pt>
                <c:pt idx="205">
                  <c:v>61.185153286199245</c:v>
                </c:pt>
                <c:pt idx="206">
                  <c:v>62.090694114963327</c:v>
                </c:pt>
                <c:pt idx="207">
                  <c:v>62.150531481998705</c:v>
                </c:pt>
                <c:pt idx="208">
                  <c:v>62.932136385229796</c:v>
                </c:pt>
                <c:pt idx="209">
                  <c:v>64.871219415975901</c:v>
                </c:pt>
                <c:pt idx="210">
                  <c:v>65.44881413149615</c:v>
                </c:pt>
                <c:pt idx="211">
                  <c:v>65.003557266724201</c:v>
                </c:pt>
                <c:pt idx="212">
                  <c:v>64.868734975723967</c:v>
                </c:pt>
                <c:pt idx="213">
                  <c:v>64.167430192875358</c:v>
                </c:pt>
                <c:pt idx="214">
                  <c:v>64.227915020097626</c:v>
                </c:pt>
                <c:pt idx="215">
                  <c:v>65.508832185095287</c:v>
                </c:pt>
                <c:pt idx="216">
                  <c:v>65.562315407971411</c:v>
                </c:pt>
                <c:pt idx="217">
                  <c:v>65.351409016410088</c:v>
                </c:pt>
                <c:pt idx="218">
                  <c:v>65.448512987223197</c:v>
                </c:pt>
                <c:pt idx="219">
                  <c:v>66.387571173566684</c:v>
                </c:pt>
                <c:pt idx="220">
                  <c:v>67.092655317040908</c:v>
                </c:pt>
                <c:pt idx="221">
                  <c:v>66.828115130466941</c:v>
                </c:pt>
                <c:pt idx="222">
                  <c:v>66.859087818939955</c:v>
                </c:pt>
                <c:pt idx="223">
                  <c:v>67.848316641157268</c:v>
                </c:pt>
                <c:pt idx="224">
                  <c:v>67.904058446080484</c:v>
                </c:pt>
                <c:pt idx="225">
                  <c:v>66.530132872381756</c:v>
                </c:pt>
                <c:pt idx="226">
                  <c:v>66.901007101734777</c:v>
                </c:pt>
                <c:pt idx="227">
                  <c:v>66.594547632366087</c:v>
                </c:pt>
                <c:pt idx="228">
                  <c:v>67.882918118119264</c:v>
                </c:pt>
                <c:pt idx="229">
                  <c:v>67.986858063928409</c:v>
                </c:pt>
                <c:pt idx="230">
                  <c:v>68.034228058063633</c:v>
                </c:pt>
                <c:pt idx="231">
                  <c:v>67.871625207883653</c:v>
                </c:pt>
                <c:pt idx="232">
                  <c:v>67.567047890220849</c:v>
                </c:pt>
                <c:pt idx="233">
                  <c:v>65.859213546673971</c:v>
                </c:pt>
                <c:pt idx="234">
                  <c:v>66.340652895840975</c:v>
                </c:pt>
                <c:pt idx="235">
                  <c:v>67.46858877017948</c:v>
                </c:pt>
                <c:pt idx="236">
                  <c:v>66.542103357231639</c:v>
                </c:pt>
                <c:pt idx="237">
                  <c:v>#N/A</c:v>
                </c:pt>
                <c:pt idx="238">
                  <c:v>65.136196261745567</c:v>
                </c:pt>
                <c:pt idx="239">
                  <c:v>64.324958762056085</c:v>
                </c:pt>
                <c:pt idx="240">
                  <c:v>64.620215664471075</c:v>
                </c:pt>
                <c:pt idx="241">
                  <c:v>66.115276521964319</c:v>
                </c:pt>
                <c:pt idx="242">
                  <c:v>66.022298227690641</c:v>
                </c:pt>
                <c:pt idx="243">
                  <c:v>66.776905546851609</c:v>
                </c:pt>
                <c:pt idx="244">
                  <c:v>65.678798012748857</c:v>
                </c:pt>
                <c:pt idx="245">
                  <c:v>64.559655551180583</c:v>
                </c:pt>
                <c:pt idx="246">
                  <c:v>65.180344012160148</c:v>
                </c:pt>
                <c:pt idx="247">
                  <c:v>65.078090474279605</c:v>
                </c:pt>
                <c:pt idx="248">
                  <c:v>66.634705221164111</c:v>
                </c:pt>
                <c:pt idx="249">
                  <c:v>67.343056779999799</c:v>
                </c:pt>
                <c:pt idx="250">
                  <c:v>66.691561259897327</c:v>
                </c:pt>
                <c:pt idx="251">
                  <c:v>65.939588953124584</c:v>
                </c:pt>
                <c:pt idx="252">
                  <c:v>65.406382903437319</c:v>
                </c:pt>
                <c:pt idx="253">
                  <c:v>65.607803250400679</c:v>
                </c:pt>
                <c:pt idx="254">
                  <c:v>65.71419752203434</c:v>
                </c:pt>
                <c:pt idx="255">
                  <c:v>65.870747372327926</c:v>
                </c:pt>
                <c:pt idx="256">
                  <c:v>64.979721697520148</c:v>
                </c:pt>
                <c:pt idx="257">
                  <c:v>65.220275742753486</c:v>
                </c:pt>
                <c:pt idx="258">
                  <c:v>66.069698336253154</c:v>
                </c:pt>
                <c:pt idx="259">
                  <c:v>65.523046194778587</c:v>
                </c:pt>
                <c:pt idx="260">
                  <c:v>65.372970946353348</c:v>
                </c:pt>
                <c:pt idx="261">
                  <c:v>65.610453320002676</c:v>
                </c:pt>
                <c:pt idx="262">
                  <c:v>64.988259137658289</c:v>
                </c:pt>
                <c:pt idx="263">
                  <c:v>66.356026310975111</c:v>
                </c:pt>
                <c:pt idx="264">
                  <c:v>65.142881664605085</c:v>
                </c:pt>
                <c:pt idx="265">
                  <c:v>65.319517837904556</c:v>
                </c:pt>
                <c:pt idx="266">
                  <c:v>#N/A</c:v>
                </c:pt>
                <c:pt idx="267">
                  <c:v>62.112436731470403</c:v>
                </c:pt>
                <c:pt idx="268">
                  <c:v>61.627594452019054</c:v>
                </c:pt>
                <c:pt idx="269">
                  <c:v>61.637592441881054</c:v>
                </c:pt>
                <c:pt idx="270">
                  <c:v>62.555826501749998</c:v>
                </c:pt>
                <c:pt idx="271">
                  <c:v>62.559967235503095</c:v>
                </c:pt>
                <c:pt idx="272">
                  <c:v>62.285609745630964</c:v>
                </c:pt>
                <c:pt idx="273">
                  <c:v>62.455997175266688</c:v>
                </c:pt>
                <c:pt idx="274">
                  <c:v>61.410529660075866</c:v>
                </c:pt>
                <c:pt idx="275">
                  <c:v>61.154557028067394</c:v>
                </c:pt>
                <c:pt idx="276">
                  <c:v>60.941166196254201</c:v>
                </c:pt>
                <c:pt idx="277">
                  <c:v>60.245462696882477</c:v>
                </c:pt>
                <c:pt idx="278">
                  <c:v>60.358632714657496</c:v>
                </c:pt>
                <c:pt idx="279">
                  <c:v>59.528950128249825</c:v>
                </c:pt>
                <c:pt idx="280">
                  <c:v>58.875226140527481</c:v>
                </c:pt>
                <c:pt idx="281">
                  <c:v>58.217376476265677</c:v>
                </c:pt>
                <c:pt idx="282">
                  <c:v>57.316277525527603</c:v>
                </c:pt>
                <c:pt idx="283">
                  <c:v>57.750000564645489</c:v>
                </c:pt>
                <c:pt idx="284">
                  <c:v>57.933457655727324</c:v>
                </c:pt>
                <c:pt idx="285">
                  <c:v>57.767180845417379</c:v>
                </c:pt>
                <c:pt idx="286">
                  <c:v>56.974132459814157</c:v>
                </c:pt>
                <c:pt idx="287">
                  <c:v>55.512438387763893</c:v>
                </c:pt>
                <c:pt idx="288">
                  <c:v>55.911936380260897</c:v>
                </c:pt>
                <c:pt idx="289">
                  <c:v>55.609918788918201</c:v>
                </c:pt>
                <c:pt idx="290">
                  <c:v>55.324042530605652</c:v>
                </c:pt>
                <c:pt idx="291">
                  <c:v>55.021859309912848</c:v>
                </c:pt>
                <c:pt idx="292">
                  <c:v>56.470769807576325</c:v>
                </c:pt>
                <c:pt idx="293">
                  <c:v>55.267653265495554</c:v>
                </c:pt>
                <c:pt idx="294">
                  <c:v>55.394148917348694</c:v>
                </c:pt>
                <c:pt idx="295">
                  <c:v>55.059848659945601</c:v>
                </c:pt>
                <c:pt idx="296">
                  <c:v>54.961600340895309</c:v>
                </c:pt>
                <c:pt idx="297">
                  <c:v>54.567342258747658</c:v>
                </c:pt>
                <c:pt idx="298">
                  <c:v>54.547752823792194</c:v>
                </c:pt>
                <c:pt idx="299">
                  <c:v>53.420840839981736</c:v>
                </c:pt>
                <c:pt idx="300">
                  <c:v>53.483162647268955</c:v>
                </c:pt>
                <c:pt idx="301">
                  <c:v>52.415455627520672</c:v>
                </c:pt>
                <c:pt idx="302">
                  <c:v>50.725388796077929</c:v>
                </c:pt>
                <c:pt idx="303">
                  <c:v>51.156672566584881</c:v>
                </c:pt>
                <c:pt idx="304">
                  <c:v>50.518005792510088</c:v>
                </c:pt>
                <c:pt idx="305">
                  <c:v>53.245349014919455</c:v>
                </c:pt>
                <c:pt idx="306">
                  <c:v>55.056897446070707</c:v>
                </c:pt>
                <c:pt idx="307">
                  <c:v>57.345097032449047</c:v>
                </c:pt>
                <c:pt idx="308">
                  <c:v>54.828690316028343</c:v>
                </c:pt>
                <c:pt idx="309">
                  <c:v>55.206114433318</c:v>
                </c:pt>
                <c:pt idx="310">
                  <c:v>55.661369287951906</c:v>
                </c:pt>
                <c:pt idx="311">
                  <c:v>54.939707152251756</c:v>
                </c:pt>
                <c:pt idx="312">
                  <c:v>#N/A</c:v>
                </c:pt>
                <c:pt idx="313">
                  <c:v>55.24883174843611</c:v>
                </c:pt>
                <c:pt idx="314">
                  <c:v>54.193893245860963</c:v>
                </c:pt>
                <c:pt idx="315">
                  <c:v>55.206189719386224</c:v>
                </c:pt>
                <c:pt idx="316">
                  <c:v>54.729086847749741</c:v>
                </c:pt>
                <c:pt idx="317">
                  <c:v>54.147773000458486</c:v>
                </c:pt>
                <c:pt idx="318">
                  <c:v>54.271904669768944</c:v>
                </c:pt>
                <c:pt idx="319">
                  <c:v>55.466830087625446</c:v>
                </c:pt>
                <c:pt idx="320">
                  <c:v>55.07347543829664</c:v>
                </c:pt>
                <c:pt idx="321">
                  <c:v>53.843782914127971</c:v>
                </c:pt>
                <c:pt idx="322">
                  <c:v>54.896101461528424</c:v>
                </c:pt>
                <c:pt idx="323">
                  <c:v>54.548686371038329</c:v>
                </c:pt>
                <c:pt idx="324">
                  <c:v>53.793190676272161</c:v>
                </c:pt>
                <c:pt idx="325">
                  <c:v>53.951532334989913</c:v>
                </c:pt>
                <c:pt idx="326">
                  <c:v>54.509176242427174</c:v>
                </c:pt>
                <c:pt idx="327">
                  <c:v>53.558388486652142</c:v>
                </c:pt>
                <c:pt idx="328">
                  <c:v>54.005527503130004</c:v>
                </c:pt>
                <c:pt idx="329">
                  <c:v>54.106124747509355</c:v>
                </c:pt>
                <c:pt idx="330">
                  <c:v>53.709788769878351</c:v>
                </c:pt>
                <c:pt idx="331">
                  <c:v>53.942076404819204</c:v>
                </c:pt>
                <c:pt idx="332">
                  <c:v>54.755256285069201</c:v>
                </c:pt>
                <c:pt idx="333">
                  <c:v>56.412212303700983</c:v>
                </c:pt>
                <c:pt idx="334">
                  <c:v>56.099007202618147</c:v>
                </c:pt>
                <c:pt idx="335">
                  <c:v>56.916327816621205</c:v>
                </c:pt>
                <c:pt idx="336">
                  <c:v>57.145378150627863</c:v>
                </c:pt>
                <c:pt idx="337">
                  <c:v>55.751185567359549</c:v>
                </c:pt>
                <c:pt idx="338">
                  <c:v>55.499323554676884</c:v>
                </c:pt>
                <c:pt idx="339">
                  <c:v>55.439410901573261</c:v>
                </c:pt>
                <c:pt idx="340">
                  <c:v>55.196929532992989</c:v>
                </c:pt>
                <c:pt idx="341">
                  <c:v>55.59203081910492</c:v>
                </c:pt>
                <c:pt idx="342">
                  <c:v>54.448013840590797</c:v>
                </c:pt>
                <c:pt idx="343">
                  <c:v>54.617648409544138</c:v>
                </c:pt>
                <c:pt idx="344">
                  <c:v>54.077666613715436</c:v>
                </c:pt>
                <c:pt idx="345">
                  <c:v>54.199614987047028</c:v>
                </c:pt>
                <c:pt idx="346">
                  <c:v>53.767879500130604</c:v>
                </c:pt>
                <c:pt idx="347">
                  <c:v>53.400332914993768</c:v>
                </c:pt>
                <c:pt idx="348">
                  <c:v>52.886942158466603</c:v>
                </c:pt>
                <c:pt idx="349">
                  <c:v>54.443481619282842</c:v>
                </c:pt>
                <c:pt idx="350">
                  <c:v>54.272627416024037</c:v>
                </c:pt>
                <c:pt idx="351">
                  <c:v>54.724554626441837</c:v>
                </c:pt>
                <c:pt idx="352">
                  <c:v>54.286615567502601</c:v>
                </c:pt>
                <c:pt idx="353">
                  <c:v>55.436384401630065</c:v>
                </c:pt>
                <c:pt idx="354">
                  <c:v>54.215921949427354</c:v>
                </c:pt>
                <c:pt idx="355">
                  <c:v>53.515430256115671</c:v>
                </c:pt>
                <c:pt idx="356">
                  <c:v>53.254037027194066</c:v>
                </c:pt>
                <c:pt idx="357">
                  <c:v>52.847401915428144</c:v>
                </c:pt>
                <c:pt idx="358">
                  <c:v>52.931677140213488</c:v>
                </c:pt>
                <c:pt idx="359">
                  <c:v>52.409191826643273</c:v>
                </c:pt>
                <c:pt idx="360">
                  <c:v>51.748933008197916</c:v>
                </c:pt>
                <c:pt idx="361">
                  <c:v>51.116123490231999</c:v>
                </c:pt>
                <c:pt idx="362">
                  <c:v>51.087138353960455</c:v>
                </c:pt>
                <c:pt idx="363">
                  <c:v>50.575524348643761</c:v>
                </c:pt>
                <c:pt idx="364">
                  <c:v>50.745926835493158</c:v>
                </c:pt>
                <c:pt idx="365">
                  <c:v>50.812314090465236</c:v>
                </c:pt>
                <c:pt idx="366">
                  <c:v>50.850981015112126</c:v>
                </c:pt>
                <c:pt idx="367">
                  <c:v>51.004429079394406</c:v>
                </c:pt>
                <c:pt idx="368">
                  <c:v>51.704544342364912</c:v>
                </c:pt>
                <c:pt idx="369">
                  <c:v>51.755061294152448</c:v>
                </c:pt>
                <c:pt idx="370">
                  <c:v>#N/A</c:v>
                </c:pt>
                <c:pt idx="371">
                  <c:v>50.787108314819243</c:v>
                </c:pt>
                <c:pt idx="372">
                  <c:v>50.614763447409295</c:v>
                </c:pt>
                <c:pt idx="373">
                  <c:v>50.847924400741697</c:v>
                </c:pt>
                <c:pt idx="374">
                  <c:v>49.434202611372541</c:v>
                </c:pt>
                <c:pt idx="375">
                  <c:v>50.206622614278608</c:v>
                </c:pt>
                <c:pt idx="376">
                  <c:v>49.893116368922826</c:v>
                </c:pt>
                <c:pt idx="377">
                  <c:v>48.191530769039659</c:v>
                </c:pt>
                <c:pt idx="378">
                  <c:v>48.032195334221235</c:v>
                </c:pt>
                <c:pt idx="379">
                  <c:v>48.042599868851681</c:v>
                </c:pt>
                <c:pt idx="380">
                  <c:v>48.114618521727934</c:v>
                </c:pt>
                <c:pt idx="381">
                  <c:v>47.267514739130021</c:v>
                </c:pt>
                <c:pt idx="382">
                  <c:v>47.038012688713948</c:v>
                </c:pt>
                <c:pt idx="383">
                  <c:v>47.316450683484547</c:v>
                </c:pt>
                <c:pt idx="384">
                  <c:v>46.336753077506245</c:v>
                </c:pt>
                <c:pt idx="385">
                  <c:v>45.998432544059312</c:v>
                </c:pt>
                <c:pt idx="386">
                  <c:v>46.283811914321454</c:v>
                </c:pt>
                <c:pt idx="387">
                  <c:v>46.065376915936341</c:v>
                </c:pt>
                <c:pt idx="388">
                  <c:v>45.926413891183032</c:v>
                </c:pt>
                <c:pt idx="389">
                  <c:v>46.937701531393891</c:v>
                </c:pt>
                <c:pt idx="390">
                  <c:v>47.280659686644313</c:v>
                </c:pt>
                <c:pt idx="391">
                  <c:v>#N/A</c:v>
                </c:pt>
                <c:pt idx="392">
                  <c:v>46.596670699490375</c:v>
                </c:pt>
                <c:pt idx="393">
                  <c:v>47.464673894631105</c:v>
                </c:pt>
                <c:pt idx="394">
                  <c:v>46.544256538783223</c:v>
                </c:pt>
                <c:pt idx="395">
                  <c:v>46.926167705739886</c:v>
                </c:pt>
                <c:pt idx="396">
                  <c:v>#N/A</c:v>
                </c:pt>
                <c:pt idx="397">
                  <c:v>46.622855194023508</c:v>
                </c:pt>
                <c:pt idx="398">
                  <c:v>46.249647096555137</c:v>
                </c:pt>
                <c:pt idx="399">
                  <c:v>44.863374607665463</c:v>
                </c:pt>
                <c:pt idx="400">
                  <c:v>44.525385332918788</c:v>
                </c:pt>
                <c:pt idx="401">
                  <c:v>44.504335348239486</c:v>
                </c:pt>
                <c:pt idx="402">
                  <c:v>43.307392263754195</c:v>
                </c:pt>
                <c:pt idx="403">
                  <c:v>42.876560209656624</c:v>
                </c:pt>
                <c:pt idx="404">
                  <c:v>42.860012331857988</c:v>
                </c:pt>
                <c:pt idx="405">
                  <c:v>43.217621155987437</c:v>
                </c:pt>
                <c:pt idx="406">
                  <c:v>42.035117939390211</c:v>
                </c:pt>
                <c:pt idx="407">
                  <c:v>#N/A</c:v>
                </c:pt>
                <c:pt idx="408">
                  <c:v>41.843710639502447</c:v>
                </c:pt>
                <c:pt idx="409">
                  <c:v>40.926410126879624</c:v>
                </c:pt>
                <c:pt idx="410">
                  <c:v>41.865287626659395</c:v>
                </c:pt>
                <c:pt idx="411">
                  <c:v>43.696079176852251</c:v>
                </c:pt>
                <c:pt idx="412">
                  <c:v>42.633868040085318</c:v>
                </c:pt>
                <c:pt idx="413">
                  <c:v>43.489057546411978</c:v>
                </c:pt>
                <c:pt idx="414">
                  <c:v>44.179099533452224</c:v>
                </c:pt>
                <c:pt idx="415">
                  <c:v>44.608998040303653</c:v>
                </c:pt>
                <c:pt idx="416">
                  <c:v>45.272208072623961</c:v>
                </c:pt>
                <c:pt idx="417">
                  <c:v>44.105710674134059</c:v>
                </c:pt>
                <c:pt idx="418">
                  <c:v>42.994217277098635</c:v>
                </c:pt>
                <c:pt idx="419">
                  <c:v>44.46402718730495</c:v>
                </c:pt>
                <c:pt idx="420">
                  <c:v>44.223096711730399</c:v>
                </c:pt>
                <c:pt idx="421">
                  <c:v>43.912421222540345</c:v>
                </c:pt>
                <c:pt idx="422">
                  <c:v>43.498106931814171</c:v>
                </c:pt>
                <c:pt idx="423">
                  <c:v>42.252589276101887</c:v>
                </c:pt>
                <c:pt idx="424">
                  <c:v>42.504722318630215</c:v>
                </c:pt>
                <c:pt idx="425">
                  <c:v>42.416893591423992</c:v>
                </c:pt>
                <c:pt idx="426">
                  <c:v>44.41549778771887</c:v>
                </c:pt>
                <c:pt idx="427">
                  <c:v>#N/A</c:v>
                </c:pt>
                <c:pt idx="428">
                  <c:v>43.812697296552564</c:v>
                </c:pt>
                <c:pt idx="429">
                  <c:v>45.234173550950231</c:v>
                </c:pt>
                <c:pt idx="430">
                  <c:v>45.046952156456491</c:v>
                </c:pt>
                <c:pt idx="431">
                  <c:v>44.227824676815729</c:v>
                </c:pt>
                <c:pt idx="432">
                  <c:v>45.277101667059405</c:v>
                </c:pt>
                <c:pt idx="433">
                  <c:v>44.337561649879127</c:v>
                </c:pt>
                <c:pt idx="434">
                  <c:v>44.848076478599545</c:v>
                </c:pt>
                <c:pt idx="435">
                  <c:v>45.277041438204805</c:v>
                </c:pt>
                <c:pt idx="436">
                  <c:v>45.171927029731201</c:v>
                </c:pt>
                <c:pt idx="437">
                  <c:v>45.718187683650946</c:v>
                </c:pt>
                <c:pt idx="438">
                  <c:v>45.883154516373573</c:v>
                </c:pt>
                <c:pt idx="439">
                  <c:v>46.133224720632199</c:v>
                </c:pt>
                <c:pt idx="440">
                  <c:v>46.249496524418646</c:v>
                </c:pt>
                <c:pt idx="441">
                  <c:v>47.38274759517477</c:v>
                </c:pt>
                <c:pt idx="442">
                  <c:v>48.816871909036337</c:v>
                </c:pt>
                <c:pt idx="443">
                  <c:v>48.270927456603204</c:v>
                </c:pt>
                <c:pt idx="444">
                  <c:v>49.497653709683348</c:v>
                </c:pt>
                <c:pt idx="445">
                  <c:v>49.297016337829689</c:v>
                </c:pt>
                <c:pt idx="446">
                  <c:v>49.901051520515075</c:v>
                </c:pt>
                <c:pt idx="447">
                  <c:v>49.257220122159168</c:v>
                </c:pt>
                <c:pt idx="448">
                  <c:v>48.760317014576145</c:v>
                </c:pt>
                <c:pt idx="449">
                  <c:v>49.793768873276228</c:v>
                </c:pt>
                <c:pt idx="450">
                  <c:v>50.874831641529909</c:v>
                </c:pt>
                <c:pt idx="451">
                  <c:v>50.487304133882702</c:v>
                </c:pt>
                <c:pt idx="452">
                  <c:v>50.614115987222455</c:v>
                </c:pt>
                <c:pt idx="453">
                  <c:v>50.821935649986038</c:v>
                </c:pt>
                <c:pt idx="454">
                  <c:v>49.594531822291763</c:v>
                </c:pt>
                <c:pt idx="455">
                  <c:v>49.373657555295701</c:v>
                </c:pt>
                <c:pt idx="456">
                  <c:v>#N/A</c:v>
                </c:pt>
                <c:pt idx="457">
                  <c:v>49.363328306733507</c:v>
                </c:pt>
                <c:pt idx="458">
                  <c:v>48.816359963772328</c:v>
                </c:pt>
                <c:pt idx="459">
                  <c:v>48.680333095680304</c:v>
                </c:pt>
                <c:pt idx="460">
                  <c:v>48.697814520725132</c:v>
                </c:pt>
                <c:pt idx="461">
                  <c:v>47.641746727126396</c:v>
                </c:pt>
                <c:pt idx="462">
                  <c:v>46.883314875698922</c:v>
                </c:pt>
                <c:pt idx="463">
                  <c:v>46.738434365982137</c:v>
                </c:pt>
                <c:pt idx="464">
                  <c:v>47.82059631083208</c:v>
                </c:pt>
                <c:pt idx="465">
                  <c:v>47.614703971415366</c:v>
                </c:pt>
                <c:pt idx="466">
                  <c:v>49.5419670894481</c:v>
                </c:pt>
                <c:pt idx="467">
                  <c:v>49.98982885218107</c:v>
                </c:pt>
                <c:pt idx="468">
                  <c:v>51.432942322590272</c:v>
                </c:pt>
                <c:pt idx="469">
                  <c:v>51.49299049061672</c:v>
                </c:pt>
                <c:pt idx="470">
                  <c:v>51.145259198640026</c:v>
                </c:pt>
                <c:pt idx="471">
                  <c:v>50.629835718270513</c:v>
                </c:pt>
                <c:pt idx="472">
                  <c:v>50.569968236807817</c:v>
                </c:pt>
                <c:pt idx="473">
                  <c:v>51.731496754794009</c:v>
                </c:pt>
                <c:pt idx="474">
                  <c:v>53.073937694755649</c:v>
                </c:pt>
              </c:numCache>
            </c:numRef>
          </c:val>
          <c:smooth val="0"/>
        </c:ser>
        <c:dLbls>
          <c:showLegendKey val="0"/>
          <c:showVal val="0"/>
          <c:showCatName val="0"/>
          <c:showSerName val="0"/>
          <c:showPercent val="0"/>
          <c:showBubbleSize val="0"/>
        </c:dLbls>
        <c:marker val="1"/>
        <c:smooth val="0"/>
        <c:axId val="8833664"/>
        <c:axId val="8832128"/>
      </c:lineChart>
      <c:dateAx>
        <c:axId val="8820608"/>
        <c:scaling>
          <c:orientation val="minMax"/>
        </c:scaling>
        <c:delete val="0"/>
        <c:axPos val="t"/>
        <c:numFmt formatCode="[$-409]mmm\-yy;@" sourceLinked="0"/>
        <c:majorTickMark val="none"/>
        <c:minorTickMark val="none"/>
        <c:tickLblPos val="high"/>
        <c:spPr>
          <a:ln w="12700">
            <a:solidFill>
              <a:srgbClr val="B3B3B3"/>
            </a:solidFill>
            <a:prstDash val="solid"/>
          </a:ln>
        </c:spPr>
        <c:txPr>
          <a:bodyPr rot="-5400000" vert="horz"/>
          <a:lstStyle/>
          <a:p>
            <a:pPr>
              <a:defRPr sz="900" baseline="0">
                <a:latin typeface="Segoe UI"/>
                <a:ea typeface="Segoe UI"/>
                <a:cs typeface="Segoe UI"/>
              </a:defRPr>
            </a:pPr>
            <a:endParaRPr lang="en-US"/>
          </a:p>
        </c:txPr>
        <c:crossAx val="8822144"/>
        <c:crosses val="autoZero"/>
        <c:auto val="1"/>
        <c:lblOffset val="100"/>
        <c:baseTimeUnit val="days"/>
        <c:majorUnit val="3"/>
        <c:majorTimeUnit val="months"/>
      </c:dateAx>
      <c:valAx>
        <c:axId val="8822144"/>
        <c:scaling>
          <c:orientation val="maxMin"/>
          <c:min val="100"/>
        </c:scaling>
        <c:delete val="0"/>
        <c:axPos val="l"/>
        <c:numFmt formatCode="General" sourceLinked="1"/>
        <c:majorTickMark val="in"/>
        <c:minorTickMark val="none"/>
        <c:tickLblPos val="nextTo"/>
        <c:spPr>
          <a:ln w="12700">
            <a:solidFill>
              <a:srgbClr val="B3B3B3"/>
            </a:solidFill>
            <a:prstDash val="solid"/>
          </a:ln>
        </c:spPr>
        <c:txPr>
          <a:bodyPr/>
          <a:lstStyle/>
          <a:p>
            <a:pPr>
              <a:defRPr sz="900" baseline="0">
                <a:latin typeface="Segoe UI"/>
                <a:ea typeface="Segoe UI"/>
                <a:cs typeface="Segoe UI"/>
              </a:defRPr>
            </a:pPr>
            <a:endParaRPr lang="en-US"/>
          </a:p>
        </c:txPr>
        <c:crossAx val="8820608"/>
        <c:crosses val="autoZero"/>
        <c:crossBetween val="between"/>
      </c:valAx>
      <c:valAx>
        <c:axId val="8832128"/>
        <c:scaling>
          <c:orientation val="minMax"/>
          <c:max val="100"/>
        </c:scaling>
        <c:delete val="0"/>
        <c:axPos val="r"/>
        <c:numFmt formatCode="General" sourceLinked="1"/>
        <c:majorTickMark val="in"/>
        <c:minorTickMark val="none"/>
        <c:tickLblPos val="nextTo"/>
        <c:spPr>
          <a:ln w="12700">
            <a:solidFill>
              <a:srgbClr val="B3B3B3"/>
            </a:solidFill>
            <a:prstDash val="solid"/>
          </a:ln>
        </c:spPr>
        <c:txPr>
          <a:bodyPr/>
          <a:lstStyle/>
          <a:p>
            <a:pPr>
              <a:defRPr sz="900" baseline="0">
                <a:latin typeface="Segoe UI"/>
                <a:ea typeface="Segoe UI"/>
                <a:cs typeface="Segoe UI"/>
              </a:defRPr>
            </a:pPr>
            <a:endParaRPr lang="en-US"/>
          </a:p>
        </c:txPr>
        <c:crossAx val="8833664"/>
        <c:crosses val="max"/>
        <c:crossBetween val="between"/>
      </c:valAx>
      <c:dateAx>
        <c:axId val="8833664"/>
        <c:scaling>
          <c:orientation val="minMax"/>
        </c:scaling>
        <c:delete val="1"/>
        <c:axPos val="b"/>
        <c:numFmt formatCode="m/d/yyyy" sourceLinked="1"/>
        <c:majorTickMark val="in"/>
        <c:minorTickMark val="none"/>
        <c:tickLblPos val="none"/>
        <c:crossAx val="8832128"/>
        <c:crosses val="autoZero"/>
        <c:auto val="1"/>
        <c:lblOffset val="100"/>
        <c:baseTimeUnit val="days"/>
      </c:dateAx>
      <c:spPr>
        <a:solidFill>
          <a:srgbClr val="FFFFFF"/>
        </a:solidFill>
        <a:ln w="12700">
          <a:solidFill>
            <a:srgbClr val="B3B3B3"/>
          </a:solidFill>
          <a:prstDash val="solid"/>
        </a:ln>
      </c:spPr>
    </c:plotArea>
    <c:legend>
      <c:legendPos val="t"/>
      <c:layout>
        <c:manualLayout>
          <c:xMode val="edge"/>
          <c:yMode val="edge"/>
          <c:x val="6.1758011017853574E-2"/>
          <c:y val="0.58230291287370106"/>
          <c:w val="0.73313985751781152"/>
          <c:h val="0.17677990898947754"/>
        </c:manualLayout>
      </c:layout>
      <c:overlay val="0"/>
      <c:txPr>
        <a:bodyPr/>
        <a:lstStyle/>
        <a:p>
          <a:pPr>
            <a:defRPr sz="900" baseline="0">
              <a:latin typeface="Segoe UI"/>
              <a:ea typeface="Segoe UI"/>
              <a:cs typeface="Segoe UI"/>
            </a:defRPr>
          </a:pPr>
          <a:endParaRPr lang="en-US"/>
        </a:p>
      </c:txPr>
    </c:legend>
    <c:plotVisOnly val="1"/>
    <c:dispBlanksAs val="gap"/>
    <c:showDLblsOverMax val="0"/>
  </c:chart>
  <c:spPr>
    <a:ln w="9525">
      <a:no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0886210337920983E-2"/>
          <c:y val="0.16059012288899344"/>
          <c:w val="0.8119980889024847"/>
          <c:h val="0.61155125368274244"/>
        </c:manualLayout>
      </c:layout>
      <c:lineChart>
        <c:grouping val="standard"/>
        <c:varyColors val="0"/>
        <c:ser>
          <c:idx val="15"/>
          <c:order val="0"/>
          <c:tx>
            <c:strRef>
              <c:f>'ER Hist Index'!$D$18</c:f>
              <c:strCache>
                <c:ptCount val="1"/>
                <c:pt idx="0">
                  <c:v>Kazakhstan</c:v>
                </c:pt>
              </c:strCache>
            </c:strRef>
          </c:tx>
          <c:spPr>
            <a:ln w="38100">
              <a:solidFill>
                <a:srgbClr val="C00000"/>
              </a:solidFill>
              <a:prstDash val="sysDash"/>
            </a:ln>
            <a:effectLst/>
          </c:spPr>
          <c:marker>
            <c:symbol val="none"/>
          </c:marker>
          <c:cat>
            <c:numRef>
              <c:f>'ER Hist Index'!$E$2:$RK$2</c:f>
              <c:numCache>
                <c:formatCode>m/d/yyyy</c:formatCode>
                <c:ptCount val="475"/>
                <c:pt idx="0">
                  <c:v>41816</c:v>
                </c:pt>
                <c:pt idx="1">
                  <c:v>41817</c:v>
                </c:pt>
                <c:pt idx="2">
                  <c:v>41820</c:v>
                </c:pt>
                <c:pt idx="3">
                  <c:v>41821</c:v>
                </c:pt>
                <c:pt idx="4">
                  <c:v>41822</c:v>
                </c:pt>
                <c:pt idx="5">
                  <c:v>41823</c:v>
                </c:pt>
                <c:pt idx="6">
                  <c:v>41824</c:v>
                </c:pt>
                <c:pt idx="7">
                  <c:v>41827</c:v>
                </c:pt>
                <c:pt idx="8">
                  <c:v>41828</c:v>
                </c:pt>
                <c:pt idx="9">
                  <c:v>41829</c:v>
                </c:pt>
                <c:pt idx="10">
                  <c:v>41830</c:v>
                </c:pt>
                <c:pt idx="11">
                  <c:v>41831</c:v>
                </c:pt>
                <c:pt idx="12">
                  <c:v>41834</c:v>
                </c:pt>
                <c:pt idx="13">
                  <c:v>41835</c:v>
                </c:pt>
                <c:pt idx="14">
                  <c:v>41836</c:v>
                </c:pt>
                <c:pt idx="15">
                  <c:v>41837</c:v>
                </c:pt>
                <c:pt idx="16">
                  <c:v>41838</c:v>
                </c:pt>
                <c:pt idx="17">
                  <c:v>41841</c:v>
                </c:pt>
                <c:pt idx="18">
                  <c:v>41842</c:v>
                </c:pt>
                <c:pt idx="19">
                  <c:v>41843</c:v>
                </c:pt>
                <c:pt idx="20">
                  <c:v>41844</c:v>
                </c:pt>
                <c:pt idx="21">
                  <c:v>41845</c:v>
                </c:pt>
                <c:pt idx="22">
                  <c:v>41848</c:v>
                </c:pt>
                <c:pt idx="23">
                  <c:v>41849</c:v>
                </c:pt>
                <c:pt idx="24">
                  <c:v>41850</c:v>
                </c:pt>
                <c:pt idx="25">
                  <c:v>41851</c:v>
                </c:pt>
                <c:pt idx="26">
                  <c:v>41852</c:v>
                </c:pt>
                <c:pt idx="27">
                  <c:v>41855</c:v>
                </c:pt>
                <c:pt idx="28">
                  <c:v>41856</c:v>
                </c:pt>
                <c:pt idx="29">
                  <c:v>41857</c:v>
                </c:pt>
                <c:pt idx="30">
                  <c:v>41858</c:v>
                </c:pt>
                <c:pt idx="31">
                  <c:v>41859</c:v>
                </c:pt>
                <c:pt idx="32">
                  <c:v>41862</c:v>
                </c:pt>
                <c:pt idx="33">
                  <c:v>41863</c:v>
                </c:pt>
                <c:pt idx="34">
                  <c:v>41864</c:v>
                </c:pt>
                <c:pt idx="35">
                  <c:v>41865</c:v>
                </c:pt>
                <c:pt idx="36">
                  <c:v>41866</c:v>
                </c:pt>
                <c:pt idx="37">
                  <c:v>41869</c:v>
                </c:pt>
                <c:pt idx="38">
                  <c:v>41870</c:v>
                </c:pt>
                <c:pt idx="39">
                  <c:v>41871</c:v>
                </c:pt>
                <c:pt idx="40">
                  <c:v>41872</c:v>
                </c:pt>
                <c:pt idx="41">
                  <c:v>41873</c:v>
                </c:pt>
                <c:pt idx="42">
                  <c:v>41876</c:v>
                </c:pt>
                <c:pt idx="43">
                  <c:v>41877</c:v>
                </c:pt>
                <c:pt idx="44">
                  <c:v>41878</c:v>
                </c:pt>
                <c:pt idx="45">
                  <c:v>41879</c:v>
                </c:pt>
                <c:pt idx="46">
                  <c:v>41880</c:v>
                </c:pt>
                <c:pt idx="47">
                  <c:v>41883</c:v>
                </c:pt>
                <c:pt idx="48">
                  <c:v>41884</c:v>
                </c:pt>
                <c:pt idx="49">
                  <c:v>41885</c:v>
                </c:pt>
                <c:pt idx="50">
                  <c:v>41886</c:v>
                </c:pt>
                <c:pt idx="51">
                  <c:v>41887</c:v>
                </c:pt>
                <c:pt idx="52">
                  <c:v>41890</c:v>
                </c:pt>
                <c:pt idx="53">
                  <c:v>41891</c:v>
                </c:pt>
                <c:pt idx="54">
                  <c:v>41892</c:v>
                </c:pt>
                <c:pt idx="55">
                  <c:v>41893</c:v>
                </c:pt>
                <c:pt idx="56">
                  <c:v>41894</c:v>
                </c:pt>
                <c:pt idx="57">
                  <c:v>41897</c:v>
                </c:pt>
                <c:pt idx="58">
                  <c:v>41898</c:v>
                </c:pt>
                <c:pt idx="59">
                  <c:v>41899</c:v>
                </c:pt>
                <c:pt idx="60">
                  <c:v>41900</c:v>
                </c:pt>
                <c:pt idx="61">
                  <c:v>41901</c:v>
                </c:pt>
                <c:pt idx="62">
                  <c:v>41904</c:v>
                </c:pt>
                <c:pt idx="63">
                  <c:v>41905</c:v>
                </c:pt>
                <c:pt idx="64">
                  <c:v>41906</c:v>
                </c:pt>
                <c:pt idx="65">
                  <c:v>41907</c:v>
                </c:pt>
                <c:pt idx="66">
                  <c:v>41908</c:v>
                </c:pt>
                <c:pt idx="67">
                  <c:v>41911</c:v>
                </c:pt>
                <c:pt idx="68">
                  <c:v>41912</c:v>
                </c:pt>
                <c:pt idx="69">
                  <c:v>41913</c:v>
                </c:pt>
                <c:pt idx="70">
                  <c:v>41914</c:v>
                </c:pt>
                <c:pt idx="71">
                  <c:v>41915</c:v>
                </c:pt>
                <c:pt idx="72">
                  <c:v>41918</c:v>
                </c:pt>
                <c:pt idx="73">
                  <c:v>41919</c:v>
                </c:pt>
                <c:pt idx="74">
                  <c:v>41920</c:v>
                </c:pt>
                <c:pt idx="75">
                  <c:v>41921</c:v>
                </c:pt>
                <c:pt idx="76">
                  <c:v>41922</c:v>
                </c:pt>
                <c:pt idx="77">
                  <c:v>41925</c:v>
                </c:pt>
                <c:pt idx="78">
                  <c:v>41926</c:v>
                </c:pt>
                <c:pt idx="79">
                  <c:v>41927</c:v>
                </c:pt>
                <c:pt idx="80">
                  <c:v>41928</c:v>
                </c:pt>
                <c:pt idx="81">
                  <c:v>41929</c:v>
                </c:pt>
                <c:pt idx="82">
                  <c:v>41932</c:v>
                </c:pt>
                <c:pt idx="83">
                  <c:v>41933</c:v>
                </c:pt>
                <c:pt idx="84">
                  <c:v>41934</c:v>
                </c:pt>
                <c:pt idx="85">
                  <c:v>41935</c:v>
                </c:pt>
                <c:pt idx="86">
                  <c:v>41936</c:v>
                </c:pt>
                <c:pt idx="87">
                  <c:v>41939</c:v>
                </c:pt>
                <c:pt idx="88">
                  <c:v>41940</c:v>
                </c:pt>
                <c:pt idx="89">
                  <c:v>41941</c:v>
                </c:pt>
                <c:pt idx="90">
                  <c:v>41942</c:v>
                </c:pt>
                <c:pt idx="91">
                  <c:v>41943</c:v>
                </c:pt>
                <c:pt idx="92">
                  <c:v>41946</c:v>
                </c:pt>
                <c:pt idx="93">
                  <c:v>41947</c:v>
                </c:pt>
                <c:pt idx="94">
                  <c:v>41948</c:v>
                </c:pt>
                <c:pt idx="95">
                  <c:v>41949</c:v>
                </c:pt>
                <c:pt idx="96">
                  <c:v>41950</c:v>
                </c:pt>
                <c:pt idx="97">
                  <c:v>41953</c:v>
                </c:pt>
                <c:pt idx="98">
                  <c:v>41954</c:v>
                </c:pt>
                <c:pt idx="99">
                  <c:v>41955</c:v>
                </c:pt>
                <c:pt idx="100">
                  <c:v>41956</c:v>
                </c:pt>
                <c:pt idx="101">
                  <c:v>41957</c:v>
                </c:pt>
                <c:pt idx="102">
                  <c:v>41960</c:v>
                </c:pt>
                <c:pt idx="103">
                  <c:v>41961</c:v>
                </c:pt>
                <c:pt idx="104">
                  <c:v>41962</c:v>
                </c:pt>
                <c:pt idx="105">
                  <c:v>41963</c:v>
                </c:pt>
                <c:pt idx="106">
                  <c:v>41964</c:v>
                </c:pt>
                <c:pt idx="107">
                  <c:v>41967</c:v>
                </c:pt>
                <c:pt idx="108">
                  <c:v>41968</c:v>
                </c:pt>
                <c:pt idx="109">
                  <c:v>41969</c:v>
                </c:pt>
                <c:pt idx="110">
                  <c:v>41970</c:v>
                </c:pt>
                <c:pt idx="111">
                  <c:v>41971</c:v>
                </c:pt>
                <c:pt idx="112">
                  <c:v>41974</c:v>
                </c:pt>
                <c:pt idx="113">
                  <c:v>41975</c:v>
                </c:pt>
                <c:pt idx="114">
                  <c:v>41976</c:v>
                </c:pt>
                <c:pt idx="115">
                  <c:v>41977</c:v>
                </c:pt>
                <c:pt idx="116">
                  <c:v>41978</c:v>
                </c:pt>
                <c:pt idx="117">
                  <c:v>41981</c:v>
                </c:pt>
                <c:pt idx="118">
                  <c:v>41982</c:v>
                </c:pt>
                <c:pt idx="119">
                  <c:v>41983</c:v>
                </c:pt>
                <c:pt idx="120">
                  <c:v>41984</c:v>
                </c:pt>
                <c:pt idx="121">
                  <c:v>41985</c:v>
                </c:pt>
                <c:pt idx="122">
                  <c:v>41988</c:v>
                </c:pt>
                <c:pt idx="123">
                  <c:v>41989</c:v>
                </c:pt>
                <c:pt idx="124">
                  <c:v>41990</c:v>
                </c:pt>
                <c:pt idx="125">
                  <c:v>41991</c:v>
                </c:pt>
                <c:pt idx="126">
                  <c:v>41992</c:v>
                </c:pt>
                <c:pt idx="127">
                  <c:v>41995</c:v>
                </c:pt>
                <c:pt idx="128">
                  <c:v>41996</c:v>
                </c:pt>
                <c:pt idx="129">
                  <c:v>41997</c:v>
                </c:pt>
                <c:pt idx="130">
                  <c:v>41998</c:v>
                </c:pt>
                <c:pt idx="131">
                  <c:v>41999</c:v>
                </c:pt>
                <c:pt idx="132">
                  <c:v>42002</c:v>
                </c:pt>
                <c:pt idx="133">
                  <c:v>42003</c:v>
                </c:pt>
                <c:pt idx="134">
                  <c:v>42004</c:v>
                </c:pt>
                <c:pt idx="135">
                  <c:v>42005</c:v>
                </c:pt>
                <c:pt idx="136">
                  <c:v>42006</c:v>
                </c:pt>
                <c:pt idx="137">
                  <c:v>42009</c:v>
                </c:pt>
                <c:pt idx="138">
                  <c:v>42010</c:v>
                </c:pt>
                <c:pt idx="139">
                  <c:v>42011</c:v>
                </c:pt>
                <c:pt idx="140">
                  <c:v>42012</c:v>
                </c:pt>
                <c:pt idx="141">
                  <c:v>42013</c:v>
                </c:pt>
                <c:pt idx="142">
                  <c:v>42016</c:v>
                </c:pt>
                <c:pt idx="143">
                  <c:v>42017</c:v>
                </c:pt>
                <c:pt idx="144">
                  <c:v>42018</c:v>
                </c:pt>
                <c:pt idx="145">
                  <c:v>42019</c:v>
                </c:pt>
                <c:pt idx="146">
                  <c:v>42020</c:v>
                </c:pt>
                <c:pt idx="147">
                  <c:v>42023</c:v>
                </c:pt>
                <c:pt idx="148">
                  <c:v>42024</c:v>
                </c:pt>
                <c:pt idx="149">
                  <c:v>42025</c:v>
                </c:pt>
                <c:pt idx="150">
                  <c:v>42026</c:v>
                </c:pt>
                <c:pt idx="151">
                  <c:v>42027</c:v>
                </c:pt>
                <c:pt idx="152">
                  <c:v>42030</c:v>
                </c:pt>
                <c:pt idx="153">
                  <c:v>42031</c:v>
                </c:pt>
                <c:pt idx="154">
                  <c:v>42032</c:v>
                </c:pt>
                <c:pt idx="155">
                  <c:v>42033</c:v>
                </c:pt>
                <c:pt idx="156">
                  <c:v>42034</c:v>
                </c:pt>
                <c:pt idx="157">
                  <c:v>42037</c:v>
                </c:pt>
                <c:pt idx="158">
                  <c:v>42038</c:v>
                </c:pt>
                <c:pt idx="159">
                  <c:v>42039</c:v>
                </c:pt>
                <c:pt idx="160">
                  <c:v>42040</c:v>
                </c:pt>
                <c:pt idx="161">
                  <c:v>42041</c:v>
                </c:pt>
                <c:pt idx="162">
                  <c:v>42044</c:v>
                </c:pt>
                <c:pt idx="163">
                  <c:v>42045</c:v>
                </c:pt>
                <c:pt idx="164">
                  <c:v>42046</c:v>
                </c:pt>
                <c:pt idx="165">
                  <c:v>42047</c:v>
                </c:pt>
                <c:pt idx="166">
                  <c:v>42048</c:v>
                </c:pt>
                <c:pt idx="167">
                  <c:v>42051</c:v>
                </c:pt>
                <c:pt idx="168">
                  <c:v>42052</c:v>
                </c:pt>
                <c:pt idx="169">
                  <c:v>42053</c:v>
                </c:pt>
                <c:pt idx="170">
                  <c:v>42054</c:v>
                </c:pt>
                <c:pt idx="171">
                  <c:v>42055</c:v>
                </c:pt>
                <c:pt idx="172">
                  <c:v>42058</c:v>
                </c:pt>
                <c:pt idx="173">
                  <c:v>42059</c:v>
                </c:pt>
                <c:pt idx="174">
                  <c:v>42060</c:v>
                </c:pt>
                <c:pt idx="175">
                  <c:v>42061</c:v>
                </c:pt>
                <c:pt idx="176">
                  <c:v>42062</c:v>
                </c:pt>
                <c:pt idx="177">
                  <c:v>42065</c:v>
                </c:pt>
                <c:pt idx="178">
                  <c:v>42066</c:v>
                </c:pt>
                <c:pt idx="179">
                  <c:v>42067</c:v>
                </c:pt>
                <c:pt idx="180">
                  <c:v>42068</c:v>
                </c:pt>
                <c:pt idx="181">
                  <c:v>42069</c:v>
                </c:pt>
                <c:pt idx="182">
                  <c:v>42072</c:v>
                </c:pt>
                <c:pt idx="183">
                  <c:v>42073</c:v>
                </c:pt>
                <c:pt idx="184">
                  <c:v>42074</c:v>
                </c:pt>
                <c:pt idx="185">
                  <c:v>42075</c:v>
                </c:pt>
                <c:pt idx="186">
                  <c:v>42076</c:v>
                </c:pt>
                <c:pt idx="187">
                  <c:v>42079</c:v>
                </c:pt>
                <c:pt idx="188">
                  <c:v>42080</c:v>
                </c:pt>
                <c:pt idx="189">
                  <c:v>42081</c:v>
                </c:pt>
                <c:pt idx="190">
                  <c:v>42082</c:v>
                </c:pt>
                <c:pt idx="191">
                  <c:v>42083</c:v>
                </c:pt>
                <c:pt idx="192">
                  <c:v>42086</c:v>
                </c:pt>
                <c:pt idx="193">
                  <c:v>42087</c:v>
                </c:pt>
                <c:pt idx="194">
                  <c:v>42088</c:v>
                </c:pt>
                <c:pt idx="195">
                  <c:v>42089</c:v>
                </c:pt>
                <c:pt idx="196">
                  <c:v>42090</c:v>
                </c:pt>
                <c:pt idx="197">
                  <c:v>42093</c:v>
                </c:pt>
                <c:pt idx="198">
                  <c:v>42094</c:v>
                </c:pt>
                <c:pt idx="199">
                  <c:v>42095</c:v>
                </c:pt>
                <c:pt idx="200">
                  <c:v>42096</c:v>
                </c:pt>
                <c:pt idx="201">
                  <c:v>42097</c:v>
                </c:pt>
                <c:pt idx="202">
                  <c:v>42100</c:v>
                </c:pt>
                <c:pt idx="203">
                  <c:v>42101</c:v>
                </c:pt>
                <c:pt idx="204">
                  <c:v>42102</c:v>
                </c:pt>
                <c:pt idx="205">
                  <c:v>42103</c:v>
                </c:pt>
                <c:pt idx="206">
                  <c:v>42104</c:v>
                </c:pt>
                <c:pt idx="207">
                  <c:v>42107</c:v>
                </c:pt>
                <c:pt idx="208">
                  <c:v>42108</c:v>
                </c:pt>
                <c:pt idx="209">
                  <c:v>42109</c:v>
                </c:pt>
                <c:pt idx="210">
                  <c:v>42110</c:v>
                </c:pt>
                <c:pt idx="211">
                  <c:v>42111</c:v>
                </c:pt>
                <c:pt idx="212">
                  <c:v>42114</c:v>
                </c:pt>
                <c:pt idx="213">
                  <c:v>42115</c:v>
                </c:pt>
                <c:pt idx="214">
                  <c:v>42116</c:v>
                </c:pt>
                <c:pt idx="215">
                  <c:v>42117</c:v>
                </c:pt>
                <c:pt idx="216">
                  <c:v>42118</c:v>
                </c:pt>
                <c:pt idx="217">
                  <c:v>42121</c:v>
                </c:pt>
                <c:pt idx="218">
                  <c:v>42122</c:v>
                </c:pt>
                <c:pt idx="219">
                  <c:v>42123</c:v>
                </c:pt>
                <c:pt idx="220">
                  <c:v>42124</c:v>
                </c:pt>
                <c:pt idx="221">
                  <c:v>42125</c:v>
                </c:pt>
                <c:pt idx="222">
                  <c:v>42128</c:v>
                </c:pt>
                <c:pt idx="223">
                  <c:v>42129</c:v>
                </c:pt>
                <c:pt idx="224">
                  <c:v>42130</c:v>
                </c:pt>
                <c:pt idx="225">
                  <c:v>42131</c:v>
                </c:pt>
                <c:pt idx="226">
                  <c:v>42132</c:v>
                </c:pt>
                <c:pt idx="227">
                  <c:v>42135</c:v>
                </c:pt>
                <c:pt idx="228">
                  <c:v>42136</c:v>
                </c:pt>
                <c:pt idx="229">
                  <c:v>42137</c:v>
                </c:pt>
                <c:pt idx="230">
                  <c:v>42138</c:v>
                </c:pt>
                <c:pt idx="231">
                  <c:v>42139</c:v>
                </c:pt>
                <c:pt idx="232">
                  <c:v>42142</c:v>
                </c:pt>
                <c:pt idx="233">
                  <c:v>42143</c:v>
                </c:pt>
                <c:pt idx="234">
                  <c:v>42144</c:v>
                </c:pt>
                <c:pt idx="235">
                  <c:v>42145</c:v>
                </c:pt>
                <c:pt idx="236">
                  <c:v>42146</c:v>
                </c:pt>
                <c:pt idx="237">
                  <c:v>42149</c:v>
                </c:pt>
                <c:pt idx="238">
                  <c:v>42150</c:v>
                </c:pt>
                <c:pt idx="239">
                  <c:v>42151</c:v>
                </c:pt>
                <c:pt idx="240">
                  <c:v>42152</c:v>
                </c:pt>
                <c:pt idx="241">
                  <c:v>42153</c:v>
                </c:pt>
                <c:pt idx="242">
                  <c:v>42156</c:v>
                </c:pt>
                <c:pt idx="243">
                  <c:v>42157</c:v>
                </c:pt>
                <c:pt idx="244">
                  <c:v>42158</c:v>
                </c:pt>
                <c:pt idx="245">
                  <c:v>42159</c:v>
                </c:pt>
                <c:pt idx="246">
                  <c:v>42160</c:v>
                </c:pt>
                <c:pt idx="247">
                  <c:v>42163</c:v>
                </c:pt>
                <c:pt idx="248">
                  <c:v>42164</c:v>
                </c:pt>
                <c:pt idx="249">
                  <c:v>42165</c:v>
                </c:pt>
                <c:pt idx="250">
                  <c:v>42166</c:v>
                </c:pt>
                <c:pt idx="251">
                  <c:v>42167</c:v>
                </c:pt>
                <c:pt idx="252">
                  <c:v>42170</c:v>
                </c:pt>
                <c:pt idx="253">
                  <c:v>42171</c:v>
                </c:pt>
                <c:pt idx="254">
                  <c:v>42172</c:v>
                </c:pt>
                <c:pt idx="255">
                  <c:v>42173</c:v>
                </c:pt>
                <c:pt idx="256">
                  <c:v>42174</c:v>
                </c:pt>
                <c:pt idx="257">
                  <c:v>42177</c:v>
                </c:pt>
                <c:pt idx="258">
                  <c:v>42178</c:v>
                </c:pt>
                <c:pt idx="259">
                  <c:v>42179</c:v>
                </c:pt>
                <c:pt idx="260">
                  <c:v>42180</c:v>
                </c:pt>
                <c:pt idx="261">
                  <c:v>42181</c:v>
                </c:pt>
                <c:pt idx="262">
                  <c:v>42184</c:v>
                </c:pt>
                <c:pt idx="263">
                  <c:v>42185</c:v>
                </c:pt>
                <c:pt idx="264">
                  <c:v>42186</c:v>
                </c:pt>
                <c:pt idx="265">
                  <c:v>42187</c:v>
                </c:pt>
                <c:pt idx="266">
                  <c:v>42188</c:v>
                </c:pt>
                <c:pt idx="267">
                  <c:v>42191</c:v>
                </c:pt>
                <c:pt idx="268">
                  <c:v>42192</c:v>
                </c:pt>
                <c:pt idx="269">
                  <c:v>42193</c:v>
                </c:pt>
                <c:pt idx="270">
                  <c:v>42194</c:v>
                </c:pt>
                <c:pt idx="271">
                  <c:v>42195</c:v>
                </c:pt>
                <c:pt idx="272">
                  <c:v>42198</c:v>
                </c:pt>
                <c:pt idx="273">
                  <c:v>42199</c:v>
                </c:pt>
                <c:pt idx="274">
                  <c:v>42200</c:v>
                </c:pt>
                <c:pt idx="275">
                  <c:v>42201</c:v>
                </c:pt>
                <c:pt idx="276">
                  <c:v>42202</c:v>
                </c:pt>
                <c:pt idx="277">
                  <c:v>42205</c:v>
                </c:pt>
                <c:pt idx="278">
                  <c:v>42206</c:v>
                </c:pt>
                <c:pt idx="279">
                  <c:v>42207</c:v>
                </c:pt>
                <c:pt idx="280">
                  <c:v>42208</c:v>
                </c:pt>
                <c:pt idx="281">
                  <c:v>42209</c:v>
                </c:pt>
                <c:pt idx="282">
                  <c:v>42212</c:v>
                </c:pt>
                <c:pt idx="283">
                  <c:v>42213</c:v>
                </c:pt>
                <c:pt idx="284">
                  <c:v>42214</c:v>
                </c:pt>
                <c:pt idx="285">
                  <c:v>42215</c:v>
                </c:pt>
                <c:pt idx="286">
                  <c:v>42216</c:v>
                </c:pt>
                <c:pt idx="287">
                  <c:v>42219</c:v>
                </c:pt>
                <c:pt idx="288">
                  <c:v>42220</c:v>
                </c:pt>
                <c:pt idx="289">
                  <c:v>42221</c:v>
                </c:pt>
                <c:pt idx="290">
                  <c:v>42222</c:v>
                </c:pt>
                <c:pt idx="291">
                  <c:v>42223</c:v>
                </c:pt>
                <c:pt idx="292">
                  <c:v>42226</c:v>
                </c:pt>
                <c:pt idx="293">
                  <c:v>42227</c:v>
                </c:pt>
                <c:pt idx="294">
                  <c:v>42228</c:v>
                </c:pt>
                <c:pt idx="295">
                  <c:v>42229</c:v>
                </c:pt>
                <c:pt idx="296">
                  <c:v>42230</c:v>
                </c:pt>
                <c:pt idx="297">
                  <c:v>42233</c:v>
                </c:pt>
                <c:pt idx="298">
                  <c:v>42234</c:v>
                </c:pt>
                <c:pt idx="299">
                  <c:v>42235</c:v>
                </c:pt>
                <c:pt idx="300">
                  <c:v>42236</c:v>
                </c:pt>
                <c:pt idx="301">
                  <c:v>42237</c:v>
                </c:pt>
                <c:pt idx="302">
                  <c:v>42240</c:v>
                </c:pt>
                <c:pt idx="303">
                  <c:v>42241</c:v>
                </c:pt>
                <c:pt idx="304">
                  <c:v>42242</c:v>
                </c:pt>
                <c:pt idx="305">
                  <c:v>42243</c:v>
                </c:pt>
                <c:pt idx="306">
                  <c:v>42244</c:v>
                </c:pt>
                <c:pt idx="307">
                  <c:v>42247</c:v>
                </c:pt>
                <c:pt idx="308">
                  <c:v>42248</c:v>
                </c:pt>
                <c:pt idx="309">
                  <c:v>42249</c:v>
                </c:pt>
                <c:pt idx="310">
                  <c:v>42250</c:v>
                </c:pt>
                <c:pt idx="311">
                  <c:v>42251</c:v>
                </c:pt>
                <c:pt idx="312">
                  <c:v>42254</c:v>
                </c:pt>
                <c:pt idx="313">
                  <c:v>42255</c:v>
                </c:pt>
                <c:pt idx="314">
                  <c:v>42256</c:v>
                </c:pt>
                <c:pt idx="315">
                  <c:v>42257</c:v>
                </c:pt>
                <c:pt idx="316">
                  <c:v>42258</c:v>
                </c:pt>
                <c:pt idx="317">
                  <c:v>42261</c:v>
                </c:pt>
                <c:pt idx="318">
                  <c:v>42262</c:v>
                </c:pt>
                <c:pt idx="319">
                  <c:v>42263</c:v>
                </c:pt>
                <c:pt idx="320">
                  <c:v>42264</c:v>
                </c:pt>
                <c:pt idx="321">
                  <c:v>42265</c:v>
                </c:pt>
                <c:pt idx="322">
                  <c:v>42268</c:v>
                </c:pt>
                <c:pt idx="323">
                  <c:v>42269</c:v>
                </c:pt>
                <c:pt idx="324">
                  <c:v>42270</c:v>
                </c:pt>
                <c:pt idx="325">
                  <c:v>42271</c:v>
                </c:pt>
                <c:pt idx="326">
                  <c:v>42272</c:v>
                </c:pt>
                <c:pt idx="327">
                  <c:v>42275</c:v>
                </c:pt>
                <c:pt idx="328">
                  <c:v>42276</c:v>
                </c:pt>
                <c:pt idx="329">
                  <c:v>42277</c:v>
                </c:pt>
                <c:pt idx="330">
                  <c:v>42278</c:v>
                </c:pt>
                <c:pt idx="331">
                  <c:v>42279</c:v>
                </c:pt>
                <c:pt idx="332">
                  <c:v>42282</c:v>
                </c:pt>
                <c:pt idx="333">
                  <c:v>42283</c:v>
                </c:pt>
                <c:pt idx="334">
                  <c:v>42284</c:v>
                </c:pt>
                <c:pt idx="335">
                  <c:v>42285</c:v>
                </c:pt>
                <c:pt idx="336">
                  <c:v>42286</c:v>
                </c:pt>
                <c:pt idx="337">
                  <c:v>42289</c:v>
                </c:pt>
                <c:pt idx="338">
                  <c:v>42290</c:v>
                </c:pt>
                <c:pt idx="339">
                  <c:v>42291</c:v>
                </c:pt>
                <c:pt idx="340">
                  <c:v>42292</c:v>
                </c:pt>
                <c:pt idx="341">
                  <c:v>42293</c:v>
                </c:pt>
                <c:pt idx="342">
                  <c:v>42296</c:v>
                </c:pt>
                <c:pt idx="343">
                  <c:v>42297</c:v>
                </c:pt>
                <c:pt idx="344">
                  <c:v>42298</c:v>
                </c:pt>
                <c:pt idx="345">
                  <c:v>42299</c:v>
                </c:pt>
                <c:pt idx="346">
                  <c:v>42300</c:v>
                </c:pt>
                <c:pt idx="347">
                  <c:v>42303</c:v>
                </c:pt>
                <c:pt idx="348">
                  <c:v>42304</c:v>
                </c:pt>
                <c:pt idx="349">
                  <c:v>42305</c:v>
                </c:pt>
                <c:pt idx="350">
                  <c:v>42306</c:v>
                </c:pt>
                <c:pt idx="351">
                  <c:v>42307</c:v>
                </c:pt>
                <c:pt idx="352">
                  <c:v>42310</c:v>
                </c:pt>
                <c:pt idx="353">
                  <c:v>42311</c:v>
                </c:pt>
                <c:pt idx="354">
                  <c:v>42312</c:v>
                </c:pt>
                <c:pt idx="355">
                  <c:v>42313</c:v>
                </c:pt>
                <c:pt idx="356">
                  <c:v>42314</c:v>
                </c:pt>
                <c:pt idx="357">
                  <c:v>42317</c:v>
                </c:pt>
                <c:pt idx="358">
                  <c:v>42318</c:v>
                </c:pt>
                <c:pt idx="359">
                  <c:v>42319</c:v>
                </c:pt>
                <c:pt idx="360">
                  <c:v>42320</c:v>
                </c:pt>
                <c:pt idx="361">
                  <c:v>42321</c:v>
                </c:pt>
                <c:pt idx="362">
                  <c:v>42324</c:v>
                </c:pt>
                <c:pt idx="363">
                  <c:v>42325</c:v>
                </c:pt>
                <c:pt idx="364">
                  <c:v>42326</c:v>
                </c:pt>
                <c:pt idx="365">
                  <c:v>42327</c:v>
                </c:pt>
                <c:pt idx="366">
                  <c:v>42328</c:v>
                </c:pt>
                <c:pt idx="367">
                  <c:v>42331</c:v>
                </c:pt>
                <c:pt idx="368">
                  <c:v>42332</c:v>
                </c:pt>
                <c:pt idx="369">
                  <c:v>42333</c:v>
                </c:pt>
                <c:pt idx="370">
                  <c:v>42334</c:v>
                </c:pt>
                <c:pt idx="371">
                  <c:v>42335</c:v>
                </c:pt>
                <c:pt idx="372">
                  <c:v>42338</c:v>
                </c:pt>
                <c:pt idx="373">
                  <c:v>42339</c:v>
                </c:pt>
                <c:pt idx="374">
                  <c:v>42340</c:v>
                </c:pt>
                <c:pt idx="375">
                  <c:v>42341</c:v>
                </c:pt>
                <c:pt idx="376">
                  <c:v>42342</c:v>
                </c:pt>
                <c:pt idx="377">
                  <c:v>42345</c:v>
                </c:pt>
                <c:pt idx="378">
                  <c:v>42346</c:v>
                </c:pt>
                <c:pt idx="379">
                  <c:v>42347</c:v>
                </c:pt>
                <c:pt idx="380">
                  <c:v>42348</c:v>
                </c:pt>
                <c:pt idx="381">
                  <c:v>42349</c:v>
                </c:pt>
                <c:pt idx="382">
                  <c:v>42352</c:v>
                </c:pt>
                <c:pt idx="383">
                  <c:v>42353</c:v>
                </c:pt>
                <c:pt idx="384">
                  <c:v>42354</c:v>
                </c:pt>
                <c:pt idx="385">
                  <c:v>42355</c:v>
                </c:pt>
                <c:pt idx="386">
                  <c:v>42356</c:v>
                </c:pt>
                <c:pt idx="387">
                  <c:v>42359</c:v>
                </c:pt>
                <c:pt idx="388">
                  <c:v>42360</c:v>
                </c:pt>
                <c:pt idx="389">
                  <c:v>42361</c:v>
                </c:pt>
                <c:pt idx="390">
                  <c:v>42362</c:v>
                </c:pt>
                <c:pt idx="391">
                  <c:v>42363</c:v>
                </c:pt>
                <c:pt idx="392">
                  <c:v>42366</c:v>
                </c:pt>
                <c:pt idx="393">
                  <c:v>42367</c:v>
                </c:pt>
                <c:pt idx="394">
                  <c:v>42368</c:v>
                </c:pt>
                <c:pt idx="395">
                  <c:v>42369</c:v>
                </c:pt>
                <c:pt idx="396">
                  <c:v>42370</c:v>
                </c:pt>
                <c:pt idx="397">
                  <c:v>42373</c:v>
                </c:pt>
                <c:pt idx="398">
                  <c:v>42374</c:v>
                </c:pt>
                <c:pt idx="399">
                  <c:v>42375</c:v>
                </c:pt>
                <c:pt idx="400">
                  <c:v>42376</c:v>
                </c:pt>
                <c:pt idx="401">
                  <c:v>42377</c:v>
                </c:pt>
                <c:pt idx="402">
                  <c:v>42380</c:v>
                </c:pt>
                <c:pt idx="403">
                  <c:v>42381</c:v>
                </c:pt>
                <c:pt idx="404">
                  <c:v>42382</c:v>
                </c:pt>
                <c:pt idx="405">
                  <c:v>42383</c:v>
                </c:pt>
                <c:pt idx="406">
                  <c:v>42384</c:v>
                </c:pt>
                <c:pt idx="407">
                  <c:v>42387</c:v>
                </c:pt>
                <c:pt idx="408">
                  <c:v>42388</c:v>
                </c:pt>
                <c:pt idx="409">
                  <c:v>42389</c:v>
                </c:pt>
                <c:pt idx="410">
                  <c:v>42390</c:v>
                </c:pt>
                <c:pt idx="411">
                  <c:v>42391</c:v>
                </c:pt>
                <c:pt idx="412">
                  <c:v>42394</c:v>
                </c:pt>
                <c:pt idx="413">
                  <c:v>42395</c:v>
                </c:pt>
                <c:pt idx="414">
                  <c:v>42396</c:v>
                </c:pt>
                <c:pt idx="415">
                  <c:v>42397</c:v>
                </c:pt>
                <c:pt idx="416">
                  <c:v>42398</c:v>
                </c:pt>
                <c:pt idx="417">
                  <c:v>42401</c:v>
                </c:pt>
                <c:pt idx="418">
                  <c:v>42402</c:v>
                </c:pt>
                <c:pt idx="419">
                  <c:v>42403</c:v>
                </c:pt>
                <c:pt idx="420">
                  <c:v>42404</c:v>
                </c:pt>
                <c:pt idx="421">
                  <c:v>42405</c:v>
                </c:pt>
                <c:pt idx="422">
                  <c:v>42408</c:v>
                </c:pt>
                <c:pt idx="423">
                  <c:v>42409</c:v>
                </c:pt>
                <c:pt idx="424">
                  <c:v>42410</c:v>
                </c:pt>
                <c:pt idx="425">
                  <c:v>42411</c:v>
                </c:pt>
                <c:pt idx="426">
                  <c:v>42412</c:v>
                </c:pt>
                <c:pt idx="427">
                  <c:v>42415</c:v>
                </c:pt>
                <c:pt idx="428">
                  <c:v>42416</c:v>
                </c:pt>
                <c:pt idx="429">
                  <c:v>42417</c:v>
                </c:pt>
                <c:pt idx="430">
                  <c:v>42418</c:v>
                </c:pt>
                <c:pt idx="431">
                  <c:v>42419</c:v>
                </c:pt>
                <c:pt idx="432">
                  <c:v>42422</c:v>
                </c:pt>
                <c:pt idx="433">
                  <c:v>42423</c:v>
                </c:pt>
                <c:pt idx="434">
                  <c:v>42424</c:v>
                </c:pt>
                <c:pt idx="435">
                  <c:v>42425</c:v>
                </c:pt>
                <c:pt idx="436">
                  <c:v>42426</c:v>
                </c:pt>
                <c:pt idx="437">
                  <c:v>42429</c:v>
                </c:pt>
                <c:pt idx="438">
                  <c:v>42430</c:v>
                </c:pt>
                <c:pt idx="439">
                  <c:v>42431</c:v>
                </c:pt>
                <c:pt idx="440">
                  <c:v>42432</c:v>
                </c:pt>
                <c:pt idx="441">
                  <c:v>42433</c:v>
                </c:pt>
                <c:pt idx="442">
                  <c:v>42436</c:v>
                </c:pt>
                <c:pt idx="443">
                  <c:v>42437</c:v>
                </c:pt>
                <c:pt idx="444">
                  <c:v>42438</c:v>
                </c:pt>
                <c:pt idx="445">
                  <c:v>42439</c:v>
                </c:pt>
                <c:pt idx="446">
                  <c:v>42440</c:v>
                </c:pt>
                <c:pt idx="447">
                  <c:v>42443</c:v>
                </c:pt>
                <c:pt idx="448">
                  <c:v>42444</c:v>
                </c:pt>
                <c:pt idx="449">
                  <c:v>42445</c:v>
                </c:pt>
                <c:pt idx="450">
                  <c:v>42446</c:v>
                </c:pt>
                <c:pt idx="451">
                  <c:v>42447</c:v>
                </c:pt>
                <c:pt idx="452">
                  <c:v>42450</c:v>
                </c:pt>
                <c:pt idx="453">
                  <c:v>42451</c:v>
                </c:pt>
                <c:pt idx="454">
                  <c:v>42452</c:v>
                </c:pt>
                <c:pt idx="455">
                  <c:v>42453</c:v>
                </c:pt>
                <c:pt idx="456">
                  <c:v>42454</c:v>
                </c:pt>
                <c:pt idx="457">
                  <c:v>42457</c:v>
                </c:pt>
                <c:pt idx="458">
                  <c:v>42458</c:v>
                </c:pt>
                <c:pt idx="459">
                  <c:v>42459</c:v>
                </c:pt>
                <c:pt idx="460">
                  <c:v>42460</c:v>
                </c:pt>
                <c:pt idx="461">
                  <c:v>42461</c:v>
                </c:pt>
                <c:pt idx="462">
                  <c:v>42464</c:v>
                </c:pt>
                <c:pt idx="463">
                  <c:v>42465</c:v>
                </c:pt>
                <c:pt idx="464">
                  <c:v>42466</c:v>
                </c:pt>
                <c:pt idx="465">
                  <c:v>42467</c:v>
                </c:pt>
                <c:pt idx="466">
                  <c:v>42468</c:v>
                </c:pt>
                <c:pt idx="467">
                  <c:v>42471</c:v>
                </c:pt>
                <c:pt idx="468">
                  <c:v>42472</c:v>
                </c:pt>
                <c:pt idx="469">
                  <c:v>42473</c:v>
                </c:pt>
                <c:pt idx="470">
                  <c:v>42474</c:v>
                </c:pt>
                <c:pt idx="471">
                  <c:v>42475</c:v>
                </c:pt>
                <c:pt idx="472">
                  <c:v>42478</c:v>
                </c:pt>
                <c:pt idx="473">
                  <c:v>42479</c:v>
                </c:pt>
                <c:pt idx="474">
                  <c:v>42480</c:v>
                </c:pt>
              </c:numCache>
            </c:numRef>
          </c:cat>
          <c:val>
            <c:numRef>
              <c:f>'ER Hist Index'!$E$18:$RK$18</c:f>
              <c:numCache>
                <c:formatCode>General</c:formatCode>
                <c:ptCount val="475"/>
                <c:pt idx="0">
                  <c:v>100</c:v>
                </c:pt>
                <c:pt idx="1">
                  <c:v>100.03814506021469</c:v>
                </c:pt>
                <c:pt idx="2">
                  <c:v>100.00544929431639</c:v>
                </c:pt>
                <c:pt idx="3">
                  <c:v>100.00544929431639</c:v>
                </c:pt>
                <c:pt idx="4">
                  <c:v>100.03814506021469</c:v>
                </c:pt>
                <c:pt idx="5">
                  <c:v>100.02179717726551</c:v>
                </c:pt>
                <c:pt idx="6">
                  <c:v>100.01089858863277</c:v>
                </c:pt>
                <c:pt idx="7">
                  <c:v>100.01089858863277</c:v>
                </c:pt>
                <c:pt idx="8">
                  <c:v>100.02724647158189</c:v>
                </c:pt>
                <c:pt idx="9">
                  <c:v>100.02724647158189</c:v>
                </c:pt>
                <c:pt idx="10">
                  <c:v>100</c:v>
                </c:pt>
                <c:pt idx="11">
                  <c:v>100.01634788294915</c:v>
                </c:pt>
                <c:pt idx="12">
                  <c:v>100.0681161789548</c:v>
                </c:pt>
                <c:pt idx="13">
                  <c:v>100.04359435453108</c:v>
                </c:pt>
                <c:pt idx="14">
                  <c:v>100</c:v>
                </c:pt>
                <c:pt idx="15">
                  <c:v>100.00544929431639</c:v>
                </c:pt>
                <c:pt idx="16">
                  <c:v>100.11443518064411</c:v>
                </c:pt>
                <c:pt idx="17">
                  <c:v>100.02724647158189</c:v>
                </c:pt>
                <c:pt idx="18">
                  <c:v>100.02724647158189</c:v>
                </c:pt>
                <c:pt idx="19">
                  <c:v>100.00544929431639</c:v>
                </c:pt>
                <c:pt idx="20">
                  <c:v>100.01089858863277</c:v>
                </c:pt>
                <c:pt idx="21">
                  <c:v>100.03814506021469</c:v>
                </c:pt>
                <c:pt idx="22">
                  <c:v>100.02724647158189</c:v>
                </c:pt>
                <c:pt idx="23">
                  <c:v>100.01089858863277</c:v>
                </c:pt>
                <c:pt idx="24">
                  <c:v>100.03269576589832</c:v>
                </c:pt>
                <c:pt idx="25">
                  <c:v>99.96730423410169</c:v>
                </c:pt>
                <c:pt idx="26">
                  <c:v>99.476867745626919</c:v>
                </c:pt>
                <c:pt idx="27">
                  <c:v>99.231649501389597</c:v>
                </c:pt>
                <c:pt idx="28">
                  <c:v>99.188055146858417</c:v>
                </c:pt>
                <c:pt idx="29">
                  <c:v>99.177156558225676</c:v>
                </c:pt>
                <c:pt idx="30">
                  <c:v>99.209852324123986</c:v>
                </c:pt>
                <c:pt idx="31">
                  <c:v>99.193504441174866</c:v>
                </c:pt>
                <c:pt idx="32">
                  <c:v>99.193504441174866</c:v>
                </c:pt>
                <c:pt idx="33">
                  <c:v>99.182605852542054</c:v>
                </c:pt>
                <c:pt idx="34">
                  <c:v>99.198953735491258</c:v>
                </c:pt>
                <c:pt idx="35">
                  <c:v>99.188055146858417</c:v>
                </c:pt>
                <c:pt idx="36">
                  <c:v>99.193504441174866</c:v>
                </c:pt>
                <c:pt idx="37">
                  <c:v>99.204403029807679</c:v>
                </c:pt>
                <c:pt idx="38">
                  <c:v>99.207127676965825</c:v>
                </c:pt>
                <c:pt idx="39">
                  <c:v>99.198953735491258</c:v>
                </c:pt>
                <c:pt idx="40">
                  <c:v>99.250722031496863</c:v>
                </c:pt>
                <c:pt idx="41">
                  <c:v>99.272519208762461</c:v>
                </c:pt>
                <c:pt idx="42">
                  <c:v>99.188055146858417</c:v>
                </c:pt>
                <c:pt idx="43">
                  <c:v>99.177156558225676</c:v>
                </c:pt>
                <c:pt idx="44">
                  <c:v>99.182605852542054</c:v>
                </c:pt>
                <c:pt idx="45">
                  <c:v>99.182605852542054</c:v>
                </c:pt>
                <c:pt idx="46">
                  <c:v>99.218026265598596</c:v>
                </c:pt>
                <c:pt idx="47">
                  <c:v>99.231649501389597</c:v>
                </c:pt>
                <c:pt idx="48">
                  <c:v>99.258895972971473</c:v>
                </c:pt>
                <c:pt idx="49">
                  <c:v>99.185330499700257</c:v>
                </c:pt>
                <c:pt idx="50">
                  <c:v>99.182605852542054</c:v>
                </c:pt>
                <c:pt idx="51">
                  <c:v>99.185330499700257</c:v>
                </c:pt>
                <c:pt idx="52">
                  <c:v>99.133562203694567</c:v>
                </c:pt>
                <c:pt idx="53">
                  <c:v>99.136286850852784</c:v>
                </c:pt>
                <c:pt idx="54">
                  <c:v>99.136286850852784</c:v>
                </c:pt>
                <c:pt idx="55">
                  <c:v>99.179881205383865</c:v>
                </c:pt>
                <c:pt idx="56">
                  <c:v>99.117214320745489</c:v>
                </c:pt>
                <c:pt idx="57">
                  <c:v>99.117214320745489</c:v>
                </c:pt>
                <c:pt idx="58">
                  <c:v>99.136286850852784</c:v>
                </c:pt>
                <c:pt idx="59">
                  <c:v>99.158084028118353</c:v>
                </c:pt>
                <c:pt idx="60">
                  <c:v>99.177156558225676</c:v>
                </c:pt>
                <c:pt idx="61">
                  <c:v>99.166257969592962</c:v>
                </c:pt>
                <c:pt idx="62">
                  <c:v>99.166257969592962</c:v>
                </c:pt>
                <c:pt idx="63">
                  <c:v>99.139011498011001</c:v>
                </c:pt>
                <c:pt idx="64">
                  <c:v>99.128112909378245</c:v>
                </c:pt>
                <c:pt idx="65">
                  <c:v>99.139011498011001</c:v>
                </c:pt>
                <c:pt idx="66">
                  <c:v>99.10904037927088</c:v>
                </c:pt>
                <c:pt idx="67">
                  <c:v>99.141736145169162</c:v>
                </c:pt>
                <c:pt idx="68">
                  <c:v>99.136286850852784</c:v>
                </c:pt>
                <c:pt idx="69">
                  <c:v>99.139011498011001</c:v>
                </c:pt>
                <c:pt idx="70">
                  <c:v>99.141736145169162</c:v>
                </c:pt>
                <c:pt idx="71">
                  <c:v>99.163533322434688</c:v>
                </c:pt>
                <c:pt idx="72">
                  <c:v>99.092692496321703</c:v>
                </c:pt>
                <c:pt idx="73">
                  <c:v>99.095417143479864</c:v>
                </c:pt>
                <c:pt idx="74">
                  <c:v>99.092692496321703</c:v>
                </c:pt>
                <c:pt idx="75">
                  <c:v>99.092692496321703</c:v>
                </c:pt>
                <c:pt idx="76">
                  <c:v>99.10904037927088</c:v>
                </c:pt>
                <c:pt idx="77">
                  <c:v>99.084518554847165</c:v>
                </c:pt>
                <c:pt idx="78">
                  <c:v>99.095417143479864</c:v>
                </c:pt>
                <c:pt idx="79">
                  <c:v>98.929213666830179</c:v>
                </c:pt>
                <c:pt idx="80">
                  <c:v>98.910141136722771</c:v>
                </c:pt>
                <c:pt idx="81">
                  <c:v>99.430548743937663</c:v>
                </c:pt>
                <c:pt idx="82">
                  <c:v>99.095417143479864</c:v>
                </c:pt>
                <c:pt idx="83">
                  <c:v>98.713966541332937</c:v>
                </c:pt>
                <c:pt idx="84">
                  <c:v>98.727589777123853</c:v>
                </c:pt>
                <c:pt idx="85">
                  <c:v>98.640401068061678</c:v>
                </c:pt>
                <c:pt idx="86">
                  <c:v>98.596806713530555</c:v>
                </c:pt>
                <c:pt idx="87">
                  <c:v>98.577734183423175</c:v>
                </c:pt>
                <c:pt idx="88">
                  <c:v>98.618603890796138</c:v>
                </c:pt>
                <c:pt idx="89">
                  <c:v>98.585908124897784</c:v>
                </c:pt>
                <c:pt idx="90">
                  <c:v>98.585908124897784</c:v>
                </c:pt>
                <c:pt idx="91">
                  <c:v>98.656748951010798</c:v>
                </c:pt>
                <c:pt idx="92">
                  <c:v>98.596806713530555</c:v>
                </c:pt>
                <c:pt idx="93">
                  <c:v>98.585908124897784</c:v>
                </c:pt>
                <c:pt idx="94">
                  <c:v>98.585908124897784</c:v>
                </c:pt>
                <c:pt idx="95">
                  <c:v>98.585908124897784</c:v>
                </c:pt>
                <c:pt idx="96">
                  <c:v>98.618603890796138</c:v>
                </c:pt>
                <c:pt idx="97">
                  <c:v>98.599531360688772</c:v>
                </c:pt>
                <c:pt idx="98">
                  <c:v>98.588632772055973</c:v>
                </c:pt>
                <c:pt idx="99">
                  <c:v>98.566835594790447</c:v>
                </c:pt>
                <c:pt idx="100">
                  <c:v>98.621328537954255</c:v>
                </c:pt>
                <c:pt idx="101">
                  <c:v>98.648575009536259</c:v>
                </c:pt>
                <c:pt idx="102">
                  <c:v>98.618603890796138</c:v>
                </c:pt>
                <c:pt idx="103">
                  <c:v>98.613154596479717</c:v>
                </c:pt>
                <c:pt idx="104">
                  <c:v>98.618603890796138</c:v>
                </c:pt>
                <c:pt idx="105">
                  <c:v>98.722140482807475</c:v>
                </c:pt>
                <c:pt idx="106">
                  <c:v>98.722140482807475</c:v>
                </c:pt>
                <c:pt idx="107">
                  <c:v>98.733039071440245</c:v>
                </c:pt>
                <c:pt idx="108">
                  <c:v>98.596806713530555</c:v>
                </c:pt>
                <c:pt idx="109">
                  <c:v>98.604980655005193</c:v>
                </c:pt>
                <c:pt idx="110">
                  <c:v>98.610429949321585</c:v>
                </c:pt>
                <c:pt idx="111">
                  <c:v>98.942836902621067</c:v>
                </c:pt>
                <c:pt idx="112">
                  <c:v>98.942836902621067</c:v>
                </c:pt>
                <c:pt idx="113">
                  <c:v>99.005503787259542</c:v>
                </c:pt>
                <c:pt idx="114">
                  <c:v>99.139011498011001</c:v>
                </c:pt>
                <c:pt idx="115">
                  <c:v>98.904691842406379</c:v>
                </c:pt>
                <c:pt idx="116">
                  <c:v>99.198953735491258</c:v>
                </c:pt>
                <c:pt idx="117">
                  <c:v>99.316113563293584</c:v>
                </c:pt>
                <c:pt idx="118">
                  <c:v>99.452345921203232</c:v>
                </c:pt>
                <c:pt idx="119">
                  <c:v>99.040924200316113</c:v>
                </c:pt>
                <c:pt idx="120">
                  <c:v>99.040924200316113</c:v>
                </c:pt>
                <c:pt idx="121">
                  <c:v>99.422374802463025</c:v>
                </c:pt>
                <c:pt idx="122">
                  <c:v>100.03542041305649</c:v>
                </c:pt>
                <c:pt idx="123">
                  <c:v>100.03542041305649</c:v>
                </c:pt>
                <c:pt idx="124">
                  <c:v>100.03542041305649</c:v>
                </c:pt>
                <c:pt idx="125">
                  <c:v>99.239823442864136</c:v>
                </c:pt>
                <c:pt idx="126">
                  <c:v>99.237098795705961</c:v>
                </c:pt>
                <c:pt idx="127">
                  <c:v>99.512288158683404</c:v>
                </c:pt>
                <c:pt idx="128">
                  <c:v>99.335186093400864</c:v>
                </c:pt>
                <c:pt idx="129">
                  <c:v>99.599476867745608</c:v>
                </c:pt>
                <c:pt idx="130">
                  <c:v>99.37605580077377</c:v>
                </c:pt>
                <c:pt idx="131">
                  <c:v>99.730259931338921</c:v>
                </c:pt>
                <c:pt idx="132">
                  <c:v>99.452345921203232</c:v>
                </c:pt>
                <c:pt idx="133">
                  <c:v>99.373331153615553</c:v>
                </c:pt>
                <c:pt idx="134">
                  <c:v>99.648520516593038</c:v>
                </c:pt>
                <c:pt idx="135">
                  <c:v>99.648520516593038</c:v>
                </c:pt>
                <c:pt idx="136">
                  <c:v>99.648520516593038</c:v>
                </c:pt>
                <c:pt idx="137">
                  <c:v>99.746607814288041</c:v>
                </c:pt>
                <c:pt idx="138">
                  <c:v>99.743883167129852</c:v>
                </c:pt>
                <c:pt idx="139">
                  <c:v>99.743883167129852</c:v>
                </c:pt>
                <c:pt idx="140">
                  <c:v>99.855593700615771</c:v>
                </c:pt>
                <c:pt idx="141">
                  <c:v>99.926434526728769</c:v>
                </c:pt>
                <c:pt idx="142">
                  <c:v>99.850144406299378</c:v>
                </c:pt>
                <c:pt idx="143">
                  <c:v>100.12260912211865</c:v>
                </c:pt>
                <c:pt idx="144">
                  <c:v>100.13350771075143</c:v>
                </c:pt>
                <c:pt idx="145">
                  <c:v>100.24249359707919</c:v>
                </c:pt>
                <c:pt idx="146">
                  <c:v>100.33513160045771</c:v>
                </c:pt>
                <c:pt idx="147">
                  <c:v>100.22069641981363</c:v>
                </c:pt>
                <c:pt idx="148">
                  <c:v>100.15802953517519</c:v>
                </c:pt>
                <c:pt idx="149">
                  <c:v>100.42232030951989</c:v>
                </c:pt>
                <c:pt idx="150">
                  <c:v>100.32423301182493</c:v>
                </c:pt>
                <c:pt idx="151">
                  <c:v>100.50950901858208</c:v>
                </c:pt>
                <c:pt idx="152">
                  <c:v>100.51223366574035</c:v>
                </c:pt>
                <c:pt idx="153">
                  <c:v>100.62939349354258</c:v>
                </c:pt>
                <c:pt idx="154">
                  <c:v>100.6130456105934</c:v>
                </c:pt>
                <c:pt idx="155">
                  <c:v>100.6130456105934</c:v>
                </c:pt>
                <c:pt idx="156">
                  <c:v>100.50678437142386</c:v>
                </c:pt>
                <c:pt idx="157">
                  <c:v>100.6130456105934</c:v>
                </c:pt>
                <c:pt idx="158">
                  <c:v>100.59669772764428</c:v>
                </c:pt>
                <c:pt idx="159">
                  <c:v>100.77652444008503</c:v>
                </c:pt>
                <c:pt idx="160">
                  <c:v>100.67571249523181</c:v>
                </c:pt>
                <c:pt idx="161">
                  <c:v>100.86371314914722</c:v>
                </c:pt>
                <c:pt idx="162">
                  <c:v>100.94000326957664</c:v>
                </c:pt>
                <c:pt idx="163">
                  <c:v>100.83919132472343</c:v>
                </c:pt>
                <c:pt idx="164">
                  <c:v>100.94000326957664</c:v>
                </c:pt>
                <c:pt idx="165">
                  <c:v>101.06261239169527</c:v>
                </c:pt>
                <c:pt idx="166">
                  <c:v>101.07351098032807</c:v>
                </c:pt>
                <c:pt idx="167">
                  <c:v>100.89368426788729</c:v>
                </c:pt>
                <c:pt idx="168">
                  <c:v>100.92365538662742</c:v>
                </c:pt>
                <c:pt idx="169">
                  <c:v>100.94000326957664</c:v>
                </c:pt>
                <c:pt idx="170">
                  <c:v>100.94000326957664</c:v>
                </c:pt>
                <c:pt idx="171">
                  <c:v>101.02174268432239</c:v>
                </c:pt>
                <c:pt idx="172">
                  <c:v>100.94000326957664</c:v>
                </c:pt>
                <c:pt idx="173">
                  <c:v>100.94000326957664</c:v>
                </c:pt>
                <c:pt idx="174">
                  <c:v>100.94000326957664</c:v>
                </c:pt>
                <c:pt idx="175">
                  <c:v>100.94000326957664</c:v>
                </c:pt>
                <c:pt idx="176">
                  <c:v>100.90458285652005</c:v>
                </c:pt>
                <c:pt idx="177">
                  <c:v>100.94000326957664</c:v>
                </c:pt>
                <c:pt idx="178">
                  <c:v>100.88823497357089</c:v>
                </c:pt>
                <c:pt idx="179">
                  <c:v>100.92365538662742</c:v>
                </c:pt>
                <c:pt idx="180">
                  <c:v>101.02174268432239</c:v>
                </c:pt>
                <c:pt idx="181">
                  <c:v>101.14707645359923</c:v>
                </c:pt>
                <c:pt idx="182">
                  <c:v>101.14707645359923</c:v>
                </c:pt>
                <c:pt idx="183">
                  <c:v>101.02174268432239</c:v>
                </c:pt>
                <c:pt idx="184">
                  <c:v>101.02174268432239</c:v>
                </c:pt>
                <c:pt idx="185">
                  <c:v>101.10348209906815</c:v>
                </c:pt>
                <c:pt idx="186">
                  <c:v>101.10348209906815</c:v>
                </c:pt>
                <c:pt idx="187">
                  <c:v>101.09258351043538</c:v>
                </c:pt>
                <c:pt idx="188">
                  <c:v>101.09258351043538</c:v>
                </c:pt>
                <c:pt idx="189">
                  <c:v>101.09258351043538</c:v>
                </c:pt>
                <c:pt idx="190">
                  <c:v>101.25061304561063</c:v>
                </c:pt>
                <c:pt idx="191">
                  <c:v>101.36504822625464</c:v>
                </c:pt>
                <c:pt idx="192">
                  <c:v>101.36504822625464</c:v>
                </c:pt>
                <c:pt idx="193">
                  <c:v>101.36504822625464</c:v>
                </c:pt>
                <c:pt idx="194">
                  <c:v>101.36504822625464</c:v>
                </c:pt>
                <c:pt idx="195">
                  <c:v>101.36504822625464</c:v>
                </c:pt>
                <c:pt idx="196">
                  <c:v>101.25061304561063</c:v>
                </c:pt>
                <c:pt idx="197">
                  <c:v>100.92910468094387</c:v>
                </c:pt>
                <c:pt idx="198">
                  <c:v>101.25061304561063</c:v>
                </c:pt>
                <c:pt idx="199">
                  <c:v>101.25333769276875</c:v>
                </c:pt>
                <c:pt idx="200">
                  <c:v>101.17977221949748</c:v>
                </c:pt>
                <c:pt idx="201">
                  <c:v>101.29965669445806</c:v>
                </c:pt>
                <c:pt idx="202">
                  <c:v>101.20701869107954</c:v>
                </c:pt>
                <c:pt idx="203">
                  <c:v>101.25061304561063</c:v>
                </c:pt>
                <c:pt idx="204">
                  <c:v>101.21246798539592</c:v>
                </c:pt>
                <c:pt idx="205">
                  <c:v>101.19067080813035</c:v>
                </c:pt>
                <c:pt idx="206">
                  <c:v>101.25061304561063</c:v>
                </c:pt>
                <c:pt idx="207">
                  <c:v>101.24516375129423</c:v>
                </c:pt>
                <c:pt idx="208">
                  <c:v>101.26696092855974</c:v>
                </c:pt>
                <c:pt idx="209">
                  <c:v>101.31872922456542</c:v>
                </c:pt>
                <c:pt idx="210">
                  <c:v>101.32417851888175</c:v>
                </c:pt>
                <c:pt idx="211">
                  <c:v>101.3568742847801</c:v>
                </c:pt>
                <c:pt idx="212">
                  <c:v>101.29693204729988</c:v>
                </c:pt>
                <c:pt idx="213">
                  <c:v>101.30238134161621</c:v>
                </c:pt>
                <c:pt idx="214">
                  <c:v>101.30238134161621</c:v>
                </c:pt>
                <c:pt idx="215">
                  <c:v>101.27241022287615</c:v>
                </c:pt>
                <c:pt idx="216">
                  <c:v>101.33235246035638</c:v>
                </c:pt>
                <c:pt idx="217">
                  <c:v>101.29693204729988</c:v>
                </c:pt>
                <c:pt idx="218">
                  <c:v>101.31327993024907</c:v>
                </c:pt>
                <c:pt idx="219">
                  <c:v>101.29693204729988</c:v>
                </c:pt>
                <c:pt idx="220">
                  <c:v>101.38412075636208</c:v>
                </c:pt>
                <c:pt idx="221">
                  <c:v>101.3895700506784</c:v>
                </c:pt>
                <c:pt idx="222">
                  <c:v>101.26968557571797</c:v>
                </c:pt>
                <c:pt idx="223">
                  <c:v>101.26423628140158</c:v>
                </c:pt>
                <c:pt idx="224">
                  <c:v>101.24788839845237</c:v>
                </c:pt>
                <c:pt idx="225">
                  <c:v>101.24788839845237</c:v>
                </c:pt>
                <c:pt idx="226">
                  <c:v>101.32962781319816</c:v>
                </c:pt>
                <c:pt idx="227">
                  <c:v>101.32962781319816</c:v>
                </c:pt>
                <c:pt idx="228">
                  <c:v>101.28603345866709</c:v>
                </c:pt>
                <c:pt idx="229">
                  <c:v>101.30238134161621</c:v>
                </c:pt>
                <c:pt idx="230">
                  <c:v>101.4140918751022</c:v>
                </c:pt>
                <c:pt idx="231">
                  <c:v>101.3895700506784</c:v>
                </c:pt>
                <c:pt idx="232">
                  <c:v>101.25878698708514</c:v>
                </c:pt>
                <c:pt idx="233">
                  <c:v>101.25333769276875</c:v>
                </c:pt>
                <c:pt idx="234">
                  <c:v>101.28603345866709</c:v>
                </c:pt>
                <c:pt idx="235">
                  <c:v>101.25606233992696</c:v>
                </c:pt>
                <c:pt idx="236">
                  <c:v>101.40591793362758</c:v>
                </c:pt>
                <c:pt idx="237">
                  <c:v>101.25606233992696</c:v>
                </c:pt>
                <c:pt idx="238">
                  <c:v>101.25606233992696</c:v>
                </c:pt>
                <c:pt idx="239">
                  <c:v>101.30783063593266</c:v>
                </c:pt>
                <c:pt idx="240">
                  <c:v>101.34325104898916</c:v>
                </c:pt>
                <c:pt idx="241">
                  <c:v>101.340526401831</c:v>
                </c:pt>
                <c:pt idx="242">
                  <c:v>101.35142499046373</c:v>
                </c:pt>
                <c:pt idx="243">
                  <c:v>101.34597569614733</c:v>
                </c:pt>
                <c:pt idx="244">
                  <c:v>101.33780175467275</c:v>
                </c:pt>
                <c:pt idx="245">
                  <c:v>101.35142499046373</c:v>
                </c:pt>
                <c:pt idx="246">
                  <c:v>101.33235246035638</c:v>
                </c:pt>
                <c:pt idx="247">
                  <c:v>101.32962781319816</c:v>
                </c:pt>
                <c:pt idx="248">
                  <c:v>101.38412075636208</c:v>
                </c:pt>
                <c:pt idx="249">
                  <c:v>101.40046863931123</c:v>
                </c:pt>
                <c:pt idx="250">
                  <c:v>101.39501934499481</c:v>
                </c:pt>
                <c:pt idx="251">
                  <c:v>101.54487493869544</c:v>
                </c:pt>
                <c:pt idx="252">
                  <c:v>101.42226581657671</c:v>
                </c:pt>
                <c:pt idx="253">
                  <c:v>101.3895700506784</c:v>
                </c:pt>
                <c:pt idx="254">
                  <c:v>101.3868454035202</c:v>
                </c:pt>
                <c:pt idx="255">
                  <c:v>101.3895700506784</c:v>
                </c:pt>
                <c:pt idx="256">
                  <c:v>101.3895700506784</c:v>
                </c:pt>
                <c:pt idx="257">
                  <c:v>101.46858481826604</c:v>
                </c:pt>
                <c:pt idx="258">
                  <c:v>101.39774399215301</c:v>
                </c:pt>
                <c:pt idx="259">
                  <c:v>101.47130946542421</c:v>
                </c:pt>
                <c:pt idx="260">
                  <c:v>101.47130946542421</c:v>
                </c:pt>
                <c:pt idx="261">
                  <c:v>101.47130946542421</c:v>
                </c:pt>
                <c:pt idx="262">
                  <c:v>101.47130946542421</c:v>
                </c:pt>
                <c:pt idx="263">
                  <c:v>101.47130946542421</c:v>
                </c:pt>
                <c:pt idx="264">
                  <c:v>101.50128058416436</c:v>
                </c:pt>
                <c:pt idx="265">
                  <c:v>101.48220805405695</c:v>
                </c:pt>
                <c:pt idx="266">
                  <c:v>101.47130946542421</c:v>
                </c:pt>
                <c:pt idx="267">
                  <c:v>101.46586017110783</c:v>
                </c:pt>
                <c:pt idx="268">
                  <c:v>101.46586017110783</c:v>
                </c:pt>
                <c:pt idx="269">
                  <c:v>101.54759958585369</c:v>
                </c:pt>
                <c:pt idx="270">
                  <c:v>101.56394746880279</c:v>
                </c:pt>
                <c:pt idx="271">
                  <c:v>101.65658547218131</c:v>
                </c:pt>
                <c:pt idx="272">
                  <c:v>101.79826712440739</c:v>
                </c:pt>
                <c:pt idx="273">
                  <c:v>101.79826712440739</c:v>
                </c:pt>
                <c:pt idx="274">
                  <c:v>101.93449948231712</c:v>
                </c:pt>
                <c:pt idx="275">
                  <c:v>101.94539807094981</c:v>
                </c:pt>
                <c:pt idx="276">
                  <c:v>102.00806495558825</c:v>
                </c:pt>
                <c:pt idx="277">
                  <c:v>101.68383194376325</c:v>
                </c:pt>
                <c:pt idx="278">
                  <c:v>101.98354313116451</c:v>
                </c:pt>
                <c:pt idx="279">
                  <c:v>101.68383194376325</c:v>
                </c:pt>
                <c:pt idx="280">
                  <c:v>101.96174595389897</c:v>
                </c:pt>
                <c:pt idx="281">
                  <c:v>101.93449948231712</c:v>
                </c:pt>
                <c:pt idx="282">
                  <c:v>102.13884801918145</c:v>
                </c:pt>
                <c:pt idx="283">
                  <c:v>102.06528254591029</c:v>
                </c:pt>
                <c:pt idx="284">
                  <c:v>102.16064519644705</c:v>
                </c:pt>
                <c:pt idx="285">
                  <c:v>102.16609449076344</c:v>
                </c:pt>
                <c:pt idx="286">
                  <c:v>102.47670426679744</c:v>
                </c:pt>
                <c:pt idx="287">
                  <c:v>102.15519590213064</c:v>
                </c:pt>
                <c:pt idx="288">
                  <c:v>102.2641817884584</c:v>
                </c:pt>
                <c:pt idx="289">
                  <c:v>102.2641817884584</c:v>
                </c:pt>
                <c:pt idx="290">
                  <c:v>102.25600784698376</c:v>
                </c:pt>
                <c:pt idx="291">
                  <c:v>102.25873249414201</c:v>
                </c:pt>
                <c:pt idx="292">
                  <c:v>102.37861696910252</c:v>
                </c:pt>
                <c:pt idx="293">
                  <c:v>102.43310991226637</c:v>
                </c:pt>
                <c:pt idx="294">
                  <c:v>102.39224020489345</c:v>
                </c:pt>
                <c:pt idx="295">
                  <c:v>102.4794289139556</c:v>
                </c:pt>
                <c:pt idx="296">
                  <c:v>102.61566127186529</c:v>
                </c:pt>
                <c:pt idx="297">
                  <c:v>102.65380633207992</c:v>
                </c:pt>
                <c:pt idx="298">
                  <c:v>102.65380633207992</c:v>
                </c:pt>
                <c:pt idx="299">
                  <c:v>107.50367827366354</c:v>
                </c:pt>
                <c:pt idx="300">
                  <c:v>137.54018854558339</c:v>
                </c:pt>
                <c:pt idx="301">
                  <c:v>128.05841643507176</c:v>
                </c:pt>
                <c:pt idx="302">
                  <c:v>123.88698163587814</c:v>
                </c:pt>
                <c:pt idx="303">
                  <c:v>129.89755326685184</c:v>
                </c:pt>
                <c:pt idx="304">
                  <c:v>132.69031660399986</c:v>
                </c:pt>
                <c:pt idx="305">
                  <c:v>131.31436978911225</c:v>
                </c:pt>
                <c:pt idx="306">
                  <c:v>131.06642689771684</c:v>
                </c:pt>
                <c:pt idx="307">
                  <c:v>130.51059887744537</c:v>
                </c:pt>
                <c:pt idx="308">
                  <c:v>130.51059887744537</c:v>
                </c:pt>
                <c:pt idx="309">
                  <c:v>131.02828183750211</c:v>
                </c:pt>
                <c:pt idx="310">
                  <c:v>130.72857065010078</c:v>
                </c:pt>
                <c:pt idx="311">
                  <c:v>130.91929595117432</c:v>
                </c:pt>
                <c:pt idx="312">
                  <c:v>132.50504059724261</c:v>
                </c:pt>
                <c:pt idx="313">
                  <c:v>133.53495722303958</c:v>
                </c:pt>
                <c:pt idx="314">
                  <c:v>136.70917116233443</c:v>
                </c:pt>
                <c:pt idx="315">
                  <c:v>141.70878971173232</c:v>
                </c:pt>
                <c:pt idx="316">
                  <c:v>143.86136995259125</c:v>
                </c:pt>
                <c:pt idx="317">
                  <c:v>151.49038199553161</c:v>
                </c:pt>
                <c:pt idx="318">
                  <c:v>152.03531142717017</c:v>
                </c:pt>
                <c:pt idx="319">
                  <c:v>154.75995858536317</c:v>
                </c:pt>
                <c:pt idx="320">
                  <c:v>147.40341125824202</c:v>
                </c:pt>
                <c:pt idx="321">
                  <c:v>152.0624489128659</c:v>
                </c:pt>
                <c:pt idx="322">
                  <c:v>147.24254809002235</c:v>
                </c:pt>
                <c:pt idx="323">
                  <c:v>142.09034929976568</c:v>
                </c:pt>
                <c:pt idx="324">
                  <c:v>147.04915263473376</c:v>
                </c:pt>
                <c:pt idx="325">
                  <c:v>146.58601711078424</c:v>
                </c:pt>
                <c:pt idx="326">
                  <c:v>147.15808402811828</c:v>
                </c:pt>
                <c:pt idx="327">
                  <c:v>147.21263146422535</c:v>
                </c:pt>
                <c:pt idx="328">
                  <c:v>148.20712767696585</c:v>
                </c:pt>
                <c:pt idx="329">
                  <c:v>148.19617459538983</c:v>
                </c:pt>
                <c:pt idx="330">
                  <c:v>147.82834722903397</c:v>
                </c:pt>
                <c:pt idx="331">
                  <c:v>148.0682251648411</c:v>
                </c:pt>
                <c:pt idx="332">
                  <c:v>148.03002561168327</c:v>
                </c:pt>
                <c:pt idx="333">
                  <c:v>148.71118740123151</c:v>
                </c:pt>
                <c:pt idx="334">
                  <c:v>149.50133507710751</c:v>
                </c:pt>
                <c:pt idx="335">
                  <c:v>149.24254809002232</c:v>
                </c:pt>
                <c:pt idx="336">
                  <c:v>149.24254809002232</c:v>
                </c:pt>
                <c:pt idx="337">
                  <c:v>149.9372786224184</c:v>
                </c:pt>
                <c:pt idx="338">
                  <c:v>149.24254809002232</c:v>
                </c:pt>
                <c:pt idx="339">
                  <c:v>150.64574137649177</c:v>
                </c:pt>
                <c:pt idx="340">
                  <c:v>150.58569015312517</c:v>
                </c:pt>
                <c:pt idx="341">
                  <c:v>150.48220805405705</c:v>
                </c:pt>
                <c:pt idx="342">
                  <c:v>150.86365865620402</c:v>
                </c:pt>
                <c:pt idx="343">
                  <c:v>151.08168492180252</c:v>
                </c:pt>
                <c:pt idx="344">
                  <c:v>151.40858808784265</c:v>
                </c:pt>
                <c:pt idx="345">
                  <c:v>151.57206691733427</c:v>
                </c:pt>
                <c:pt idx="346">
                  <c:v>151.32690316604001</c:v>
                </c:pt>
                <c:pt idx="347">
                  <c:v>152.19868127077538</c:v>
                </c:pt>
                <c:pt idx="348">
                  <c:v>152.33491362868509</c:v>
                </c:pt>
                <c:pt idx="349">
                  <c:v>152.14429731349796</c:v>
                </c:pt>
                <c:pt idx="350">
                  <c:v>152.19868127077538</c:v>
                </c:pt>
                <c:pt idx="351">
                  <c:v>152.60737834450441</c:v>
                </c:pt>
                <c:pt idx="352">
                  <c:v>153.20685521224993</c:v>
                </c:pt>
                <c:pt idx="353">
                  <c:v>154.07879679581492</c:v>
                </c:pt>
                <c:pt idx="354">
                  <c:v>156.42188436597465</c:v>
                </c:pt>
                <c:pt idx="355">
                  <c:v>163.23350226145698</c:v>
                </c:pt>
                <c:pt idx="356">
                  <c:v>169.500190725301</c:v>
                </c:pt>
                <c:pt idx="357">
                  <c:v>167.42956787096068</c:v>
                </c:pt>
                <c:pt idx="358">
                  <c:v>167.07530924745245</c:v>
                </c:pt>
                <c:pt idx="359">
                  <c:v>167.1298566835595</c:v>
                </c:pt>
                <c:pt idx="360">
                  <c:v>167.30412511579758</c:v>
                </c:pt>
                <c:pt idx="361">
                  <c:v>167.78371750858258</c:v>
                </c:pt>
                <c:pt idx="362">
                  <c:v>167.67478611519803</c:v>
                </c:pt>
                <c:pt idx="363">
                  <c:v>167.71282218952641</c:v>
                </c:pt>
                <c:pt idx="364">
                  <c:v>167.55490164023757</c:v>
                </c:pt>
                <c:pt idx="365">
                  <c:v>167.51125279276332</c:v>
                </c:pt>
                <c:pt idx="366">
                  <c:v>167.49768404991551</c:v>
                </c:pt>
                <c:pt idx="367">
                  <c:v>167.37502043485361</c:v>
                </c:pt>
                <c:pt idx="368">
                  <c:v>167.33420522042397</c:v>
                </c:pt>
                <c:pt idx="369">
                  <c:v>167.33682088169587</c:v>
                </c:pt>
                <c:pt idx="370">
                  <c:v>167.39136831780289</c:v>
                </c:pt>
                <c:pt idx="371">
                  <c:v>167.40232139937879</c:v>
                </c:pt>
                <c:pt idx="372">
                  <c:v>167.65293444498946</c:v>
                </c:pt>
                <c:pt idx="373">
                  <c:v>167.64748515067299</c:v>
                </c:pt>
                <c:pt idx="374">
                  <c:v>167.68835485804595</c:v>
                </c:pt>
                <c:pt idx="375">
                  <c:v>167.57936897171808</c:v>
                </c:pt>
                <c:pt idx="376">
                  <c:v>167.30690425589879</c:v>
                </c:pt>
                <c:pt idx="377">
                  <c:v>167.40232139937879</c:v>
                </c:pt>
                <c:pt idx="378">
                  <c:v>167.85183368753749</c:v>
                </c:pt>
                <c:pt idx="379">
                  <c:v>168.94169255081465</c:v>
                </c:pt>
                <c:pt idx="380">
                  <c:v>169.27137485695602</c:v>
                </c:pt>
                <c:pt idx="381">
                  <c:v>171.65277096615981</c:v>
                </c:pt>
                <c:pt idx="382">
                  <c:v>181.4397035583892</c:v>
                </c:pt>
                <c:pt idx="383">
                  <c:v>180.78033894610647</c:v>
                </c:pt>
                <c:pt idx="384">
                  <c:v>180.83477739632718</c:v>
                </c:pt>
                <c:pt idx="385">
                  <c:v>180.83477739632718</c:v>
                </c:pt>
                <c:pt idx="386">
                  <c:v>187.4692932265271</c:v>
                </c:pt>
                <c:pt idx="387">
                  <c:v>187.4692932265271</c:v>
                </c:pt>
                <c:pt idx="388">
                  <c:v>183.38232248923774</c:v>
                </c:pt>
                <c:pt idx="389">
                  <c:v>179.55424772491961</c:v>
                </c:pt>
                <c:pt idx="390">
                  <c:v>177.70143316440522</c:v>
                </c:pt>
                <c:pt idx="391">
                  <c:v>179.04190507329304</c:v>
                </c:pt>
                <c:pt idx="392">
                  <c:v>181.46684104408484</c:v>
                </c:pt>
                <c:pt idx="393">
                  <c:v>185.00354204130556</c:v>
                </c:pt>
                <c:pt idx="394">
                  <c:v>184.78551577570695</c:v>
                </c:pt>
                <c:pt idx="395">
                  <c:v>185.60290992316496</c:v>
                </c:pt>
                <c:pt idx="396">
                  <c:v>185.8262764971937</c:v>
                </c:pt>
                <c:pt idx="397">
                  <c:v>185.27600675712497</c:v>
                </c:pt>
                <c:pt idx="398">
                  <c:v>186.96523350226147</c:v>
                </c:pt>
                <c:pt idx="399">
                  <c:v>188.54558334695648</c:v>
                </c:pt>
                <c:pt idx="400">
                  <c:v>188.12053839027845</c:v>
                </c:pt>
                <c:pt idx="401">
                  <c:v>191.81515993678818</c:v>
                </c:pt>
                <c:pt idx="402">
                  <c:v>196.22903384011772</c:v>
                </c:pt>
                <c:pt idx="403">
                  <c:v>199.49861042994931</c:v>
                </c:pt>
                <c:pt idx="404">
                  <c:v>198.46046536973464</c:v>
                </c:pt>
                <c:pt idx="405">
                  <c:v>198.51768296005659</c:v>
                </c:pt>
                <c:pt idx="406">
                  <c:v>196.77396327175617</c:v>
                </c:pt>
                <c:pt idx="407">
                  <c:v>205.81984632990026</c:v>
                </c:pt>
                <c:pt idx="408">
                  <c:v>206.3920222331208</c:v>
                </c:pt>
                <c:pt idx="409">
                  <c:v>205.38384829164622</c:v>
                </c:pt>
                <c:pt idx="410">
                  <c:v>213.12184622091445</c:v>
                </c:pt>
                <c:pt idx="411">
                  <c:v>207.67255190452832</c:v>
                </c:pt>
                <c:pt idx="412">
                  <c:v>204.89346629611458</c:v>
                </c:pt>
                <c:pt idx="413">
                  <c:v>206.82785679254536</c:v>
                </c:pt>
                <c:pt idx="414">
                  <c:v>205.73799792926812</c:v>
                </c:pt>
                <c:pt idx="415">
                  <c:v>201.92349190779797</c:v>
                </c:pt>
                <c:pt idx="416">
                  <c:v>198.65391531796629</c:v>
                </c:pt>
                <c:pt idx="417">
                  <c:v>196.22903384011772</c:v>
                </c:pt>
                <c:pt idx="418">
                  <c:v>201.6783281565038</c:v>
                </c:pt>
                <c:pt idx="419">
                  <c:v>201.6783281565038</c:v>
                </c:pt>
                <c:pt idx="420">
                  <c:v>198.13628685085283</c:v>
                </c:pt>
                <c:pt idx="421">
                  <c:v>198.95368099831072</c:v>
                </c:pt>
                <c:pt idx="422">
                  <c:v>195.24810637022509</c:v>
                </c:pt>
                <c:pt idx="423">
                  <c:v>196.70862623290282</c:v>
                </c:pt>
                <c:pt idx="424">
                  <c:v>196.22903384011772</c:v>
                </c:pt>
                <c:pt idx="425">
                  <c:v>196.22903384011772</c:v>
                </c:pt>
                <c:pt idx="426">
                  <c:v>200.9372786224184</c:v>
                </c:pt>
                <c:pt idx="427">
                  <c:v>198.13628685085283</c:v>
                </c:pt>
                <c:pt idx="428">
                  <c:v>196.22903384011772</c:v>
                </c:pt>
                <c:pt idx="429">
                  <c:v>194.15824750694784</c:v>
                </c:pt>
                <c:pt idx="430">
                  <c:v>190.73886981635872</c:v>
                </c:pt>
                <c:pt idx="431">
                  <c:v>192.63255408424607</c:v>
                </c:pt>
                <c:pt idx="432">
                  <c:v>190.73886981635872</c:v>
                </c:pt>
                <c:pt idx="433">
                  <c:v>190.32194430821221</c:v>
                </c:pt>
                <c:pt idx="434">
                  <c:v>191.03035256934217</c:v>
                </c:pt>
                <c:pt idx="435">
                  <c:v>190.73886981635872</c:v>
                </c:pt>
                <c:pt idx="436">
                  <c:v>190.31660399978196</c:v>
                </c:pt>
                <c:pt idx="437">
                  <c:v>190.72530107351099</c:v>
                </c:pt>
                <c:pt idx="438">
                  <c:v>189.66257969592937</c:v>
                </c:pt>
                <c:pt idx="439">
                  <c:v>189.03596534248811</c:v>
                </c:pt>
                <c:pt idx="440">
                  <c:v>188.32755708135798</c:v>
                </c:pt>
                <c:pt idx="441">
                  <c:v>188.21857119503017</c:v>
                </c:pt>
                <c:pt idx="442">
                  <c:v>188.27311863113715</c:v>
                </c:pt>
                <c:pt idx="443">
                  <c:v>188.27311863113715</c:v>
                </c:pt>
                <c:pt idx="444">
                  <c:v>187.83717508582637</c:v>
                </c:pt>
                <c:pt idx="445">
                  <c:v>187.58917770148761</c:v>
                </c:pt>
                <c:pt idx="446">
                  <c:v>187.57560895863992</c:v>
                </c:pt>
                <c:pt idx="447">
                  <c:v>187.04702740995037</c:v>
                </c:pt>
                <c:pt idx="448">
                  <c:v>187.95422592774233</c:v>
                </c:pt>
                <c:pt idx="449">
                  <c:v>190.21840771620074</c:v>
                </c:pt>
                <c:pt idx="450">
                  <c:v>189.18309628903057</c:v>
                </c:pt>
                <c:pt idx="451">
                  <c:v>188.63816685739204</c:v>
                </c:pt>
                <c:pt idx="452">
                  <c:v>188.27311863113715</c:v>
                </c:pt>
                <c:pt idx="453">
                  <c:v>188.27311863113715</c:v>
                </c:pt>
                <c:pt idx="454">
                  <c:v>188.27311863113715</c:v>
                </c:pt>
                <c:pt idx="455">
                  <c:v>189.25388262220034</c:v>
                </c:pt>
                <c:pt idx="456">
                  <c:v>187.03067952700118</c:v>
                </c:pt>
                <c:pt idx="457">
                  <c:v>185.36859026756036</c:v>
                </c:pt>
                <c:pt idx="458">
                  <c:v>187.54830799411477</c:v>
                </c:pt>
                <c:pt idx="459">
                  <c:v>187.27584327829541</c:v>
                </c:pt>
                <c:pt idx="460">
                  <c:v>188.05242221132369</c:v>
                </c:pt>
                <c:pt idx="461">
                  <c:v>186.58100376001306</c:v>
                </c:pt>
                <c:pt idx="462">
                  <c:v>187.45294534357805</c:v>
                </c:pt>
                <c:pt idx="463">
                  <c:v>188.27033949103591</c:v>
                </c:pt>
                <c:pt idx="464">
                  <c:v>188.27033949103591</c:v>
                </c:pt>
                <c:pt idx="465">
                  <c:v>185.87270448476923</c:v>
                </c:pt>
                <c:pt idx="466">
                  <c:v>185.43670644651525</c:v>
                </c:pt>
                <c:pt idx="467">
                  <c:v>183.6412184622092</c:v>
                </c:pt>
                <c:pt idx="468">
                  <c:v>182.88104190507343</c:v>
                </c:pt>
                <c:pt idx="469">
                  <c:v>182.27889488311257</c:v>
                </c:pt>
                <c:pt idx="470">
                  <c:v>182.82104517464987</c:v>
                </c:pt>
                <c:pt idx="471">
                  <c:v>181.83744755054227</c:v>
                </c:pt>
                <c:pt idx="472">
                  <c:v>185.84262438014275</c:v>
                </c:pt>
                <c:pt idx="473">
                  <c:v>184.46940221241354</c:v>
                </c:pt>
                <c:pt idx="474">
                  <c:v>184.19693749659424</c:v>
                </c:pt>
              </c:numCache>
            </c:numRef>
          </c:val>
          <c:smooth val="0"/>
        </c:ser>
        <c:ser>
          <c:idx val="20"/>
          <c:order val="1"/>
          <c:tx>
            <c:strRef>
              <c:f>'ER Hist Index'!$D$23</c:f>
              <c:strCache>
                <c:ptCount val="1"/>
                <c:pt idx="0">
                  <c:v>Azerbaijan</c:v>
                </c:pt>
              </c:strCache>
            </c:strRef>
          </c:tx>
          <c:spPr>
            <a:ln w="38100">
              <a:solidFill>
                <a:srgbClr val="000000"/>
              </a:solidFill>
              <a:prstDash val="solid"/>
            </a:ln>
            <a:effectLst/>
          </c:spPr>
          <c:marker>
            <c:symbol val="none"/>
          </c:marker>
          <c:cat>
            <c:numRef>
              <c:f>'ER Hist Index'!$E$2:$RK$2</c:f>
              <c:numCache>
                <c:formatCode>m/d/yyyy</c:formatCode>
                <c:ptCount val="475"/>
                <c:pt idx="0">
                  <c:v>41816</c:v>
                </c:pt>
                <c:pt idx="1">
                  <c:v>41817</c:v>
                </c:pt>
                <c:pt idx="2">
                  <c:v>41820</c:v>
                </c:pt>
                <c:pt idx="3">
                  <c:v>41821</c:v>
                </c:pt>
                <c:pt idx="4">
                  <c:v>41822</c:v>
                </c:pt>
                <c:pt idx="5">
                  <c:v>41823</c:v>
                </c:pt>
                <c:pt idx="6">
                  <c:v>41824</c:v>
                </c:pt>
                <c:pt idx="7">
                  <c:v>41827</c:v>
                </c:pt>
                <c:pt idx="8">
                  <c:v>41828</c:v>
                </c:pt>
                <c:pt idx="9">
                  <c:v>41829</c:v>
                </c:pt>
                <c:pt idx="10">
                  <c:v>41830</c:v>
                </c:pt>
                <c:pt idx="11">
                  <c:v>41831</c:v>
                </c:pt>
                <c:pt idx="12">
                  <c:v>41834</c:v>
                </c:pt>
                <c:pt idx="13">
                  <c:v>41835</c:v>
                </c:pt>
                <c:pt idx="14">
                  <c:v>41836</c:v>
                </c:pt>
                <c:pt idx="15">
                  <c:v>41837</c:v>
                </c:pt>
                <c:pt idx="16">
                  <c:v>41838</c:v>
                </c:pt>
                <c:pt idx="17">
                  <c:v>41841</c:v>
                </c:pt>
                <c:pt idx="18">
                  <c:v>41842</c:v>
                </c:pt>
                <c:pt idx="19">
                  <c:v>41843</c:v>
                </c:pt>
                <c:pt idx="20">
                  <c:v>41844</c:v>
                </c:pt>
                <c:pt idx="21">
                  <c:v>41845</c:v>
                </c:pt>
                <c:pt idx="22">
                  <c:v>41848</c:v>
                </c:pt>
                <c:pt idx="23">
                  <c:v>41849</c:v>
                </c:pt>
                <c:pt idx="24">
                  <c:v>41850</c:v>
                </c:pt>
                <c:pt idx="25">
                  <c:v>41851</c:v>
                </c:pt>
                <c:pt idx="26">
                  <c:v>41852</c:v>
                </c:pt>
                <c:pt idx="27">
                  <c:v>41855</c:v>
                </c:pt>
                <c:pt idx="28">
                  <c:v>41856</c:v>
                </c:pt>
                <c:pt idx="29">
                  <c:v>41857</c:v>
                </c:pt>
                <c:pt idx="30">
                  <c:v>41858</c:v>
                </c:pt>
                <c:pt idx="31">
                  <c:v>41859</c:v>
                </c:pt>
                <c:pt idx="32">
                  <c:v>41862</c:v>
                </c:pt>
                <c:pt idx="33">
                  <c:v>41863</c:v>
                </c:pt>
                <c:pt idx="34">
                  <c:v>41864</c:v>
                </c:pt>
                <c:pt idx="35">
                  <c:v>41865</c:v>
                </c:pt>
                <c:pt idx="36">
                  <c:v>41866</c:v>
                </c:pt>
                <c:pt idx="37">
                  <c:v>41869</c:v>
                </c:pt>
                <c:pt idx="38">
                  <c:v>41870</c:v>
                </c:pt>
                <c:pt idx="39">
                  <c:v>41871</c:v>
                </c:pt>
                <c:pt idx="40">
                  <c:v>41872</c:v>
                </c:pt>
                <c:pt idx="41">
                  <c:v>41873</c:v>
                </c:pt>
                <c:pt idx="42">
                  <c:v>41876</c:v>
                </c:pt>
                <c:pt idx="43">
                  <c:v>41877</c:v>
                </c:pt>
                <c:pt idx="44">
                  <c:v>41878</c:v>
                </c:pt>
                <c:pt idx="45">
                  <c:v>41879</c:v>
                </c:pt>
                <c:pt idx="46">
                  <c:v>41880</c:v>
                </c:pt>
                <c:pt idx="47">
                  <c:v>41883</c:v>
                </c:pt>
                <c:pt idx="48">
                  <c:v>41884</c:v>
                </c:pt>
                <c:pt idx="49">
                  <c:v>41885</c:v>
                </c:pt>
                <c:pt idx="50">
                  <c:v>41886</c:v>
                </c:pt>
                <c:pt idx="51">
                  <c:v>41887</c:v>
                </c:pt>
                <c:pt idx="52">
                  <c:v>41890</c:v>
                </c:pt>
                <c:pt idx="53">
                  <c:v>41891</c:v>
                </c:pt>
                <c:pt idx="54">
                  <c:v>41892</c:v>
                </c:pt>
                <c:pt idx="55">
                  <c:v>41893</c:v>
                </c:pt>
                <c:pt idx="56">
                  <c:v>41894</c:v>
                </c:pt>
                <c:pt idx="57">
                  <c:v>41897</c:v>
                </c:pt>
                <c:pt idx="58">
                  <c:v>41898</c:v>
                </c:pt>
                <c:pt idx="59">
                  <c:v>41899</c:v>
                </c:pt>
                <c:pt idx="60">
                  <c:v>41900</c:v>
                </c:pt>
                <c:pt idx="61">
                  <c:v>41901</c:v>
                </c:pt>
                <c:pt idx="62">
                  <c:v>41904</c:v>
                </c:pt>
                <c:pt idx="63">
                  <c:v>41905</c:v>
                </c:pt>
                <c:pt idx="64">
                  <c:v>41906</c:v>
                </c:pt>
                <c:pt idx="65">
                  <c:v>41907</c:v>
                </c:pt>
                <c:pt idx="66">
                  <c:v>41908</c:v>
                </c:pt>
                <c:pt idx="67">
                  <c:v>41911</c:v>
                </c:pt>
                <c:pt idx="68">
                  <c:v>41912</c:v>
                </c:pt>
                <c:pt idx="69">
                  <c:v>41913</c:v>
                </c:pt>
                <c:pt idx="70">
                  <c:v>41914</c:v>
                </c:pt>
                <c:pt idx="71">
                  <c:v>41915</c:v>
                </c:pt>
                <c:pt idx="72">
                  <c:v>41918</c:v>
                </c:pt>
                <c:pt idx="73">
                  <c:v>41919</c:v>
                </c:pt>
                <c:pt idx="74">
                  <c:v>41920</c:v>
                </c:pt>
                <c:pt idx="75">
                  <c:v>41921</c:v>
                </c:pt>
                <c:pt idx="76">
                  <c:v>41922</c:v>
                </c:pt>
                <c:pt idx="77">
                  <c:v>41925</c:v>
                </c:pt>
                <c:pt idx="78">
                  <c:v>41926</c:v>
                </c:pt>
                <c:pt idx="79">
                  <c:v>41927</c:v>
                </c:pt>
                <c:pt idx="80">
                  <c:v>41928</c:v>
                </c:pt>
                <c:pt idx="81">
                  <c:v>41929</c:v>
                </c:pt>
                <c:pt idx="82">
                  <c:v>41932</c:v>
                </c:pt>
                <c:pt idx="83">
                  <c:v>41933</c:v>
                </c:pt>
                <c:pt idx="84">
                  <c:v>41934</c:v>
                </c:pt>
                <c:pt idx="85">
                  <c:v>41935</c:v>
                </c:pt>
                <c:pt idx="86">
                  <c:v>41936</c:v>
                </c:pt>
                <c:pt idx="87">
                  <c:v>41939</c:v>
                </c:pt>
                <c:pt idx="88">
                  <c:v>41940</c:v>
                </c:pt>
                <c:pt idx="89">
                  <c:v>41941</c:v>
                </c:pt>
                <c:pt idx="90">
                  <c:v>41942</c:v>
                </c:pt>
                <c:pt idx="91">
                  <c:v>41943</c:v>
                </c:pt>
                <c:pt idx="92">
                  <c:v>41946</c:v>
                </c:pt>
                <c:pt idx="93">
                  <c:v>41947</c:v>
                </c:pt>
                <c:pt idx="94">
                  <c:v>41948</c:v>
                </c:pt>
                <c:pt idx="95">
                  <c:v>41949</c:v>
                </c:pt>
                <c:pt idx="96">
                  <c:v>41950</c:v>
                </c:pt>
                <c:pt idx="97">
                  <c:v>41953</c:v>
                </c:pt>
                <c:pt idx="98">
                  <c:v>41954</c:v>
                </c:pt>
                <c:pt idx="99">
                  <c:v>41955</c:v>
                </c:pt>
                <c:pt idx="100">
                  <c:v>41956</c:v>
                </c:pt>
                <c:pt idx="101">
                  <c:v>41957</c:v>
                </c:pt>
                <c:pt idx="102">
                  <c:v>41960</c:v>
                </c:pt>
                <c:pt idx="103">
                  <c:v>41961</c:v>
                </c:pt>
                <c:pt idx="104">
                  <c:v>41962</c:v>
                </c:pt>
                <c:pt idx="105">
                  <c:v>41963</c:v>
                </c:pt>
                <c:pt idx="106">
                  <c:v>41964</c:v>
                </c:pt>
                <c:pt idx="107">
                  <c:v>41967</c:v>
                </c:pt>
                <c:pt idx="108">
                  <c:v>41968</c:v>
                </c:pt>
                <c:pt idx="109">
                  <c:v>41969</c:v>
                </c:pt>
                <c:pt idx="110">
                  <c:v>41970</c:v>
                </c:pt>
                <c:pt idx="111">
                  <c:v>41971</c:v>
                </c:pt>
                <c:pt idx="112">
                  <c:v>41974</c:v>
                </c:pt>
                <c:pt idx="113">
                  <c:v>41975</c:v>
                </c:pt>
                <c:pt idx="114">
                  <c:v>41976</c:v>
                </c:pt>
                <c:pt idx="115">
                  <c:v>41977</c:v>
                </c:pt>
                <c:pt idx="116">
                  <c:v>41978</c:v>
                </c:pt>
                <c:pt idx="117">
                  <c:v>41981</c:v>
                </c:pt>
                <c:pt idx="118">
                  <c:v>41982</c:v>
                </c:pt>
                <c:pt idx="119">
                  <c:v>41983</c:v>
                </c:pt>
                <c:pt idx="120">
                  <c:v>41984</c:v>
                </c:pt>
                <c:pt idx="121">
                  <c:v>41985</c:v>
                </c:pt>
                <c:pt idx="122">
                  <c:v>41988</c:v>
                </c:pt>
                <c:pt idx="123">
                  <c:v>41989</c:v>
                </c:pt>
                <c:pt idx="124">
                  <c:v>41990</c:v>
                </c:pt>
                <c:pt idx="125">
                  <c:v>41991</c:v>
                </c:pt>
                <c:pt idx="126">
                  <c:v>41992</c:v>
                </c:pt>
                <c:pt idx="127">
                  <c:v>41995</c:v>
                </c:pt>
                <c:pt idx="128">
                  <c:v>41996</c:v>
                </c:pt>
                <c:pt idx="129">
                  <c:v>41997</c:v>
                </c:pt>
                <c:pt idx="130">
                  <c:v>41998</c:v>
                </c:pt>
                <c:pt idx="131">
                  <c:v>41999</c:v>
                </c:pt>
                <c:pt idx="132">
                  <c:v>42002</c:v>
                </c:pt>
                <c:pt idx="133">
                  <c:v>42003</c:v>
                </c:pt>
                <c:pt idx="134">
                  <c:v>42004</c:v>
                </c:pt>
                <c:pt idx="135">
                  <c:v>42005</c:v>
                </c:pt>
                <c:pt idx="136">
                  <c:v>42006</c:v>
                </c:pt>
                <c:pt idx="137">
                  <c:v>42009</c:v>
                </c:pt>
                <c:pt idx="138">
                  <c:v>42010</c:v>
                </c:pt>
                <c:pt idx="139">
                  <c:v>42011</c:v>
                </c:pt>
                <c:pt idx="140">
                  <c:v>42012</c:v>
                </c:pt>
                <c:pt idx="141">
                  <c:v>42013</c:v>
                </c:pt>
                <c:pt idx="142">
                  <c:v>42016</c:v>
                </c:pt>
                <c:pt idx="143">
                  <c:v>42017</c:v>
                </c:pt>
                <c:pt idx="144">
                  <c:v>42018</c:v>
                </c:pt>
                <c:pt idx="145">
                  <c:v>42019</c:v>
                </c:pt>
                <c:pt idx="146">
                  <c:v>42020</c:v>
                </c:pt>
                <c:pt idx="147">
                  <c:v>42023</c:v>
                </c:pt>
                <c:pt idx="148">
                  <c:v>42024</c:v>
                </c:pt>
                <c:pt idx="149">
                  <c:v>42025</c:v>
                </c:pt>
                <c:pt idx="150">
                  <c:v>42026</c:v>
                </c:pt>
                <c:pt idx="151">
                  <c:v>42027</c:v>
                </c:pt>
                <c:pt idx="152">
                  <c:v>42030</c:v>
                </c:pt>
                <c:pt idx="153">
                  <c:v>42031</c:v>
                </c:pt>
                <c:pt idx="154">
                  <c:v>42032</c:v>
                </c:pt>
                <c:pt idx="155">
                  <c:v>42033</c:v>
                </c:pt>
                <c:pt idx="156">
                  <c:v>42034</c:v>
                </c:pt>
                <c:pt idx="157">
                  <c:v>42037</c:v>
                </c:pt>
                <c:pt idx="158">
                  <c:v>42038</c:v>
                </c:pt>
                <c:pt idx="159">
                  <c:v>42039</c:v>
                </c:pt>
                <c:pt idx="160">
                  <c:v>42040</c:v>
                </c:pt>
                <c:pt idx="161">
                  <c:v>42041</c:v>
                </c:pt>
                <c:pt idx="162">
                  <c:v>42044</c:v>
                </c:pt>
                <c:pt idx="163">
                  <c:v>42045</c:v>
                </c:pt>
                <c:pt idx="164">
                  <c:v>42046</c:v>
                </c:pt>
                <c:pt idx="165">
                  <c:v>42047</c:v>
                </c:pt>
                <c:pt idx="166">
                  <c:v>42048</c:v>
                </c:pt>
                <c:pt idx="167">
                  <c:v>42051</c:v>
                </c:pt>
                <c:pt idx="168">
                  <c:v>42052</c:v>
                </c:pt>
                <c:pt idx="169">
                  <c:v>42053</c:v>
                </c:pt>
                <c:pt idx="170">
                  <c:v>42054</c:v>
                </c:pt>
                <c:pt idx="171">
                  <c:v>42055</c:v>
                </c:pt>
                <c:pt idx="172">
                  <c:v>42058</c:v>
                </c:pt>
                <c:pt idx="173">
                  <c:v>42059</c:v>
                </c:pt>
                <c:pt idx="174">
                  <c:v>42060</c:v>
                </c:pt>
                <c:pt idx="175">
                  <c:v>42061</c:v>
                </c:pt>
                <c:pt idx="176">
                  <c:v>42062</c:v>
                </c:pt>
                <c:pt idx="177">
                  <c:v>42065</c:v>
                </c:pt>
                <c:pt idx="178">
                  <c:v>42066</c:v>
                </c:pt>
                <c:pt idx="179">
                  <c:v>42067</c:v>
                </c:pt>
                <c:pt idx="180">
                  <c:v>42068</c:v>
                </c:pt>
                <c:pt idx="181">
                  <c:v>42069</c:v>
                </c:pt>
                <c:pt idx="182">
                  <c:v>42072</c:v>
                </c:pt>
                <c:pt idx="183">
                  <c:v>42073</c:v>
                </c:pt>
                <c:pt idx="184">
                  <c:v>42074</c:v>
                </c:pt>
                <c:pt idx="185">
                  <c:v>42075</c:v>
                </c:pt>
                <c:pt idx="186">
                  <c:v>42076</c:v>
                </c:pt>
                <c:pt idx="187">
                  <c:v>42079</c:v>
                </c:pt>
                <c:pt idx="188">
                  <c:v>42080</c:v>
                </c:pt>
                <c:pt idx="189">
                  <c:v>42081</c:v>
                </c:pt>
                <c:pt idx="190">
                  <c:v>42082</c:v>
                </c:pt>
                <c:pt idx="191">
                  <c:v>42083</c:v>
                </c:pt>
                <c:pt idx="192">
                  <c:v>42086</c:v>
                </c:pt>
                <c:pt idx="193">
                  <c:v>42087</c:v>
                </c:pt>
                <c:pt idx="194">
                  <c:v>42088</c:v>
                </c:pt>
                <c:pt idx="195">
                  <c:v>42089</c:v>
                </c:pt>
                <c:pt idx="196">
                  <c:v>42090</c:v>
                </c:pt>
                <c:pt idx="197">
                  <c:v>42093</c:v>
                </c:pt>
                <c:pt idx="198">
                  <c:v>42094</c:v>
                </c:pt>
                <c:pt idx="199">
                  <c:v>42095</c:v>
                </c:pt>
                <c:pt idx="200">
                  <c:v>42096</c:v>
                </c:pt>
                <c:pt idx="201">
                  <c:v>42097</c:v>
                </c:pt>
                <c:pt idx="202">
                  <c:v>42100</c:v>
                </c:pt>
                <c:pt idx="203">
                  <c:v>42101</c:v>
                </c:pt>
                <c:pt idx="204">
                  <c:v>42102</c:v>
                </c:pt>
                <c:pt idx="205">
                  <c:v>42103</c:v>
                </c:pt>
                <c:pt idx="206">
                  <c:v>42104</c:v>
                </c:pt>
                <c:pt idx="207">
                  <c:v>42107</c:v>
                </c:pt>
                <c:pt idx="208">
                  <c:v>42108</c:v>
                </c:pt>
                <c:pt idx="209">
                  <c:v>42109</c:v>
                </c:pt>
                <c:pt idx="210">
                  <c:v>42110</c:v>
                </c:pt>
                <c:pt idx="211">
                  <c:v>42111</c:v>
                </c:pt>
                <c:pt idx="212">
                  <c:v>42114</c:v>
                </c:pt>
                <c:pt idx="213">
                  <c:v>42115</c:v>
                </c:pt>
                <c:pt idx="214">
                  <c:v>42116</c:v>
                </c:pt>
                <c:pt idx="215">
                  <c:v>42117</c:v>
                </c:pt>
                <c:pt idx="216">
                  <c:v>42118</c:v>
                </c:pt>
                <c:pt idx="217">
                  <c:v>42121</c:v>
                </c:pt>
                <c:pt idx="218">
                  <c:v>42122</c:v>
                </c:pt>
                <c:pt idx="219">
                  <c:v>42123</c:v>
                </c:pt>
                <c:pt idx="220">
                  <c:v>42124</c:v>
                </c:pt>
                <c:pt idx="221">
                  <c:v>42125</c:v>
                </c:pt>
                <c:pt idx="222">
                  <c:v>42128</c:v>
                </c:pt>
                <c:pt idx="223">
                  <c:v>42129</c:v>
                </c:pt>
                <c:pt idx="224">
                  <c:v>42130</c:v>
                </c:pt>
                <c:pt idx="225">
                  <c:v>42131</c:v>
                </c:pt>
                <c:pt idx="226">
                  <c:v>42132</c:v>
                </c:pt>
                <c:pt idx="227">
                  <c:v>42135</c:v>
                </c:pt>
                <c:pt idx="228">
                  <c:v>42136</c:v>
                </c:pt>
                <c:pt idx="229">
                  <c:v>42137</c:v>
                </c:pt>
                <c:pt idx="230">
                  <c:v>42138</c:v>
                </c:pt>
                <c:pt idx="231">
                  <c:v>42139</c:v>
                </c:pt>
                <c:pt idx="232">
                  <c:v>42142</c:v>
                </c:pt>
                <c:pt idx="233">
                  <c:v>42143</c:v>
                </c:pt>
                <c:pt idx="234">
                  <c:v>42144</c:v>
                </c:pt>
                <c:pt idx="235">
                  <c:v>42145</c:v>
                </c:pt>
                <c:pt idx="236">
                  <c:v>42146</c:v>
                </c:pt>
                <c:pt idx="237">
                  <c:v>42149</c:v>
                </c:pt>
                <c:pt idx="238">
                  <c:v>42150</c:v>
                </c:pt>
                <c:pt idx="239">
                  <c:v>42151</c:v>
                </c:pt>
                <c:pt idx="240">
                  <c:v>42152</c:v>
                </c:pt>
                <c:pt idx="241">
                  <c:v>42153</c:v>
                </c:pt>
                <c:pt idx="242">
                  <c:v>42156</c:v>
                </c:pt>
                <c:pt idx="243">
                  <c:v>42157</c:v>
                </c:pt>
                <c:pt idx="244">
                  <c:v>42158</c:v>
                </c:pt>
                <c:pt idx="245">
                  <c:v>42159</c:v>
                </c:pt>
                <c:pt idx="246">
                  <c:v>42160</c:v>
                </c:pt>
                <c:pt idx="247">
                  <c:v>42163</c:v>
                </c:pt>
                <c:pt idx="248">
                  <c:v>42164</c:v>
                </c:pt>
                <c:pt idx="249">
                  <c:v>42165</c:v>
                </c:pt>
                <c:pt idx="250">
                  <c:v>42166</c:v>
                </c:pt>
                <c:pt idx="251">
                  <c:v>42167</c:v>
                </c:pt>
                <c:pt idx="252">
                  <c:v>42170</c:v>
                </c:pt>
                <c:pt idx="253">
                  <c:v>42171</c:v>
                </c:pt>
                <c:pt idx="254">
                  <c:v>42172</c:v>
                </c:pt>
                <c:pt idx="255">
                  <c:v>42173</c:v>
                </c:pt>
                <c:pt idx="256">
                  <c:v>42174</c:v>
                </c:pt>
                <c:pt idx="257">
                  <c:v>42177</c:v>
                </c:pt>
                <c:pt idx="258">
                  <c:v>42178</c:v>
                </c:pt>
                <c:pt idx="259">
                  <c:v>42179</c:v>
                </c:pt>
                <c:pt idx="260">
                  <c:v>42180</c:v>
                </c:pt>
                <c:pt idx="261">
                  <c:v>42181</c:v>
                </c:pt>
                <c:pt idx="262">
                  <c:v>42184</c:v>
                </c:pt>
                <c:pt idx="263">
                  <c:v>42185</c:v>
                </c:pt>
                <c:pt idx="264">
                  <c:v>42186</c:v>
                </c:pt>
                <c:pt idx="265">
                  <c:v>42187</c:v>
                </c:pt>
                <c:pt idx="266">
                  <c:v>42188</c:v>
                </c:pt>
                <c:pt idx="267">
                  <c:v>42191</c:v>
                </c:pt>
                <c:pt idx="268">
                  <c:v>42192</c:v>
                </c:pt>
                <c:pt idx="269">
                  <c:v>42193</c:v>
                </c:pt>
                <c:pt idx="270">
                  <c:v>42194</c:v>
                </c:pt>
                <c:pt idx="271">
                  <c:v>42195</c:v>
                </c:pt>
                <c:pt idx="272">
                  <c:v>42198</c:v>
                </c:pt>
                <c:pt idx="273">
                  <c:v>42199</c:v>
                </c:pt>
                <c:pt idx="274">
                  <c:v>42200</c:v>
                </c:pt>
                <c:pt idx="275">
                  <c:v>42201</c:v>
                </c:pt>
                <c:pt idx="276">
                  <c:v>42202</c:v>
                </c:pt>
                <c:pt idx="277">
                  <c:v>42205</c:v>
                </c:pt>
                <c:pt idx="278">
                  <c:v>42206</c:v>
                </c:pt>
                <c:pt idx="279">
                  <c:v>42207</c:v>
                </c:pt>
                <c:pt idx="280">
                  <c:v>42208</c:v>
                </c:pt>
                <c:pt idx="281">
                  <c:v>42209</c:v>
                </c:pt>
                <c:pt idx="282">
                  <c:v>42212</c:v>
                </c:pt>
                <c:pt idx="283">
                  <c:v>42213</c:v>
                </c:pt>
                <c:pt idx="284">
                  <c:v>42214</c:v>
                </c:pt>
                <c:pt idx="285">
                  <c:v>42215</c:v>
                </c:pt>
                <c:pt idx="286">
                  <c:v>42216</c:v>
                </c:pt>
                <c:pt idx="287">
                  <c:v>42219</c:v>
                </c:pt>
                <c:pt idx="288">
                  <c:v>42220</c:v>
                </c:pt>
                <c:pt idx="289">
                  <c:v>42221</c:v>
                </c:pt>
                <c:pt idx="290">
                  <c:v>42222</c:v>
                </c:pt>
                <c:pt idx="291">
                  <c:v>42223</c:v>
                </c:pt>
                <c:pt idx="292">
                  <c:v>42226</c:v>
                </c:pt>
                <c:pt idx="293">
                  <c:v>42227</c:v>
                </c:pt>
                <c:pt idx="294">
                  <c:v>42228</c:v>
                </c:pt>
                <c:pt idx="295">
                  <c:v>42229</c:v>
                </c:pt>
                <c:pt idx="296">
                  <c:v>42230</c:v>
                </c:pt>
                <c:pt idx="297">
                  <c:v>42233</c:v>
                </c:pt>
                <c:pt idx="298">
                  <c:v>42234</c:v>
                </c:pt>
                <c:pt idx="299">
                  <c:v>42235</c:v>
                </c:pt>
                <c:pt idx="300">
                  <c:v>42236</c:v>
                </c:pt>
                <c:pt idx="301">
                  <c:v>42237</c:v>
                </c:pt>
                <c:pt idx="302">
                  <c:v>42240</c:v>
                </c:pt>
                <c:pt idx="303">
                  <c:v>42241</c:v>
                </c:pt>
                <c:pt idx="304">
                  <c:v>42242</c:v>
                </c:pt>
                <c:pt idx="305">
                  <c:v>42243</c:v>
                </c:pt>
                <c:pt idx="306">
                  <c:v>42244</c:v>
                </c:pt>
                <c:pt idx="307">
                  <c:v>42247</c:v>
                </c:pt>
                <c:pt idx="308">
                  <c:v>42248</c:v>
                </c:pt>
                <c:pt idx="309">
                  <c:v>42249</c:v>
                </c:pt>
                <c:pt idx="310">
                  <c:v>42250</c:v>
                </c:pt>
                <c:pt idx="311">
                  <c:v>42251</c:v>
                </c:pt>
                <c:pt idx="312">
                  <c:v>42254</c:v>
                </c:pt>
                <c:pt idx="313">
                  <c:v>42255</c:v>
                </c:pt>
                <c:pt idx="314">
                  <c:v>42256</c:v>
                </c:pt>
                <c:pt idx="315">
                  <c:v>42257</c:v>
                </c:pt>
                <c:pt idx="316">
                  <c:v>42258</c:v>
                </c:pt>
                <c:pt idx="317">
                  <c:v>42261</c:v>
                </c:pt>
                <c:pt idx="318">
                  <c:v>42262</c:v>
                </c:pt>
                <c:pt idx="319">
                  <c:v>42263</c:v>
                </c:pt>
                <c:pt idx="320">
                  <c:v>42264</c:v>
                </c:pt>
                <c:pt idx="321">
                  <c:v>42265</c:v>
                </c:pt>
                <c:pt idx="322">
                  <c:v>42268</c:v>
                </c:pt>
                <c:pt idx="323">
                  <c:v>42269</c:v>
                </c:pt>
                <c:pt idx="324">
                  <c:v>42270</c:v>
                </c:pt>
                <c:pt idx="325">
                  <c:v>42271</c:v>
                </c:pt>
                <c:pt idx="326">
                  <c:v>42272</c:v>
                </c:pt>
                <c:pt idx="327">
                  <c:v>42275</c:v>
                </c:pt>
                <c:pt idx="328">
                  <c:v>42276</c:v>
                </c:pt>
                <c:pt idx="329">
                  <c:v>42277</c:v>
                </c:pt>
                <c:pt idx="330">
                  <c:v>42278</c:v>
                </c:pt>
                <c:pt idx="331">
                  <c:v>42279</c:v>
                </c:pt>
                <c:pt idx="332">
                  <c:v>42282</c:v>
                </c:pt>
                <c:pt idx="333">
                  <c:v>42283</c:v>
                </c:pt>
                <c:pt idx="334">
                  <c:v>42284</c:v>
                </c:pt>
                <c:pt idx="335">
                  <c:v>42285</c:v>
                </c:pt>
                <c:pt idx="336">
                  <c:v>42286</c:v>
                </c:pt>
                <c:pt idx="337">
                  <c:v>42289</c:v>
                </c:pt>
                <c:pt idx="338">
                  <c:v>42290</c:v>
                </c:pt>
                <c:pt idx="339">
                  <c:v>42291</c:v>
                </c:pt>
                <c:pt idx="340">
                  <c:v>42292</c:v>
                </c:pt>
                <c:pt idx="341">
                  <c:v>42293</c:v>
                </c:pt>
                <c:pt idx="342">
                  <c:v>42296</c:v>
                </c:pt>
                <c:pt idx="343">
                  <c:v>42297</c:v>
                </c:pt>
                <c:pt idx="344">
                  <c:v>42298</c:v>
                </c:pt>
                <c:pt idx="345">
                  <c:v>42299</c:v>
                </c:pt>
                <c:pt idx="346">
                  <c:v>42300</c:v>
                </c:pt>
                <c:pt idx="347">
                  <c:v>42303</c:v>
                </c:pt>
                <c:pt idx="348">
                  <c:v>42304</c:v>
                </c:pt>
                <c:pt idx="349">
                  <c:v>42305</c:v>
                </c:pt>
                <c:pt idx="350">
                  <c:v>42306</c:v>
                </c:pt>
                <c:pt idx="351">
                  <c:v>42307</c:v>
                </c:pt>
                <c:pt idx="352">
                  <c:v>42310</c:v>
                </c:pt>
                <c:pt idx="353">
                  <c:v>42311</c:v>
                </c:pt>
                <c:pt idx="354">
                  <c:v>42312</c:v>
                </c:pt>
                <c:pt idx="355">
                  <c:v>42313</c:v>
                </c:pt>
                <c:pt idx="356">
                  <c:v>42314</c:v>
                </c:pt>
                <c:pt idx="357">
                  <c:v>42317</c:v>
                </c:pt>
                <c:pt idx="358">
                  <c:v>42318</c:v>
                </c:pt>
                <c:pt idx="359">
                  <c:v>42319</c:v>
                </c:pt>
                <c:pt idx="360">
                  <c:v>42320</c:v>
                </c:pt>
                <c:pt idx="361">
                  <c:v>42321</c:v>
                </c:pt>
                <c:pt idx="362">
                  <c:v>42324</c:v>
                </c:pt>
                <c:pt idx="363">
                  <c:v>42325</c:v>
                </c:pt>
                <c:pt idx="364">
                  <c:v>42326</c:v>
                </c:pt>
                <c:pt idx="365">
                  <c:v>42327</c:v>
                </c:pt>
                <c:pt idx="366">
                  <c:v>42328</c:v>
                </c:pt>
                <c:pt idx="367">
                  <c:v>42331</c:v>
                </c:pt>
                <c:pt idx="368">
                  <c:v>42332</c:v>
                </c:pt>
                <c:pt idx="369">
                  <c:v>42333</c:v>
                </c:pt>
                <c:pt idx="370">
                  <c:v>42334</c:v>
                </c:pt>
                <c:pt idx="371">
                  <c:v>42335</c:v>
                </c:pt>
                <c:pt idx="372">
                  <c:v>42338</c:v>
                </c:pt>
                <c:pt idx="373">
                  <c:v>42339</c:v>
                </c:pt>
                <c:pt idx="374">
                  <c:v>42340</c:v>
                </c:pt>
                <c:pt idx="375">
                  <c:v>42341</c:v>
                </c:pt>
                <c:pt idx="376">
                  <c:v>42342</c:v>
                </c:pt>
                <c:pt idx="377">
                  <c:v>42345</c:v>
                </c:pt>
                <c:pt idx="378">
                  <c:v>42346</c:v>
                </c:pt>
                <c:pt idx="379">
                  <c:v>42347</c:v>
                </c:pt>
                <c:pt idx="380">
                  <c:v>42348</c:v>
                </c:pt>
                <c:pt idx="381">
                  <c:v>42349</c:v>
                </c:pt>
                <c:pt idx="382">
                  <c:v>42352</c:v>
                </c:pt>
                <c:pt idx="383">
                  <c:v>42353</c:v>
                </c:pt>
                <c:pt idx="384">
                  <c:v>42354</c:v>
                </c:pt>
                <c:pt idx="385">
                  <c:v>42355</c:v>
                </c:pt>
                <c:pt idx="386">
                  <c:v>42356</c:v>
                </c:pt>
                <c:pt idx="387">
                  <c:v>42359</c:v>
                </c:pt>
                <c:pt idx="388">
                  <c:v>42360</c:v>
                </c:pt>
                <c:pt idx="389">
                  <c:v>42361</c:v>
                </c:pt>
                <c:pt idx="390">
                  <c:v>42362</c:v>
                </c:pt>
                <c:pt idx="391">
                  <c:v>42363</c:v>
                </c:pt>
                <c:pt idx="392">
                  <c:v>42366</c:v>
                </c:pt>
                <c:pt idx="393">
                  <c:v>42367</c:v>
                </c:pt>
                <c:pt idx="394">
                  <c:v>42368</c:v>
                </c:pt>
                <c:pt idx="395">
                  <c:v>42369</c:v>
                </c:pt>
                <c:pt idx="396">
                  <c:v>42370</c:v>
                </c:pt>
                <c:pt idx="397">
                  <c:v>42373</c:v>
                </c:pt>
                <c:pt idx="398">
                  <c:v>42374</c:v>
                </c:pt>
                <c:pt idx="399">
                  <c:v>42375</c:v>
                </c:pt>
                <c:pt idx="400">
                  <c:v>42376</c:v>
                </c:pt>
                <c:pt idx="401">
                  <c:v>42377</c:v>
                </c:pt>
                <c:pt idx="402">
                  <c:v>42380</c:v>
                </c:pt>
                <c:pt idx="403">
                  <c:v>42381</c:v>
                </c:pt>
                <c:pt idx="404">
                  <c:v>42382</c:v>
                </c:pt>
                <c:pt idx="405">
                  <c:v>42383</c:v>
                </c:pt>
                <c:pt idx="406">
                  <c:v>42384</c:v>
                </c:pt>
                <c:pt idx="407">
                  <c:v>42387</c:v>
                </c:pt>
                <c:pt idx="408">
                  <c:v>42388</c:v>
                </c:pt>
                <c:pt idx="409">
                  <c:v>42389</c:v>
                </c:pt>
                <c:pt idx="410">
                  <c:v>42390</c:v>
                </c:pt>
                <c:pt idx="411">
                  <c:v>42391</c:v>
                </c:pt>
                <c:pt idx="412">
                  <c:v>42394</c:v>
                </c:pt>
                <c:pt idx="413">
                  <c:v>42395</c:v>
                </c:pt>
                <c:pt idx="414">
                  <c:v>42396</c:v>
                </c:pt>
                <c:pt idx="415">
                  <c:v>42397</c:v>
                </c:pt>
                <c:pt idx="416">
                  <c:v>42398</c:v>
                </c:pt>
                <c:pt idx="417">
                  <c:v>42401</c:v>
                </c:pt>
                <c:pt idx="418">
                  <c:v>42402</c:v>
                </c:pt>
                <c:pt idx="419">
                  <c:v>42403</c:v>
                </c:pt>
                <c:pt idx="420">
                  <c:v>42404</c:v>
                </c:pt>
                <c:pt idx="421">
                  <c:v>42405</c:v>
                </c:pt>
                <c:pt idx="422">
                  <c:v>42408</c:v>
                </c:pt>
                <c:pt idx="423">
                  <c:v>42409</c:v>
                </c:pt>
                <c:pt idx="424">
                  <c:v>42410</c:v>
                </c:pt>
                <c:pt idx="425">
                  <c:v>42411</c:v>
                </c:pt>
                <c:pt idx="426">
                  <c:v>42412</c:v>
                </c:pt>
                <c:pt idx="427">
                  <c:v>42415</c:v>
                </c:pt>
                <c:pt idx="428">
                  <c:v>42416</c:v>
                </c:pt>
                <c:pt idx="429">
                  <c:v>42417</c:v>
                </c:pt>
                <c:pt idx="430">
                  <c:v>42418</c:v>
                </c:pt>
                <c:pt idx="431">
                  <c:v>42419</c:v>
                </c:pt>
                <c:pt idx="432">
                  <c:v>42422</c:v>
                </c:pt>
                <c:pt idx="433">
                  <c:v>42423</c:v>
                </c:pt>
                <c:pt idx="434">
                  <c:v>42424</c:v>
                </c:pt>
                <c:pt idx="435">
                  <c:v>42425</c:v>
                </c:pt>
                <c:pt idx="436">
                  <c:v>42426</c:v>
                </c:pt>
                <c:pt idx="437">
                  <c:v>42429</c:v>
                </c:pt>
                <c:pt idx="438">
                  <c:v>42430</c:v>
                </c:pt>
                <c:pt idx="439">
                  <c:v>42431</c:v>
                </c:pt>
                <c:pt idx="440">
                  <c:v>42432</c:v>
                </c:pt>
                <c:pt idx="441">
                  <c:v>42433</c:v>
                </c:pt>
                <c:pt idx="442">
                  <c:v>42436</c:v>
                </c:pt>
                <c:pt idx="443">
                  <c:v>42437</c:v>
                </c:pt>
                <c:pt idx="444">
                  <c:v>42438</c:v>
                </c:pt>
                <c:pt idx="445">
                  <c:v>42439</c:v>
                </c:pt>
                <c:pt idx="446">
                  <c:v>42440</c:v>
                </c:pt>
                <c:pt idx="447">
                  <c:v>42443</c:v>
                </c:pt>
                <c:pt idx="448">
                  <c:v>42444</c:v>
                </c:pt>
                <c:pt idx="449">
                  <c:v>42445</c:v>
                </c:pt>
                <c:pt idx="450">
                  <c:v>42446</c:v>
                </c:pt>
                <c:pt idx="451">
                  <c:v>42447</c:v>
                </c:pt>
                <c:pt idx="452">
                  <c:v>42450</c:v>
                </c:pt>
                <c:pt idx="453">
                  <c:v>42451</c:v>
                </c:pt>
                <c:pt idx="454">
                  <c:v>42452</c:v>
                </c:pt>
                <c:pt idx="455">
                  <c:v>42453</c:v>
                </c:pt>
                <c:pt idx="456">
                  <c:v>42454</c:v>
                </c:pt>
                <c:pt idx="457">
                  <c:v>42457</c:v>
                </c:pt>
                <c:pt idx="458">
                  <c:v>42458</c:v>
                </c:pt>
                <c:pt idx="459">
                  <c:v>42459</c:v>
                </c:pt>
                <c:pt idx="460">
                  <c:v>42460</c:v>
                </c:pt>
                <c:pt idx="461">
                  <c:v>42461</c:v>
                </c:pt>
                <c:pt idx="462">
                  <c:v>42464</c:v>
                </c:pt>
                <c:pt idx="463">
                  <c:v>42465</c:v>
                </c:pt>
                <c:pt idx="464">
                  <c:v>42466</c:v>
                </c:pt>
                <c:pt idx="465">
                  <c:v>42467</c:v>
                </c:pt>
                <c:pt idx="466">
                  <c:v>42468</c:v>
                </c:pt>
                <c:pt idx="467">
                  <c:v>42471</c:v>
                </c:pt>
                <c:pt idx="468">
                  <c:v>42472</c:v>
                </c:pt>
                <c:pt idx="469">
                  <c:v>42473</c:v>
                </c:pt>
                <c:pt idx="470">
                  <c:v>42474</c:v>
                </c:pt>
                <c:pt idx="471">
                  <c:v>42475</c:v>
                </c:pt>
                <c:pt idx="472">
                  <c:v>42478</c:v>
                </c:pt>
                <c:pt idx="473">
                  <c:v>42479</c:v>
                </c:pt>
                <c:pt idx="474">
                  <c:v>42480</c:v>
                </c:pt>
              </c:numCache>
            </c:numRef>
          </c:cat>
          <c:val>
            <c:numRef>
              <c:f>'ER Hist Index'!$E$23:$RK$23</c:f>
              <c:numCache>
                <c:formatCode>General</c:formatCode>
                <c:ptCount val="475"/>
                <c:pt idx="0">
                  <c:v>100</c:v>
                </c:pt>
                <c:pt idx="1">
                  <c:v>100</c:v>
                </c:pt>
                <c:pt idx="2">
                  <c:v>100</c:v>
                </c:pt>
                <c:pt idx="3">
                  <c:v>100</c:v>
                </c:pt>
                <c:pt idx="4">
                  <c:v>100.01276813074564</c:v>
                </c:pt>
                <c:pt idx="5">
                  <c:v>100.01276813074564</c:v>
                </c:pt>
                <c:pt idx="6">
                  <c:v>100.01276813074564</c:v>
                </c:pt>
                <c:pt idx="7">
                  <c:v>100.01276813074564</c:v>
                </c:pt>
                <c:pt idx="8">
                  <c:v>100.01276813074564</c:v>
                </c:pt>
                <c:pt idx="9">
                  <c:v>100.01276813074564</c:v>
                </c:pt>
                <c:pt idx="10">
                  <c:v>100.01276813074564</c:v>
                </c:pt>
                <c:pt idx="11">
                  <c:v>100.01276813074564</c:v>
                </c:pt>
                <c:pt idx="12">
                  <c:v>100.01276813074564</c:v>
                </c:pt>
                <c:pt idx="13">
                  <c:v>100.01276813074564</c:v>
                </c:pt>
                <c:pt idx="14">
                  <c:v>100.01276813074564</c:v>
                </c:pt>
                <c:pt idx="15">
                  <c:v>100</c:v>
                </c:pt>
                <c:pt idx="16">
                  <c:v>100</c:v>
                </c:pt>
                <c:pt idx="17">
                  <c:v>100</c:v>
                </c:pt>
                <c:pt idx="18">
                  <c:v>100</c:v>
                </c:pt>
                <c:pt idx="19">
                  <c:v>100</c:v>
                </c:pt>
                <c:pt idx="20">
                  <c:v>100</c:v>
                </c:pt>
                <c:pt idx="21">
                  <c:v>100</c:v>
                </c:pt>
                <c:pt idx="22">
                  <c:v>100</c:v>
                </c:pt>
                <c:pt idx="23">
                  <c:v>100</c:v>
                </c:pt>
                <c:pt idx="24">
                  <c:v>99.98723186925433</c:v>
                </c:pt>
                <c:pt idx="25">
                  <c:v>99.98723186925433</c:v>
                </c:pt>
                <c:pt idx="26">
                  <c:v>99.98723186925433</c:v>
                </c:pt>
                <c:pt idx="27">
                  <c:v>99.98723186925433</c:v>
                </c:pt>
                <c:pt idx="28">
                  <c:v>100</c:v>
                </c:pt>
                <c:pt idx="29">
                  <c:v>100</c:v>
                </c:pt>
                <c:pt idx="30">
                  <c:v>100</c:v>
                </c:pt>
                <c:pt idx="31">
                  <c:v>100</c:v>
                </c:pt>
                <c:pt idx="32">
                  <c:v>100</c:v>
                </c:pt>
                <c:pt idx="33">
                  <c:v>100</c:v>
                </c:pt>
                <c:pt idx="34">
                  <c:v>100</c:v>
                </c:pt>
                <c:pt idx="35">
                  <c:v>100</c:v>
                </c:pt>
                <c:pt idx="36">
                  <c:v>99.98723186925433</c:v>
                </c:pt>
                <c:pt idx="37">
                  <c:v>99.98723186925433</c:v>
                </c:pt>
                <c:pt idx="38">
                  <c:v>99.98723186925433</c:v>
                </c:pt>
                <c:pt idx="39">
                  <c:v>99.98723186925433</c:v>
                </c:pt>
                <c:pt idx="40">
                  <c:v>99.98723186925433</c:v>
                </c:pt>
                <c:pt idx="41">
                  <c:v>100.01276813074564</c:v>
                </c:pt>
                <c:pt idx="42">
                  <c:v>100.01276813074564</c:v>
                </c:pt>
                <c:pt idx="43">
                  <c:v>100.01276813074564</c:v>
                </c:pt>
                <c:pt idx="44">
                  <c:v>100.01276813074564</c:v>
                </c:pt>
                <c:pt idx="45">
                  <c:v>100.2298263534218</c:v>
                </c:pt>
                <c:pt idx="46">
                  <c:v>100.2298263534218</c:v>
                </c:pt>
                <c:pt idx="47">
                  <c:v>100.2298263534218</c:v>
                </c:pt>
                <c:pt idx="48">
                  <c:v>100.2298263534218</c:v>
                </c:pt>
                <c:pt idx="49">
                  <c:v>100.00638406537286</c:v>
                </c:pt>
                <c:pt idx="50">
                  <c:v>100.00638406537286</c:v>
                </c:pt>
                <c:pt idx="51">
                  <c:v>99.993615934627201</c:v>
                </c:pt>
                <c:pt idx="52">
                  <c:v>99.993615934627201</c:v>
                </c:pt>
                <c:pt idx="53">
                  <c:v>99.993615934627201</c:v>
                </c:pt>
                <c:pt idx="54">
                  <c:v>99.993615934627201</c:v>
                </c:pt>
                <c:pt idx="55">
                  <c:v>99.993615934627201</c:v>
                </c:pt>
                <c:pt idx="56">
                  <c:v>99.993615934627201</c:v>
                </c:pt>
                <c:pt idx="57">
                  <c:v>99.993615934627201</c:v>
                </c:pt>
                <c:pt idx="58">
                  <c:v>99.993615934627201</c:v>
                </c:pt>
                <c:pt idx="59">
                  <c:v>99.993615934627201</c:v>
                </c:pt>
                <c:pt idx="60">
                  <c:v>99.993615934627201</c:v>
                </c:pt>
                <c:pt idx="61">
                  <c:v>99.993615934627201</c:v>
                </c:pt>
                <c:pt idx="62">
                  <c:v>99.993615934627201</c:v>
                </c:pt>
                <c:pt idx="63">
                  <c:v>99.993615934627201</c:v>
                </c:pt>
                <c:pt idx="64">
                  <c:v>99.993615934627201</c:v>
                </c:pt>
                <c:pt idx="65">
                  <c:v>99.993615934627201</c:v>
                </c:pt>
                <c:pt idx="66">
                  <c:v>99.993615934627201</c:v>
                </c:pt>
                <c:pt idx="67">
                  <c:v>99.993615934627201</c:v>
                </c:pt>
                <c:pt idx="68">
                  <c:v>99.993615934627201</c:v>
                </c:pt>
                <c:pt idx="69">
                  <c:v>99.993615934627201</c:v>
                </c:pt>
                <c:pt idx="70">
                  <c:v>100.00638406537286</c:v>
                </c:pt>
                <c:pt idx="71">
                  <c:v>100.00638406537286</c:v>
                </c:pt>
                <c:pt idx="72">
                  <c:v>100.00638406537286</c:v>
                </c:pt>
                <c:pt idx="73">
                  <c:v>100.00638406537286</c:v>
                </c:pt>
                <c:pt idx="74">
                  <c:v>100.00638406537286</c:v>
                </c:pt>
                <c:pt idx="75">
                  <c:v>100.00638406537286</c:v>
                </c:pt>
                <c:pt idx="76">
                  <c:v>100.00638406537286</c:v>
                </c:pt>
                <c:pt idx="77">
                  <c:v>100.00638406537286</c:v>
                </c:pt>
                <c:pt idx="78">
                  <c:v>99.993615934627201</c:v>
                </c:pt>
                <c:pt idx="79">
                  <c:v>99.993615934627201</c:v>
                </c:pt>
                <c:pt idx="80">
                  <c:v>99.993615934627201</c:v>
                </c:pt>
                <c:pt idx="81">
                  <c:v>99.993615934627201</c:v>
                </c:pt>
                <c:pt idx="82">
                  <c:v>100.07660878447395</c:v>
                </c:pt>
                <c:pt idx="83">
                  <c:v>100.07660878447395</c:v>
                </c:pt>
                <c:pt idx="84">
                  <c:v>100.07660878447395</c:v>
                </c:pt>
                <c:pt idx="85">
                  <c:v>100.07660878447395</c:v>
                </c:pt>
                <c:pt idx="86">
                  <c:v>100.07660878447395</c:v>
                </c:pt>
                <c:pt idx="87">
                  <c:v>100.07660878447395</c:v>
                </c:pt>
                <c:pt idx="88">
                  <c:v>100.07660878447395</c:v>
                </c:pt>
                <c:pt idx="89">
                  <c:v>100.07660878447395</c:v>
                </c:pt>
                <c:pt idx="90">
                  <c:v>100.07660878447395</c:v>
                </c:pt>
                <c:pt idx="91">
                  <c:v>100.07660878447395</c:v>
                </c:pt>
                <c:pt idx="92">
                  <c:v>100.07660878447395</c:v>
                </c:pt>
                <c:pt idx="93">
                  <c:v>100.08937691521957</c:v>
                </c:pt>
                <c:pt idx="94">
                  <c:v>100.08937691521957</c:v>
                </c:pt>
                <c:pt idx="95">
                  <c:v>100.08937691521957</c:v>
                </c:pt>
                <c:pt idx="96">
                  <c:v>100.08937691521957</c:v>
                </c:pt>
                <c:pt idx="97">
                  <c:v>100.08937691521957</c:v>
                </c:pt>
                <c:pt idx="98">
                  <c:v>100.08937691521957</c:v>
                </c:pt>
                <c:pt idx="99">
                  <c:v>100.08937691521957</c:v>
                </c:pt>
                <c:pt idx="100">
                  <c:v>100.08937691521957</c:v>
                </c:pt>
                <c:pt idx="101">
                  <c:v>100.07660878447395</c:v>
                </c:pt>
                <c:pt idx="102">
                  <c:v>100.07660878447395</c:v>
                </c:pt>
                <c:pt idx="103">
                  <c:v>100.10214504596526</c:v>
                </c:pt>
                <c:pt idx="104">
                  <c:v>100.10214504596526</c:v>
                </c:pt>
                <c:pt idx="105">
                  <c:v>99.974463738508661</c:v>
                </c:pt>
                <c:pt idx="106">
                  <c:v>100.08937691521957</c:v>
                </c:pt>
                <c:pt idx="107">
                  <c:v>100.08937691521957</c:v>
                </c:pt>
                <c:pt idx="108">
                  <c:v>99.974463738508661</c:v>
                </c:pt>
                <c:pt idx="109">
                  <c:v>99.974463738508661</c:v>
                </c:pt>
                <c:pt idx="110">
                  <c:v>99.974463738508661</c:v>
                </c:pt>
                <c:pt idx="111">
                  <c:v>99.974463738508661</c:v>
                </c:pt>
                <c:pt idx="112">
                  <c:v>100.08937691521957</c:v>
                </c:pt>
                <c:pt idx="113">
                  <c:v>100.08937691521957</c:v>
                </c:pt>
                <c:pt idx="114">
                  <c:v>99.974463738508661</c:v>
                </c:pt>
                <c:pt idx="115">
                  <c:v>99.974463738508661</c:v>
                </c:pt>
                <c:pt idx="116">
                  <c:v>100.10214504596526</c:v>
                </c:pt>
                <c:pt idx="117">
                  <c:v>99.98723186925433</c:v>
                </c:pt>
                <c:pt idx="118">
                  <c:v>99.98723186925433</c:v>
                </c:pt>
                <c:pt idx="119">
                  <c:v>99.98723186925433</c:v>
                </c:pt>
                <c:pt idx="120">
                  <c:v>99.98723186925433</c:v>
                </c:pt>
                <c:pt idx="121">
                  <c:v>99.98723186925433</c:v>
                </c:pt>
                <c:pt idx="122">
                  <c:v>99.98723186925433</c:v>
                </c:pt>
                <c:pt idx="123">
                  <c:v>100</c:v>
                </c:pt>
                <c:pt idx="124">
                  <c:v>100</c:v>
                </c:pt>
                <c:pt idx="125">
                  <c:v>100.25536261491317</c:v>
                </c:pt>
                <c:pt idx="126">
                  <c:v>99.98723186925433</c:v>
                </c:pt>
                <c:pt idx="127">
                  <c:v>100.31920326864149</c:v>
                </c:pt>
                <c:pt idx="128">
                  <c:v>100.31920326864149</c:v>
                </c:pt>
                <c:pt idx="129">
                  <c:v>100.31920326864149</c:v>
                </c:pt>
                <c:pt idx="130">
                  <c:v>99.98723186925433</c:v>
                </c:pt>
                <c:pt idx="131">
                  <c:v>99.98723186925433</c:v>
                </c:pt>
                <c:pt idx="132">
                  <c:v>99.98723186925433</c:v>
                </c:pt>
                <c:pt idx="133">
                  <c:v>99.98723186925433</c:v>
                </c:pt>
                <c:pt idx="134">
                  <c:v>99.98723186925433</c:v>
                </c:pt>
                <c:pt idx="135">
                  <c:v>99.98723186925433</c:v>
                </c:pt>
                <c:pt idx="136">
                  <c:v>99.98723186925433</c:v>
                </c:pt>
                <c:pt idx="137">
                  <c:v>99.98723186925433</c:v>
                </c:pt>
                <c:pt idx="138">
                  <c:v>99.98723186925433</c:v>
                </c:pt>
                <c:pt idx="139">
                  <c:v>99.98723186925433</c:v>
                </c:pt>
                <c:pt idx="140">
                  <c:v>99.98723186925433</c:v>
                </c:pt>
                <c:pt idx="141">
                  <c:v>99.98723186925433</c:v>
                </c:pt>
                <c:pt idx="142">
                  <c:v>99.98723186925433</c:v>
                </c:pt>
                <c:pt idx="143">
                  <c:v>100.15321756894792</c:v>
                </c:pt>
                <c:pt idx="144">
                  <c:v>99.98723186925433</c:v>
                </c:pt>
                <c:pt idx="145">
                  <c:v>99.98723186925433</c:v>
                </c:pt>
                <c:pt idx="146">
                  <c:v>99.98723186925433</c:v>
                </c:pt>
                <c:pt idx="147">
                  <c:v>99.98723186925433</c:v>
                </c:pt>
                <c:pt idx="148">
                  <c:v>99.98723186925433</c:v>
                </c:pt>
                <c:pt idx="149">
                  <c:v>99.98723186925433</c:v>
                </c:pt>
                <c:pt idx="150">
                  <c:v>99.98723186925433</c:v>
                </c:pt>
                <c:pt idx="151">
                  <c:v>99.98723186925433</c:v>
                </c:pt>
                <c:pt idx="152">
                  <c:v>100.15321756894792</c:v>
                </c:pt>
                <c:pt idx="153">
                  <c:v>99.98723186925433</c:v>
                </c:pt>
                <c:pt idx="154">
                  <c:v>99.98723186925433</c:v>
                </c:pt>
                <c:pt idx="155">
                  <c:v>99.98723186925433</c:v>
                </c:pt>
                <c:pt idx="156">
                  <c:v>99.98723186925433</c:v>
                </c:pt>
                <c:pt idx="157">
                  <c:v>99.98723186925433</c:v>
                </c:pt>
                <c:pt idx="158">
                  <c:v>100.01915219611848</c:v>
                </c:pt>
                <c:pt idx="159">
                  <c:v>99.942543411644522</c:v>
                </c:pt>
                <c:pt idx="160">
                  <c:v>99.942543411644522</c:v>
                </c:pt>
                <c:pt idx="161">
                  <c:v>99.917007150153211</c:v>
                </c:pt>
                <c:pt idx="162">
                  <c:v>99.942543411644522</c:v>
                </c:pt>
                <c:pt idx="163">
                  <c:v>99.942543411644522</c:v>
                </c:pt>
                <c:pt idx="164">
                  <c:v>99.942543411644522</c:v>
                </c:pt>
                <c:pt idx="165">
                  <c:v>99.942543411644522</c:v>
                </c:pt>
                <c:pt idx="166">
                  <c:v>99.942543411644522</c:v>
                </c:pt>
                <c:pt idx="167">
                  <c:v>100.00638406537286</c:v>
                </c:pt>
                <c:pt idx="168">
                  <c:v>100.07022471910112</c:v>
                </c:pt>
                <c:pt idx="169">
                  <c:v>100.09576098059243</c:v>
                </c:pt>
                <c:pt idx="170">
                  <c:v>100.12129724208371</c:v>
                </c:pt>
                <c:pt idx="171">
                  <c:v>100.26174668028602</c:v>
                </c:pt>
                <c:pt idx="172">
                  <c:v>132.0543922369765</c:v>
                </c:pt>
                <c:pt idx="173">
                  <c:v>133.7780898876405</c:v>
                </c:pt>
                <c:pt idx="174">
                  <c:v>133.7780898876405</c:v>
                </c:pt>
                <c:pt idx="175">
                  <c:v>133.7780898876405</c:v>
                </c:pt>
                <c:pt idx="176">
                  <c:v>133.71424923391208</c:v>
                </c:pt>
                <c:pt idx="177">
                  <c:v>133.71424923391208</c:v>
                </c:pt>
                <c:pt idx="178">
                  <c:v>133.71424923391208</c:v>
                </c:pt>
                <c:pt idx="179">
                  <c:v>133.65040858018389</c:v>
                </c:pt>
                <c:pt idx="180">
                  <c:v>133.65040858018389</c:v>
                </c:pt>
                <c:pt idx="181">
                  <c:v>133.58656792645556</c:v>
                </c:pt>
                <c:pt idx="182">
                  <c:v>133.58656792645556</c:v>
                </c:pt>
                <c:pt idx="183">
                  <c:v>133.65040858018389</c:v>
                </c:pt>
                <c:pt idx="184">
                  <c:v>133.65040858018389</c:v>
                </c:pt>
                <c:pt idx="185">
                  <c:v>133.61210418794681</c:v>
                </c:pt>
                <c:pt idx="186">
                  <c:v>133.62487231869258</c:v>
                </c:pt>
                <c:pt idx="187">
                  <c:v>133.56103166496425</c:v>
                </c:pt>
                <c:pt idx="188">
                  <c:v>133.62487231869258</c:v>
                </c:pt>
                <c:pt idx="189">
                  <c:v>132.4374361593463</c:v>
                </c:pt>
                <c:pt idx="190">
                  <c:v>133.58656792645556</c:v>
                </c:pt>
                <c:pt idx="191">
                  <c:v>133.58656792645556</c:v>
                </c:pt>
                <c:pt idx="192">
                  <c:v>133.58656792645556</c:v>
                </c:pt>
                <c:pt idx="193">
                  <c:v>133.58656792645556</c:v>
                </c:pt>
                <c:pt idx="194">
                  <c:v>133.58656792645556</c:v>
                </c:pt>
                <c:pt idx="195">
                  <c:v>133.58656792645556</c:v>
                </c:pt>
                <c:pt idx="196">
                  <c:v>133.58656792645556</c:v>
                </c:pt>
                <c:pt idx="197">
                  <c:v>133.54826353421853</c:v>
                </c:pt>
                <c:pt idx="198">
                  <c:v>133.58656792645556</c:v>
                </c:pt>
                <c:pt idx="199">
                  <c:v>133.58656792645556</c:v>
                </c:pt>
                <c:pt idx="200">
                  <c:v>133.58656792645556</c:v>
                </c:pt>
                <c:pt idx="201">
                  <c:v>133.58656792645556</c:v>
                </c:pt>
                <c:pt idx="202">
                  <c:v>133.58656792645556</c:v>
                </c:pt>
                <c:pt idx="203">
                  <c:v>133.71424923391208</c:v>
                </c:pt>
                <c:pt idx="204">
                  <c:v>133.98237997957102</c:v>
                </c:pt>
                <c:pt idx="205">
                  <c:v>133.96961184882531</c:v>
                </c:pt>
                <c:pt idx="206">
                  <c:v>134.0079162410623</c:v>
                </c:pt>
                <c:pt idx="207">
                  <c:v>134.22497446373842</c:v>
                </c:pt>
                <c:pt idx="208">
                  <c:v>133.944075587334</c:v>
                </c:pt>
                <c:pt idx="209">
                  <c:v>133.90577119509697</c:v>
                </c:pt>
                <c:pt idx="210">
                  <c:v>133.84193054136875</c:v>
                </c:pt>
                <c:pt idx="211">
                  <c:v>133.7780898876405</c:v>
                </c:pt>
                <c:pt idx="212">
                  <c:v>133.80362614913176</c:v>
                </c:pt>
                <c:pt idx="213">
                  <c:v>133.82916241062316</c:v>
                </c:pt>
                <c:pt idx="214">
                  <c:v>133.81639427987733</c:v>
                </c:pt>
                <c:pt idx="215">
                  <c:v>133.84193054136875</c:v>
                </c:pt>
                <c:pt idx="216">
                  <c:v>133.80362614913176</c:v>
                </c:pt>
                <c:pt idx="217">
                  <c:v>133.7397854954034</c:v>
                </c:pt>
                <c:pt idx="218">
                  <c:v>133.7270173646578</c:v>
                </c:pt>
                <c:pt idx="219">
                  <c:v>133.65040858018389</c:v>
                </c:pt>
                <c:pt idx="220">
                  <c:v>133.58656792645556</c:v>
                </c:pt>
                <c:pt idx="221">
                  <c:v>133.52272727272734</c:v>
                </c:pt>
                <c:pt idx="222">
                  <c:v>133.52272727272734</c:v>
                </c:pt>
                <c:pt idx="223">
                  <c:v>133.52272727272734</c:v>
                </c:pt>
                <c:pt idx="224">
                  <c:v>133.52272727272734</c:v>
                </c:pt>
                <c:pt idx="225">
                  <c:v>133.45888661899906</c:v>
                </c:pt>
                <c:pt idx="226">
                  <c:v>133.497191011236</c:v>
                </c:pt>
                <c:pt idx="227">
                  <c:v>133.52272727272734</c:v>
                </c:pt>
                <c:pt idx="228">
                  <c:v>133.52272727272734</c:v>
                </c:pt>
                <c:pt idx="229">
                  <c:v>133.52272727272734</c:v>
                </c:pt>
                <c:pt idx="230">
                  <c:v>133.43335035750766</c:v>
                </c:pt>
                <c:pt idx="231">
                  <c:v>133.39504596527067</c:v>
                </c:pt>
                <c:pt idx="232">
                  <c:v>133.39504596527067</c:v>
                </c:pt>
                <c:pt idx="233">
                  <c:v>133.45888661899906</c:v>
                </c:pt>
                <c:pt idx="234">
                  <c:v>133.52272727272734</c:v>
                </c:pt>
                <c:pt idx="235">
                  <c:v>133.58656792645556</c:v>
                </c:pt>
                <c:pt idx="236">
                  <c:v>133.58656792645556</c:v>
                </c:pt>
                <c:pt idx="237">
                  <c:v>133.58656792645556</c:v>
                </c:pt>
                <c:pt idx="238">
                  <c:v>133.71424923391208</c:v>
                </c:pt>
                <c:pt idx="239">
                  <c:v>133.71424923391208</c:v>
                </c:pt>
                <c:pt idx="240">
                  <c:v>133.75255362614899</c:v>
                </c:pt>
                <c:pt idx="241">
                  <c:v>133.65040858018389</c:v>
                </c:pt>
                <c:pt idx="242">
                  <c:v>133.65040858018389</c:v>
                </c:pt>
                <c:pt idx="243">
                  <c:v>133.71424923391208</c:v>
                </c:pt>
                <c:pt idx="244">
                  <c:v>133.54826353421853</c:v>
                </c:pt>
                <c:pt idx="245">
                  <c:v>133.50995914198157</c:v>
                </c:pt>
                <c:pt idx="246">
                  <c:v>133.52272727272734</c:v>
                </c:pt>
                <c:pt idx="247">
                  <c:v>133.58656792645556</c:v>
                </c:pt>
                <c:pt idx="248">
                  <c:v>133.45888661899906</c:v>
                </c:pt>
                <c:pt idx="249">
                  <c:v>133.4844228804904</c:v>
                </c:pt>
                <c:pt idx="250">
                  <c:v>133.44611848825338</c:v>
                </c:pt>
                <c:pt idx="251">
                  <c:v>133.497191011236</c:v>
                </c:pt>
                <c:pt idx="252">
                  <c:v>133.4844228804904</c:v>
                </c:pt>
                <c:pt idx="253">
                  <c:v>133.4844228804904</c:v>
                </c:pt>
                <c:pt idx="254">
                  <c:v>133.497191011236</c:v>
                </c:pt>
                <c:pt idx="255">
                  <c:v>133.42058222676192</c:v>
                </c:pt>
                <c:pt idx="256">
                  <c:v>133.42058222676192</c:v>
                </c:pt>
                <c:pt idx="257">
                  <c:v>133.42058222676192</c:v>
                </c:pt>
                <c:pt idx="258">
                  <c:v>133.4844228804904</c:v>
                </c:pt>
                <c:pt idx="259">
                  <c:v>133.52272727272734</c:v>
                </c:pt>
                <c:pt idx="260">
                  <c:v>133.53549540347294</c:v>
                </c:pt>
                <c:pt idx="261">
                  <c:v>133.50995914198157</c:v>
                </c:pt>
                <c:pt idx="262">
                  <c:v>133.62487231869258</c:v>
                </c:pt>
                <c:pt idx="263">
                  <c:v>133.54826353421853</c:v>
                </c:pt>
                <c:pt idx="264">
                  <c:v>133.56103166496425</c:v>
                </c:pt>
                <c:pt idx="265">
                  <c:v>133.62487231869258</c:v>
                </c:pt>
                <c:pt idx="266">
                  <c:v>133.58656792645556</c:v>
                </c:pt>
                <c:pt idx="267">
                  <c:v>133.62487231869258</c:v>
                </c:pt>
                <c:pt idx="268">
                  <c:v>133.61210418794681</c:v>
                </c:pt>
                <c:pt idx="269">
                  <c:v>134.07814096016341</c:v>
                </c:pt>
                <c:pt idx="270">
                  <c:v>134.11644535240046</c:v>
                </c:pt>
                <c:pt idx="271">
                  <c:v>133.58656792645556</c:v>
                </c:pt>
                <c:pt idx="272">
                  <c:v>133.58656792645556</c:v>
                </c:pt>
                <c:pt idx="273">
                  <c:v>133.65040858018389</c:v>
                </c:pt>
                <c:pt idx="274">
                  <c:v>133.65040858018389</c:v>
                </c:pt>
                <c:pt idx="275">
                  <c:v>133.71424923391208</c:v>
                </c:pt>
                <c:pt idx="276">
                  <c:v>133.68871297242089</c:v>
                </c:pt>
                <c:pt idx="277">
                  <c:v>133.68871297242089</c:v>
                </c:pt>
                <c:pt idx="278">
                  <c:v>133.75255362614899</c:v>
                </c:pt>
                <c:pt idx="279">
                  <c:v>133.65040858018389</c:v>
                </c:pt>
                <c:pt idx="280">
                  <c:v>134.19305413687425</c:v>
                </c:pt>
                <c:pt idx="281">
                  <c:v>133.63764044943821</c:v>
                </c:pt>
                <c:pt idx="282">
                  <c:v>133.65040858018389</c:v>
                </c:pt>
                <c:pt idx="283">
                  <c:v>133.58656792645556</c:v>
                </c:pt>
                <c:pt idx="284">
                  <c:v>134.33350357507658</c:v>
                </c:pt>
                <c:pt idx="285">
                  <c:v>133.62487231869258</c:v>
                </c:pt>
                <c:pt idx="286">
                  <c:v>133.6759448416752</c:v>
                </c:pt>
                <c:pt idx="287">
                  <c:v>133.63764044943821</c:v>
                </c:pt>
                <c:pt idx="288">
                  <c:v>133.66317671092958</c:v>
                </c:pt>
                <c:pt idx="289">
                  <c:v>134.20582226762002</c:v>
                </c:pt>
                <c:pt idx="290">
                  <c:v>134.02706843718084</c:v>
                </c:pt>
                <c:pt idx="291">
                  <c:v>134.06537282941775</c:v>
                </c:pt>
                <c:pt idx="292">
                  <c:v>133.6759448416752</c:v>
                </c:pt>
                <c:pt idx="293">
                  <c:v>134.43564862104182</c:v>
                </c:pt>
                <c:pt idx="294">
                  <c:v>133.68871297242089</c:v>
                </c:pt>
                <c:pt idx="295">
                  <c:v>133.6759448416752</c:v>
                </c:pt>
                <c:pt idx="296">
                  <c:v>133.68871297242089</c:v>
                </c:pt>
                <c:pt idx="297">
                  <c:v>133.71424923391208</c:v>
                </c:pt>
                <c:pt idx="298">
                  <c:v>133.58656792645556</c:v>
                </c:pt>
                <c:pt idx="299">
                  <c:v>133.58656792645556</c:v>
                </c:pt>
                <c:pt idx="300">
                  <c:v>133.98237997957102</c:v>
                </c:pt>
                <c:pt idx="301">
                  <c:v>133.58656792645556</c:v>
                </c:pt>
                <c:pt idx="302">
                  <c:v>133.58656792645556</c:v>
                </c:pt>
                <c:pt idx="303">
                  <c:v>133.58656792645556</c:v>
                </c:pt>
                <c:pt idx="304">
                  <c:v>133.61210418794681</c:v>
                </c:pt>
                <c:pt idx="305">
                  <c:v>133.58656792645556</c:v>
                </c:pt>
                <c:pt idx="306">
                  <c:v>133.58656792645556</c:v>
                </c:pt>
                <c:pt idx="307">
                  <c:v>133.58656792645556</c:v>
                </c:pt>
                <c:pt idx="308">
                  <c:v>133.61210418794681</c:v>
                </c:pt>
                <c:pt idx="309">
                  <c:v>133.58656792645556</c:v>
                </c:pt>
                <c:pt idx="310">
                  <c:v>133.58656792645556</c:v>
                </c:pt>
                <c:pt idx="311">
                  <c:v>133.58656792645556</c:v>
                </c:pt>
                <c:pt idx="312">
                  <c:v>133.61210418794681</c:v>
                </c:pt>
                <c:pt idx="313">
                  <c:v>134.26327885597547</c:v>
                </c:pt>
                <c:pt idx="314">
                  <c:v>133.61210418794681</c:v>
                </c:pt>
                <c:pt idx="315">
                  <c:v>135.33580183861088</c:v>
                </c:pt>
                <c:pt idx="316">
                  <c:v>133.58656792645556</c:v>
                </c:pt>
                <c:pt idx="317">
                  <c:v>134.92722165474979</c:v>
                </c:pt>
                <c:pt idx="318">
                  <c:v>135.00383043922369</c:v>
                </c:pt>
                <c:pt idx="319">
                  <c:v>133.61210418794681</c:v>
                </c:pt>
                <c:pt idx="320">
                  <c:v>133.58656792645556</c:v>
                </c:pt>
                <c:pt idx="321">
                  <c:v>133.61210418794681</c:v>
                </c:pt>
                <c:pt idx="322">
                  <c:v>133.61210418794681</c:v>
                </c:pt>
                <c:pt idx="323">
                  <c:v>133.58656792645556</c:v>
                </c:pt>
                <c:pt idx="324">
                  <c:v>133.60572012257398</c:v>
                </c:pt>
                <c:pt idx="325">
                  <c:v>133.58656792645556</c:v>
                </c:pt>
                <c:pt idx="326">
                  <c:v>133.61210418794681</c:v>
                </c:pt>
                <c:pt idx="327">
                  <c:v>133.58656792645556</c:v>
                </c:pt>
                <c:pt idx="328">
                  <c:v>133.58656792645556</c:v>
                </c:pt>
                <c:pt idx="329">
                  <c:v>133.58656792645556</c:v>
                </c:pt>
                <c:pt idx="330">
                  <c:v>132.96731358529118</c:v>
                </c:pt>
                <c:pt idx="331">
                  <c:v>133.58656792645556</c:v>
                </c:pt>
                <c:pt idx="332">
                  <c:v>133.58656792645556</c:v>
                </c:pt>
                <c:pt idx="333">
                  <c:v>133.56103166496425</c:v>
                </c:pt>
                <c:pt idx="334">
                  <c:v>132.92900919305413</c:v>
                </c:pt>
                <c:pt idx="335">
                  <c:v>133.62487231869258</c:v>
                </c:pt>
                <c:pt idx="336">
                  <c:v>133.58656792645556</c:v>
                </c:pt>
                <c:pt idx="337">
                  <c:v>133.62487231869258</c:v>
                </c:pt>
                <c:pt idx="338">
                  <c:v>133.58656792645556</c:v>
                </c:pt>
                <c:pt idx="339">
                  <c:v>133.62487231869258</c:v>
                </c:pt>
                <c:pt idx="340">
                  <c:v>133.63125638406541</c:v>
                </c:pt>
                <c:pt idx="341">
                  <c:v>133.58656792645556</c:v>
                </c:pt>
                <c:pt idx="342">
                  <c:v>133.58656792645556</c:v>
                </c:pt>
                <c:pt idx="343">
                  <c:v>133.59933605720127</c:v>
                </c:pt>
                <c:pt idx="344">
                  <c:v>133.62487231869258</c:v>
                </c:pt>
                <c:pt idx="345">
                  <c:v>133.61210418794681</c:v>
                </c:pt>
                <c:pt idx="346">
                  <c:v>133.61210418794681</c:v>
                </c:pt>
                <c:pt idx="347">
                  <c:v>133.61210418794681</c:v>
                </c:pt>
                <c:pt idx="348">
                  <c:v>133.59933605720127</c:v>
                </c:pt>
                <c:pt idx="349">
                  <c:v>133.58656792645556</c:v>
                </c:pt>
                <c:pt idx="350">
                  <c:v>133.58656792645556</c:v>
                </c:pt>
                <c:pt idx="351">
                  <c:v>133.58656792645556</c:v>
                </c:pt>
                <c:pt idx="352">
                  <c:v>133.58656792645556</c:v>
                </c:pt>
                <c:pt idx="353">
                  <c:v>134.00153217568953</c:v>
                </c:pt>
                <c:pt idx="354">
                  <c:v>133.58656792645556</c:v>
                </c:pt>
                <c:pt idx="355">
                  <c:v>133.61210418794681</c:v>
                </c:pt>
                <c:pt idx="356">
                  <c:v>133.58656792645556</c:v>
                </c:pt>
                <c:pt idx="357">
                  <c:v>133.61210418794681</c:v>
                </c:pt>
                <c:pt idx="358">
                  <c:v>133.58656792645556</c:v>
                </c:pt>
                <c:pt idx="359">
                  <c:v>133.59933605720127</c:v>
                </c:pt>
                <c:pt idx="360">
                  <c:v>133.62487231869258</c:v>
                </c:pt>
                <c:pt idx="361">
                  <c:v>133.62487231869258</c:v>
                </c:pt>
                <c:pt idx="362">
                  <c:v>133.61210418794681</c:v>
                </c:pt>
                <c:pt idx="363">
                  <c:v>132.96731358529118</c:v>
                </c:pt>
                <c:pt idx="364">
                  <c:v>133.58656792645556</c:v>
                </c:pt>
                <c:pt idx="365">
                  <c:v>133.62487231869258</c:v>
                </c:pt>
                <c:pt idx="366">
                  <c:v>133.58656792645556</c:v>
                </c:pt>
                <c:pt idx="367">
                  <c:v>133.58656792645556</c:v>
                </c:pt>
                <c:pt idx="368">
                  <c:v>133.59933605720127</c:v>
                </c:pt>
                <c:pt idx="369">
                  <c:v>133.61210418794681</c:v>
                </c:pt>
                <c:pt idx="370">
                  <c:v>133.61210418794681</c:v>
                </c:pt>
                <c:pt idx="371">
                  <c:v>133.61210418794681</c:v>
                </c:pt>
                <c:pt idx="372">
                  <c:v>133.62487231869258</c:v>
                </c:pt>
                <c:pt idx="373">
                  <c:v>133.59933605720127</c:v>
                </c:pt>
                <c:pt idx="374">
                  <c:v>132.93539325842701</c:v>
                </c:pt>
                <c:pt idx="375">
                  <c:v>132.96731358529118</c:v>
                </c:pt>
                <c:pt idx="376">
                  <c:v>133.61210418794681</c:v>
                </c:pt>
                <c:pt idx="377">
                  <c:v>133.62487231869258</c:v>
                </c:pt>
                <c:pt idx="378">
                  <c:v>133.58656792645556</c:v>
                </c:pt>
                <c:pt idx="379">
                  <c:v>133.62487231869258</c:v>
                </c:pt>
                <c:pt idx="380">
                  <c:v>132.92900919305413</c:v>
                </c:pt>
                <c:pt idx="381">
                  <c:v>133.62487231869258</c:v>
                </c:pt>
                <c:pt idx="382">
                  <c:v>133.32482124616953</c:v>
                </c:pt>
                <c:pt idx="383">
                  <c:v>132.92900919305413</c:v>
                </c:pt>
                <c:pt idx="384">
                  <c:v>133.61210418794681</c:v>
                </c:pt>
                <c:pt idx="385">
                  <c:v>133.59933605720127</c:v>
                </c:pt>
                <c:pt idx="386">
                  <c:v>133.58656792645556</c:v>
                </c:pt>
                <c:pt idx="387">
                  <c:v>197.08886618998983</c:v>
                </c:pt>
                <c:pt idx="388">
                  <c:v>198.38483146067423</c:v>
                </c:pt>
                <c:pt idx="389">
                  <c:v>198.51251276813068</c:v>
                </c:pt>
                <c:pt idx="390">
                  <c:v>198.5763534218589</c:v>
                </c:pt>
                <c:pt idx="391">
                  <c:v>198.5763534218589</c:v>
                </c:pt>
                <c:pt idx="392">
                  <c:v>199.02323799795707</c:v>
                </c:pt>
                <c:pt idx="393">
                  <c:v>199.21475995914187</c:v>
                </c:pt>
                <c:pt idx="394">
                  <c:v>199.44458631256384</c:v>
                </c:pt>
                <c:pt idx="395">
                  <c:v>199.44458631256384</c:v>
                </c:pt>
                <c:pt idx="396">
                  <c:v>199.44458631256384</c:v>
                </c:pt>
                <c:pt idx="397">
                  <c:v>199.43181818181816</c:v>
                </c:pt>
                <c:pt idx="398">
                  <c:v>199.63610827374865</c:v>
                </c:pt>
                <c:pt idx="399">
                  <c:v>199.85316649642496</c:v>
                </c:pt>
                <c:pt idx="400">
                  <c:v>199.84039836567936</c:v>
                </c:pt>
                <c:pt idx="401">
                  <c:v>200.04468845760985</c:v>
                </c:pt>
                <c:pt idx="402">
                  <c:v>200.04468845760985</c:v>
                </c:pt>
                <c:pt idx="403">
                  <c:v>200.60648621041881</c:v>
                </c:pt>
                <c:pt idx="404">
                  <c:v>200.58094994892755</c:v>
                </c:pt>
                <c:pt idx="405">
                  <c:v>199.85316649642496</c:v>
                </c:pt>
                <c:pt idx="406">
                  <c:v>199.85316649642496</c:v>
                </c:pt>
                <c:pt idx="407">
                  <c:v>201.95990806945861</c:v>
                </c:pt>
                <c:pt idx="408">
                  <c:v>203.93896833503581</c:v>
                </c:pt>
                <c:pt idx="409">
                  <c:v>204.96041879468842</c:v>
                </c:pt>
                <c:pt idx="410">
                  <c:v>203.93896833503581</c:v>
                </c:pt>
                <c:pt idx="411">
                  <c:v>203.96450459652695</c:v>
                </c:pt>
                <c:pt idx="412">
                  <c:v>204.28370786516845</c:v>
                </c:pt>
                <c:pt idx="413">
                  <c:v>204.25817160367723</c:v>
                </c:pt>
                <c:pt idx="414">
                  <c:v>199.5594994892748</c:v>
                </c:pt>
                <c:pt idx="415">
                  <c:v>203.93896833503581</c:v>
                </c:pt>
                <c:pt idx="416">
                  <c:v>204.70505617977523</c:v>
                </c:pt>
                <c:pt idx="417">
                  <c:v>204.25817160367723</c:v>
                </c:pt>
                <c:pt idx="418">
                  <c:v>203.8112870275792</c:v>
                </c:pt>
                <c:pt idx="419">
                  <c:v>201.66624106230842</c:v>
                </c:pt>
                <c:pt idx="420">
                  <c:v>201.66624106230842</c:v>
                </c:pt>
                <c:pt idx="421">
                  <c:v>201.67900919305407</c:v>
                </c:pt>
                <c:pt idx="422">
                  <c:v>202.31741573033705</c:v>
                </c:pt>
                <c:pt idx="423">
                  <c:v>201.89606741573044</c:v>
                </c:pt>
                <c:pt idx="424">
                  <c:v>200.81077630234938</c:v>
                </c:pt>
                <c:pt idx="425">
                  <c:v>200.23621041879474</c:v>
                </c:pt>
                <c:pt idx="426">
                  <c:v>198.87002042900917</c:v>
                </c:pt>
                <c:pt idx="427">
                  <c:v>200.93845760980594</c:v>
                </c:pt>
                <c:pt idx="428">
                  <c:v>200.52987742594485</c:v>
                </c:pt>
                <c:pt idx="429">
                  <c:v>200.49157303370777</c:v>
                </c:pt>
                <c:pt idx="430">
                  <c:v>200.08299284984673</c:v>
                </c:pt>
                <c:pt idx="431">
                  <c:v>199.39351378958116</c:v>
                </c:pt>
                <c:pt idx="432">
                  <c:v>200.12768130745661</c:v>
                </c:pt>
                <c:pt idx="433">
                  <c:v>199.66164453523999</c:v>
                </c:pt>
                <c:pt idx="434">
                  <c:v>199.43181818181816</c:v>
                </c:pt>
                <c:pt idx="435">
                  <c:v>199.81486210418782</c:v>
                </c:pt>
                <c:pt idx="436">
                  <c:v>199.82763023493362</c:v>
                </c:pt>
                <c:pt idx="437">
                  <c:v>200.01915219611828</c:v>
                </c:pt>
                <c:pt idx="438">
                  <c:v>198.79341164453518</c:v>
                </c:pt>
                <c:pt idx="439">
                  <c:v>199.76378958120523</c:v>
                </c:pt>
                <c:pt idx="440">
                  <c:v>200.74693564862102</c:v>
                </c:pt>
                <c:pt idx="441">
                  <c:v>202.98135852911133</c:v>
                </c:pt>
                <c:pt idx="442">
                  <c:v>204.06664964249239</c:v>
                </c:pt>
                <c:pt idx="443">
                  <c:v>205.91802860061284</c:v>
                </c:pt>
                <c:pt idx="444">
                  <c:v>205.63712972420831</c:v>
                </c:pt>
                <c:pt idx="445">
                  <c:v>206.68411644535237</c:v>
                </c:pt>
                <c:pt idx="446">
                  <c:v>207.19484167517865</c:v>
                </c:pt>
                <c:pt idx="447">
                  <c:v>206.68411644535237</c:v>
                </c:pt>
                <c:pt idx="448">
                  <c:v>205.59882533197137</c:v>
                </c:pt>
                <c:pt idx="449">
                  <c:v>206.88840653728312</c:v>
                </c:pt>
                <c:pt idx="450">
                  <c:v>205.94356486210413</c:v>
                </c:pt>
                <c:pt idx="451">
                  <c:v>204.25817160367723</c:v>
                </c:pt>
                <c:pt idx="452">
                  <c:v>204.25817160367723</c:v>
                </c:pt>
                <c:pt idx="453">
                  <c:v>204.25817160367723</c:v>
                </c:pt>
                <c:pt idx="454">
                  <c:v>204.24540347293157</c:v>
                </c:pt>
                <c:pt idx="455">
                  <c:v>204.27093973442283</c:v>
                </c:pt>
                <c:pt idx="456">
                  <c:v>204.27093973442283</c:v>
                </c:pt>
                <c:pt idx="457">
                  <c:v>204.27093973442283</c:v>
                </c:pt>
                <c:pt idx="458">
                  <c:v>207.65449438202253</c:v>
                </c:pt>
                <c:pt idx="459">
                  <c:v>199.27860061287021</c:v>
                </c:pt>
                <c:pt idx="460">
                  <c:v>196.9803370786517</c:v>
                </c:pt>
                <c:pt idx="461">
                  <c:v>194.00536261491317</c:v>
                </c:pt>
                <c:pt idx="462">
                  <c:v>192.9456077630235</c:v>
                </c:pt>
                <c:pt idx="463">
                  <c:v>193.91598569969355</c:v>
                </c:pt>
                <c:pt idx="464">
                  <c:v>193.91598569969355</c:v>
                </c:pt>
                <c:pt idx="465">
                  <c:v>193.91598569969355</c:v>
                </c:pt>
                <c:pt idx="466">
                  <c:v>193.91598569969355</c:v>
                </c:pt>
                <c:pt idx="467">
                  <c:v>194.91189989785494</c:v>
                </c:pt>
                <c:pt idx="468">
                  <c:v>195.24387129724192</c:v>
                </c:pt>
                <c:pt idx="469">
                  <c:v>195.09703779366697</c:v>
                </c:pt>
                <c:pt idx="470">
                  <c:v>194.52885597548521</c:v>
                </c:pt>
                <c:pt idx="471">
                  <c:v>194.40117466802855</c:v>
                </c:pt>
                <c:pt idx="472">
                  <c:v>197.01225740551581</c:v>
                </c:pt>
                <c:pt idx="473">
                  <c:v>193.97982635342191</c:v>
                </c:pt>
                <c:pt idx="474">
                  <c:v>193.25204290091943</c:v>
                </c:pt>
              </c:numCache>
            </c:numRef>
          </c:val>
          <c:smooth val="0"/>
        </c:ser>
        <c:ser>
          <c:idx val="22"/>
          <c:order val="2"/>
          <c:tx>
            <c:strRef>
              <c:f>'ER Hist Index'!$D$25</c:f>
              <c:strCache>
                <c:ptCount val="1"/>
                <c:pt idx="0">
                  <c:v>Nigeria</c:v>
                </c:pt>
              </c:strCache>
            </c:strRef>
          </c:tx>
          <c:spPr>
            <a:ln w="38100">
              <a:solidFill>
                <a:schemeClr val="accent4"/>
              </a:solidFill>
              <a:prstDash val="lgDash"/>
            </a:ln>
            <a:effectLst/>
          </c:spPr>
          <c:marker>
            <c:symbol val="none"/>
          </c:marker>
          <c:cat>
            <c:numRef>
              <c:f>'ER Hist Index'!$E$2:$RK$2</c:f>
              <c:numCache>
                <c:formatCode>m/d/yyyy</c:formatCode>
                <c:ptCount val="475"/>
                <c:pt idx="0">
                  <c:v>41816</c:v>
                </c:pt>
                <c:pt idx="1">
                  <c:v>41817</c:v>
                </c:pt>
                <c:pt idx="2">
                  <c:v>41820</c:v>
                </c:pt>
                <c:pt idx="3">
                  <c:v>41821</c:v>
                </c:pt>
                <c:pt idx="4">
                  <c:v>41822</c:v>
                </c:pt>
                <c:pt idx="5">
                  <c:v>41823</c:v>
                </c:pt>
                <c:pt idx="6">
                  <c:v>41824</c:v>
                </c:pt>
                <c:pt idx="7">
                  <c:v>41827</c:v>
                </c:pt>
                <c:pt idx="8">
                  <c:v>41828</c:v>
                </c:pt>
                <c:pt idx="9">
                  <c:v>41829</c:v>
                </c:pt>
                <c:pt idx="10">
                  <c:v>41830</c:v>
                </c:pt>
                <c:pt idx="11">
                  <c:v>41831</c:v>
                </c:pt>
                <c:pt idx="12">
                  <c:v>41834</c:v>
                </c:pt>
                <c:pt idx="13">
                  <c:v>41835</c:v>
                </c:pt>
                <c:pt idx="14">
                  <c:v>41836</c:v>
                </c:pt>
                <c:pt idx="15">
                  <c:v>41837</c:v>
                </c:pt>
                <c:pt idx="16">
                  <c:v>41838</c:v>
                </c:pt>
                <c:pt idx="17">
                  <c:v>41841</c:v>
                </c:pt>
                <c:pt idx="18">
                  <c:v>41842</c:v>
                </c:pt>
                <c:pt idx="19">
                  <c:v>41843</c:v>
                </c:pt>
                <c:pt idx="20">
                  <c:v>41844</c:v>
                </c:pt>
                <c:pt idx="21">
                  <c:v>41845</c:v>
                </c:pt>
                <c:pt idx="22">
                  <c:v>41848</c:v>
                </c:pt>
                <c:pt idx="23">
                  <c:v>41849</c:v>
                </c:pt>
                <c:pt idx="24">
                  <c:v>41850</c:v>
                </c:pt>
                <c:pt idx="25">
                  <c:v>41851</c:v>
                </c:pt>
                <c:pt idx="26">
                  <c:v>41852</c:v>
                </c:pt>
                <c:pt idx="27">
                  <c:v>41855</c:v>
                </c:pt>
                <c:pt idx="28">
                  <c:v>41856</c:v>
                </c:pt>
                <c:pt idx="29">
                  <c:v>41857</c:v>
                </c:pt>
                <c:pt idx="30">
                  <c:v>41858</c:v>
                </c:pt>
                <c:pt idx="31">
                  <c:v>41859</c:v>
                </c:pt>
                <c:pt idx="32">
                  <c:v>41862</c:v>
                </c:pt>
                <c:pt idx="33">
                  <c:v>41863</c:v>
                </c:pt>
                <c:pt idx="34">
                  <c:v>41864</c:v>
                </c:pt>
                <c:pt idx="35">
                  <c:v>41865</c:v>
                </c:pt>
                <c:pt idx="36">
                  <c:v>41866</c:v>
                </c:pt>
                <c:pt idx="37">
                  <c:v>41869</c:v>
                </c:pt>
                <c:pt idx="38">
                  <c:v>41870</c:v>
                </c:pt>
                <c:pt idx="39">
                  <c:v>41871</c:v>
                </c:pt>
                <c:pt idx="40">
                  <c:v>41872</c:v>
                </c:pt>
                <c:pt idx="41">
                  <c:v>41873</c:v>
                </c:pt>
                <c:pt idx="42">
                  <c:v>41876</c:v>
                </c:pt>
                <c:pt idx="43">
                  <c:v>41877</c:v>
                </c:pt>
                <c:pt idx="44">
                  <c:v>41878</c:v>
                </c:pt>
                <c:pt idx="45">
                  <c:v>41879</c:v>
                </c:pt>
                <c:pt idx="46">
                  <c:v>41880</c:v>
                </c:pt>
                <c:pt idx="47">
                  <c:v>41883</c:v>
                </c:pt>
                <c:pt idx="48">
                  <c:v>41884</c:v>
                </c:pt>
                <c:pt idx="49">
                  <c:v>41885</c:v>
                </c:pt>
                <c:pt idx="50">
                  <c:v>41886</c:v>
                </c:pt>
                <c:pt idx="51">
                  <c:v>41887</c:v>
                </c:pt>
                <c:pt idx="52">
                  <c:v>41890</c:v>
                </c:pt>
                <c:pt idx="53">
                  <c:v>41891</c:v>
                </c:pt>
                <c:pt idx="54">
                  <c:v>41892</c:v>
                </c:pt>
                <c:pt idx="55">
                  <c:v>41893</c:v>
                </c:pt>
                <c:pt idx="56">
                  <c:v>41894</c:v>
                </c:pt>
                <c:pt idx="57">
                  <c:v>41897</c:v>
                </c:pt>
                <c:pt idx="58">
                  <c:v>41898</c:v>
                </c:pt>
                <c:pt idx="59">
                  <c:v>41899</c:v>
                </c:pt>
                <c:pt idx="60">
                  <c:v>41900</c:v>
                </c:pt>
                <c:pt idx="61">
                  <c:v>41901</c:v>
                </c:pt>
                <c:pt idx="62">
                  <c:v>41904</c:v>
                </c:pt>
                <c:pt idx="63">
                  <c:v>41905</c:v>
                </c:pt>
                <c:pt idx="64">
                  <c:v>41906</c:v>
                </c:pt>
                <c:pt idx="65">
                  <c:v>41907</c:v>
                </c:pt>
                <c:pt idx="66">
                  <c:v>41908</c:v>
                </c:pt>
                <c:pt idx="67">
                  <c:v>41911</c:v>
                </c:pt>
                <c:pt idx="68">
                  <c:v>41912</c:v>
                </c:pt>
                <c:pt idx="69">
                  <c:v>41913</c:v>
                </c:pt>
                <c:pt idx="70">
                  <c:v>41914</c:v>
                </c:pt>
                <c:pt idx="71">
                  <c:v>41915</c:v>
                </c:pt>
                <c:pt idx="72">
                  <c:v>41918</c:v>
                </c:pt>
                <c:pt idx="73">
                  <c:v>41919</c:v>
                </c:pt>
                <c:pt idx="74">
                  <c:v>41920</c:v>
                </c:pt>
                <c:pt idx="75">
                  <c:v>41921</c:v>
                </c:pt>
                <c:pt idx="76">
                  <c:v>41922</c:v>
                </c:pt>
                <c:pt idx="77">
                  <c:v>41925</c:v>
                </c:pt>
                <c:pt idx="78">
                  <c:v>41926</c:v>
                </c:pt>
                <c:pt idx="79">
                  <c:v>41927</c:v>
                </c:pt>
                <c:pt idx="80">
                  <c:v>41928</c:v>
                </c:pt>
                <c:pt idx="81">
                  <c:v>41929</c:v>
                </c:pt>
                <c:pt idx="82">
                  <c:v>41932</c:v>
                </c:pt>
                <c:pt idx="83">
                  <c:v>41933</c:v>
                </c:pt>
                <c:pt idx="84">
                  <c:v>41934</c:v>
                </c:pt>
                <c:pt idx="85">
                  <c:v>41935</c:v>
                </c:pt>
                <c:pt idx="86">
                  <c:v>41936</c:v>
                </c:pt>
                <c:pt idx="87">
                  <c:v>41939</c:v>
                </c:pt>
                <c:pt idx="88">
                  <c:v>41940</c:v>
                </c:pt>
                <c:pt idx="89">
                  <c:v>41941</c:v>
                </c:pt>
                <c:pt idx="90">
                  <c:v>41942</c:v>
                </c:pt>
                <c:pt idx="91">
                  <c:v>41943</c:v>
                </c:pt>
                <c:pt idx="92">
                  <c:v>41946</c:v>
                </c:pt>
                <c:pt idx="93">
                  <c:v>41947</c:v>
                </c:pt>
                <c:pt idx="94">
                  <c:v>41948</c:v>
                </c:pt>
                <c:pt idx="95">
                  <c:v>41949</c:v>
                </c:pt>
                <c:pt idx="96">
                  <c:v>41950</c:v>
                </c:pt>
                <c:pt idx="97">
                  <c:v>41953</c:v>
                </c:pt>
                <c:pt idx="98">
                  <c:v>41954</c:v>
                </c:pt>
                <c:pt idx="99">
                  <c:v>41955</c:v>
                </c:pt>
                <c:pt idx="100">
                  <c:v>41956</c:v>
                </c:pt>
                <c:pt idx="101">
                  <c:v>41957</c:v>
                </c:pt>
                <c:pt idx="102">
                  <c:v>41960</c:v>
                </c:pt>
                <c:pt idx="103">
                  <c:v>41961</c:v>
                </c:pt>
                <c:pt idx="104">
                  <c:v>41962</c:v>
                </c:pt>
                <c:pt idx="105">
                  <c:v>41963</c:v>
                </c:pt>
                <c:pt idx="106">
                  <c:v>41964</c:v>
                </c:pt>
                <c:pt idx="107">
                  <c:v>41967</c:v>
                </c:pt>
                <c:pt idx="108">
                  <c:v>41968</c:v>
                </c:pt>
                <c:pt idx="109">
                  <c:v>41969</c:v>
                </c:pt>
                <c:pt idx="110">
                  <c:v>41970</c:v>
                </c:pt>
                <c:pt idx="111">
                  <c:v>41971</c:v>
                </c:pt>
                <c:pt idx="112">
                  <c:v>41974</c:v>
                </c:pt>
                <c:pt idx="113">
                  <c:v>41975</c:v>
                </c:pt>
                <c:pt idx="114">
                  <c:v>41976</c:v>
                </c:pt>
                <c:pt idx="115">
                  <c:v>41977</c:v>
                </c:pt>
                <c:pt idx="116">
                  <c:v>41978</c:v>
                </c:pt>
                <c:pt idx="117">
                  <c:v>41981</c:v>
                </c:pt>
                <c:pt idx="118">
                  <c:v>41982</c:v>
                </c:pt>
                <c:pt idx="119">
                  <c:v>41983</c:v>
                </c:pt>
                <c:pt idx="120">
                  <c:v>41984</c:v>
                </c:pt>
                <c:pt idx="121">
                  <c:v>41985</c:v>
                </c:pt>
                <c:pt idx="122">
                  <c:v>41988</c:v>
                </c:pt>
                <c:pt idx="123">
                  <c:v>41989</c:v>
                </c:pt>
                <c:pt idx="124">
                  <c:v>41990</c:v>
                </c:pt>
                <c:pt idx="125">
                  <c:v>41991</c:v>
                </c:pt>
                <c:pt idx="126">
                  <c:v>41992</c:v>
                </c:pt>
                <c:pt idx="127">
                  <c:v>41995</c:v>
                </c:pt>
                <c:pt idx="128">
                  <c:v>41996</c:v>
                </c:pt>
                <c:pt idx="129">
                  <c:v>41997</c:v>
                </c:pt>
                <c:pt idx="130">
                  <c:v>41998</c:v>
                </c:pt>
                <c:pt idx="131">
                  <c:v>41999</c:v>
                </c:pt>
                <c:pt idx="132">
                  <c:v>42002</c:v>
                </c:pt>
                <c:pt idx="133">
                  <c:v>42003</c:v>
                </c:pt>
                <c:pt idx="134">
                  <c:v>42004</c:v>
                </c:pt>
                <c:pt idx="135">
                  <c:v>42005</c:v>
                </c:pt>
                <c:pt idx="136">
                  <c:v>42006</c:v>
                </c:pt>
                <c:pt idx="137">
                  <c:v>42009</c:v>
                </c:pt>
                <c:pt idx="138">
                  <c:v>42010</c:v>
                </c:pt>
                <c:pt idx="139">
                  <c:v>42011</c:v>
                </c:pt>
                <c:pt idx="140">
                  <c:v>42012</c:v>
                </c:pt>
                <c:pt idx="141">
                  <c:v>42013</c:v>
                </c:pt>
                <c:pt idx="142">
                  <c:v>42016</c:v>
                </c:pt>
                <c:pt idx="143">
                  <c:v>42017</c:v>
                </c:pt>
                <c:pt idx="144">
                  <c:v>42018</c:v>
                </c:pt>
                <c:pt idx="145">
                  <c:v>42019</c:v>
                </c:pt>
                <c:pt idx="146">
                  <c:v>42020</c:v>
                </c:pt>
                <c:pt idx="147">
                  <c:v>42023</c:v>
                </c:pt>
                <c:pt idx="148">
                  <c:v>42024</c:v>
                </c:pt>
                <c:pt idx="149">
                  <c:v>42025</c:v>
                </c:pt>
                <c:pt idx="150">
                  <c:v>42026</c:v>
                </c:pt>
                <c:pt idx="151">
                  <c:v>42027</c:v>
                </c:pt>
                <c:pt idx="152">
                  <c:v>42030</c:v>
                </c:pt>
                <c:pt idx="153">
                  <c:v>42031</c:v>
                </c:pt>
                <c:pt idx="154">
                  <c:v>42032</c:v>
                </c:pt>
                <c:pt idx="155">
                  <c:v>42033</c:v>
                </c:pt>
                <c:pt idx="156">
                  <c:v>42034</c:v>
                </c:pt>
                <c:pt idx="157">
                  <c:v>42037</c:v>
                </c:pt>
                <c:pt idx="158">
                  <c:v>42038</c:v>
                </c:pt>
                <c:pt idx="159">
                  <c:v>42039</c:v>
                </c:pt>
                <c:pt idx="160">
                  <c:v>42040</c:v>
                </c:pt>
                <c:pt idx="161">
                  <c:v>42041</c:v>
                </c:pt>
                <c:pt idx="162">
                  <c:v>42044</c:v>
                </c:pt>
                <c:pt idx="163">
                  <c:v>42045</c:v>
                </c:pt>
                <c:pt idx="164">
                  <c:v>42046</c:v>
                </c:pt>
                <c:pt idx="165">
                  <c:v>42047</c:v>
                </c:pt>
                <c:pt idx="166">
                  <c:v>42048</c:v>
                </c:pt>
                <c:pt idx="167">
                  <c:v>42051</c:v>
                </c:pt>
                <c:pt idx="168">
                  <c:v>42052</c:v>
                </c:pt>
                <c:pt idx="169">
                  <c:v>42053</c:v>
                </c:pt>
                <c:pt idx="170">
                  <c:v>42054</c:v>
                </c:pt>
                <c:pt idx="171">
                  <c:v>42055</c:v>
                </c:pt>
                <c:pt idx="172">
                  <c:v>42058</c:v>
                </c:pt>
                <c:pt idx="173">
                  <c:v>42059</c:v>
                </c:pt>
                <c:pt idx="174">
                  <c:v>42060</c:v>
                </c:pt>
                <c:pt idx="175">
                  <c:v>42061</c:v>
                </c:pt>
                <c:pt idx="176">
                  <c:v>42062</c:v>
                </c:pt>
                <c:pt idx="177">
                  <c:v>42065</c:v>
                </c:pt>
                <c:pt idx="178">
                  <c:v>42066</c:v>
                </c:pt>
                <c:pt idx="179">
                  <c:v>42067</c:v>
                </c:pt>
                <c:pt idx="180">
                  <c:v>42068</c:v>
                </c:pt>
                <c:pt idx="181">
                  <c:v>42069</c:v>
                </c:pt>
                <c:pt idx="182">
                  <c:v>42072</c:v>
                </c:pt>
                <c:pt idx="183">
                  <c:v>42073</c:v>
                </c:pt>
                <c:pt idx="184">
                  <c:v>42074</c:v>
                </c:pt>
                <c:pt idx="185">
                  <c:v>42075</c:v>
                </c:pt>
                <c:pt idx="186">
                  <c:v>42076</c:v>
                </c:pt>
                <c:pt idx="187">
                  <c:v>42079</c:v>
                </c:pt>
                <c:pt idx="188">
                  <c:v>42080</c:v>
                </c:pt>
                <c:pt idx="189">
                  <c:v>42081</c:v>
                </c:pt>
                <c:pt idx="190">
                  <c:v>42082</c:v>
                </c:pt>
                <c:pt idx="191">
                  <c:v>42083</c:v>
                </c:pt>
                <c:pt idx="192">
                  <c:v>42086</c:v>
                </c:pt>
                <c:pt idx="193">
                  <c:v>42087</c:v>
                </c:pt>
                <c:pt idx="194">
                  <c:v>42088</c:v>
                </c:pt>
                <c:pt idx="195">
                  <c:v>42089</c:v>
                </c:pt>
                <c:pt idx="196">
                  <c:v>42090</c:v>
                </c:pt>
                <c:pt idx="197">
                  <c:v>42093</c:v>
                </c:pt>
                <c:pt idx="198">
                  <c:v>42094</c:v>
                </c:pt>
                <c:pt idx="199">
                  <c:v>42095</c:v>
                </c:pt>
                <c:pt idx="200">
                  <c:v>42096</c:v>
                </c:pt>
                <c:pt idx="201">
                  <c:v>42097</c:v>
                </c:pt>
                <c:pt idx="202">
                  <c:v>42100</c:v>
                </c:pt>
                <c:pt idx="203">
                  <c:v>42101</c:v>
                </c:pt>
                <c:pt idx="204">
                  <c:v>42102</c:v>
                </c:pt>
                <c:pt idx="205">
                  <c:v>42103</c:v>
                </c:pt>
                <c:pt idx="206">
                  <c:v>42104</c:v>
                </c:pt>
                <c:pt idx="207">
                  <c:v>42107</c:v>
                </c:pt>
                <c:pt idx="208">
                  <c:v>42108</c:v>
                </c:pt>
                <c:pt idx="209">
                  <c:v>42109</c:v>
                </c:pt>
                <c:pt idx="210">
                  <c:v>42110</c:v>
                </c:pt>
                <c:pt idx="211">
                  <c:v>42111</c:v>
                </c:pt>
                <c:pt idx="212">
                  <c:v>42114</c:v>
                </c:pt>
                <c:pt idx="213">
                  <c:v>42115</c:v>
                </c:pt>
                <c:pt idx="214">
                  <c:v>42116</c:v>
                </c:pt>
                <c:pt idx="215">
                  <c:v>42117</c:v>
                </c:pt>
                <c:pt idx="216">
                  <c:v>42118</c:v>
                </c:pt>
                <c:pt idx="217">
                  <c:v>42121</c:v>
                </c:pt>
                <c:pt idx="218">
                  <c:v>42122</c:v>
                </c:pt>
                <c:pt idx="219">
                  <c:v>42123</c:v>
                </c:pt>
                <c:pt idx="220">
                  <c:v>42124</c:v>
                </c:pt>
                <c:pt idx="221">
                  <c:v>42125</c:v>
                </c:pt>
                <c:pt idx="222">
                  <c:v>42128</c:v>
                </c:pt>
                <c:pt idx="223">
                  <c:v>42129</c:v>
                </c:pt>
                <c:pt idx="224">
                  <c:v>42130</c:v>
                </c:pt>
                <c:pt idx="225">
                  <c:v>42131</c:v>
                </c:pt>
                <c:pt idx="226">
                  <c:v>42132</c:v>
                </c:pt>
                <c:pt idx="227">
                  <c:v>42135</c:v>
                </c:pt>
                <c:pt idx="228">
                  <c:v>42136</c:v>
                </c:pt>
                <c:pt idx="229">
                  <c:v>42137</c:v>
                </c:pt>
                <c:pt idx="230">
                  <c:v>42138</c:v>
                </c:pt>
                <c:pt idx="231">
                  <c:v>42139</c:v>
                </c:pt>
                <c:pt idx="232">
                  <c:v>42142</c:v>
                </c:pt>
                <c:pt idx="233">
                  <c:v>42143</c:v>
                </c:pt>
                <c:pt idx="234">
                  <c:v>42144</c:v>
                </c:pt>
                <c:pt idx="235">
                  <c:v>42145</c:v>
                </c:pt>
                <c:pt idx="236">
                  <c:v>42146</c:v>
                </c:pt>
                <c:pt idx="237">
                  <c:v>42149</c:v>
                </c:pt>
                <c:pt idx="238">
                  <c:v>42150</c:v>
                </c:pt>
                <c:pt idx="239">
                  <c:v>42151</c:v>
                </c:pt>
                <c:pt idx="240">
                  <c:v>42152</c:v>
                </c:pt>
                <c:pt idx="241">
                  <c:v>42153</c:v>
                </c:pt>
                <c:pt idx="242">
                  <c:v>42156</c:v>
                </c:pt>
                <c:pt idx="243">
                  <c:v>42157</c:v>
                </c:pt>
                <c:pt idx="244">
                  <c:v>42158</c:v>
                </c:pt>
                <c:pt idx="245">
                  <c:v>42159</c:v>
                </c:pt>
                <c:pt idx="246">
                  <c:v>42160</c:v>
                </c:pt>
                <c:pt idx="247">
                  <c:v>42163</c:v>
                </c:pt>
                <c:pt idx="248">
                  <c:v>42164</c:v>
                </c:pt>
                <c:pt idx="249">
                  <c:v>42165</c:v>
                </c:pt>
                <c:pt idx="250">
                  <c:v>42166</c:v>
                </c:pt>
                <c:pt idx="251">
                  <c:v>42167</c:v>
                </c:pt>
                <c:pt idx="252">
                  <c:v>42170</c:v>
                </c:pt>
                <c:pt idx="253">
                  <c:v>42171</c:v>
                </c:pt>
                <c:pt idx="254">
                  <c:v>42172</c:v>
                </c:pt>
                <c:pt idx="255">
                  <c:v>42173</c:v>
                </c:pt>
                <c:pt idx="256">
                  <c:v>42174</c:v>
                </c:pt>
                <c:pt idx="257">
                  <c:v>42177</c:v>
                </c:pt>
                <c:pt idx="258">
                  <c:v>42178</c:v>
                </c:pt>
                <c:pt idx="259">
                  <c:v>42179</c:v>
                </c:pt>
                <c:pt idx="260">
                  <c:v>42180</c:v>
                </c:pt>
                <c:pt idx="261">
                  <c:v>42181</c:v>
                </c:pt>
                <c:pt idx="262">
                  <c:v>42184</c:v>
                </c:pt>
                <c:pt idx="263">
                  <c:v>42185</c:v>
                </c:pt>
                <c:pt idx="264">
                  <c:v>42186</c:v>
                </c:pt>
                <c:pt idx="265">
                  <c:v>42187</c:v>
                </c:pt>
                <c:pt idx="266">
                  <c:v>42188</c:v>
                </c:pt>
                <c:pt idx="267">
                  <c:v>42191</c:v>
                </c:pt>
                <c:pt idx="268">
                  <c:v>42192</c:v>
                </c:pt>
                <c:pt idx="269">
                  <c:v>42193</c:v>
                </c:pt>
                <c:pt idx="270">
                  <c:v>42194</c:v>
                </c:pt>
                <c:pt idx="271">
                  <c:v>42195</c:v>
                </c:pt>
                <c:pt idx="272">
                  <c:v>42198</c:v>
                </c:pt>
                <c:pt idx="273">
                  <c:v>42199</c:v>
                </c:pt>
                <c:pt idx="274">
                  <c:v>42200</c:v>
                </c:pt>
                <c:pt idx="275">
                  <c:v>42201</c:v>
                </c:pt>
                <c:pt idx="276">
                  <c:v>42202</c:v>
                </c:pt>
                <c:pt idx="277">
                  <c:v>42205</c:v>
                </c:pt>
                <c:pt idx="278">
                  <c:v>42206</c:v>
                </c:pt>
                <c:pt idx="279">
                  <c:v>42207</c:v>
                </c:pt>
                <c:pt idx="280">
                  <c:v>42208</c:v>
                </c:pt>
                <c:pt idx="281">
                  <c:v>42209</c:v>
                </c:pt>
                <c:pt idx="282">
                  <c:v>42212</c:v>
                </c:pt>
                <c:pt idx="283">
                  <c:v>42213</c:v>
                </c:pt>
                <c:pt idx="284">
                  <c:v>42214</c:v>
                </c:pt>
                <c:pt idx="285">
                  <c:v>42215</c:v>
                </c:pt>
                <c:pt idx="286">
                  <c:v>42216</c:v>
                </c:pt>
                <c:pt idx="287">
                  <c:v>42219</c:v>
                </c:pt>
                <c:pt idx="288">
                  <c:v>42220</c:v>
                </c:pt>
                <c:pt idx="289">
                  <c:v>42221</c:v>
                </c:pt>
                <c:pt idx="290">
                  <c:v>42222</c:v>
                </c:pt>
                <c:pt idx="291">
                  <c:v>42223</c:v>
                </c:pt>
                <c:pt idx="292">
                  <c:v>42226</c:v>
                </c:pt>
                <c:pt idx="293">
                  <c:v>42227</c:v>
                </c:pt>
                <c:pt idx="294">
                  <c:v>42228</c:v>
                </c:pt>
                <c:pt idx="295">
                  <c:v>42229</c:v>
                </c:pt>
                <c:pt idx="296">
                  <c:v>42230</c:v>
                </c:pt>
                <c:pt idx="297">
                  <c:v>42233</c:v>
                </c:pt>
                <c:pt idx="298">
                  <c:v>42234</c:v>
                </c:pt>
                <c:pt idx="299">
                  <c:v>42235</c:v>
                </c:pt>
                <c:pt idx="300">
                  <c:v>42236</c:v>
                </c:pt>
                <c:pt idx="301">
                  <c:v>42237</c:v>
                </c:pt>
                <c:pt idx="302">
                  <c:v>42240</c:v>
                </c:pt>
                <c:pt idx="303">
                  <c:v>42241</c:v>
                </c:pt>
                <c:pt idx="304">
                  <c:v>42242</c:v>
                </c:pt>
                <c:pt idx="305">
                  <c:v>42243</c:v>
                </c:pt>
                <c:pt idx="306">
                  <c:v>42244</c:v>
                </c:pt>
                <c:pt idx="307">
                  <c:v>42247</c:v>
                </c:pt>
                <c:pt idx="308">
                  <c:v>42248</c:v>
                </c:pt>
                <c:pt idx="309">
                  <c:v>42249</c:v>
                </c:pt>
                <c:pt idx="310">
                  <c:v>42250</c:v>
                </c:pt>
                <c:pt idx="311">
                  <c:v>42251</c:v>
                </c:pt>
                <c:pt idx="312">
                  <c:v>42254</c:v>
                </c:pt>
                <c:pt idx="313">
                  <c:v>42255</c:v>
                </c:pt>
                <c:pt idx="314">
                  <c:v>42256</c:v>
                </c:pt>
                <c:pt idx="315">
                  <c:v>42257</c:v>
                </c:pt>
                <c:pt idx="316">
                  <c:v>42258</c:v>
                </c:pt>
                <c:pt idx="317">
                  <c:v>42261</c:v>
                </c:pt>
                <c:pt idx="318">
                  <c:v>42262</c:v>
                </c:pt>
                <c:pt idx="319">
                  <c:v>42263</c:v>
                </c:pt>
                <c:pt idx="320">
                  <c:v>42264</c:v>
                </c:pt>
                <c:pt idx="321">
                  <c:v>42265</c:v>
                </c:pt>
                <c:pt idx="322">
                  <c:v>42268</c:v>
                </c:pt>
                <c:pt idx="323">
                  <c:v>42269</c:v>
                </c:pt>
                <c:pt idx="324">
                  <c:v>42270</c:v>
                </c:pt>
                <c:pt idx="325">
                  <c:v>42271</c:v>
                </c:pt>
                <c:pt idx="326">
                  <c:v>42272</c:v>
                </c:pt>
                <c:pt idx="327">
                  <c:v>42275</c:v>
                </c:pt>
                <c:pt idx="328">
                  <c:v>42276</c:v>
                </c:pt>
                <c:pt idx="329">
                  <c:v>42277</c:v>
                </c:pt>
                <c:pt idx="330">
                  <c:v>42278</c:v>
                </c:pt>
                <c:pt idx="331">
                  <c:v>42279</c:v>
                </c:pt>
                <c:pt idx="332">
                  <c:v>42282</c:v>
                </c:pt>
                <c:pt idx="333">
                  <c:v>42283</c:v>
                </c:pt>
                <c:pt idx="334">
                  <c:v>42284</c:v>
                </c:pt>
                <c:pt idx="335">
                  <c:v>42285</c:v>
                </c:pt>
                <c:pt idx="336">
                  <c:v>42286</c:v>
                </c:pt>
                <c:pt idx="337">
                  <c:v>42289</c:v>
                </c:pt>
                <c:pt idx="338">
                  <c:v>42290</c:v>
                </c:pt>
                <c:pt idx="339">
                  <c:v>42291</c:v>
                </c:pt>
                <c:pt idx="340">
                  <c:v>42292</c:v>
                </c:pt>
                <c:pt idx="341">
                  <c:v>42293</c:v>
                </c:pt>
                <c:pt idx="342">
                  <c:v>42296</c:v>
                </c:pt>
                <c:pt idx="343">
                  <c:v>42297</c:v>
                </c:pt>
                <c:pt idx="344">
                  <c:v>42298</c:v>
                </c:pt>
                <c:pt idx="345">
                  <c:v>42299</c:v>
                </c:pt>
                <c:pt idx="346">
                  <c:v>42300</c:v>
                </c:pt>
                <c:pt idx="347">
                  <c:v>42303</c:v>
                </c:pt>
                <c:pt idx="348">
                  <c:v>42304</c:v>
                </c:pt>
                <c:pt idx="349">
                  <c:v>42305</c:v>
                </c:pt>
                <c:pt idx="350">
                  <c:v>42306</c:v>
                </c:pt>
                <c:pt idx="351">
                  <c:v>42307</c:v>
                </c:pt>
                <c:pt idx="352">
                  <c:v>42310</c:v>
                </c:pt>
                <c:pt idx="353">
                  <c:v>42311</c:v>
                </c:pt>
                <c:pt idx="354">
                  <c:v>42312</c:v>
                </c:pt>
                <c:pt idx="355">
                  <c:v>42313</c:v>
                </c:pt>
                <c:pt idx="356">
                  <c:v>42314</c:v>
                </c:pt>
                <c:pt idx="357">
                  <c:v>42317</c:v>
                </c:pt>
                <c:pt idx="358">
                  <c:v>42318</c:v>
                </c:pt>
                <c:pt idx="359">
                  <c:v>42319</c:v>
                </c:pt>
                <c:pt idx="360">
                  <c:v>42320</c:v>
                </c:pt>
                <c:pt idx="361">
                  <c:v>42321</c:v>
                </c:pt>
                <c:pt idx="362">
                  <c:v>42324</c:v>
                </c:pt>
                <c:pt idx="363">
                  <c:v>42325</c:v>
                </c:pt>
                <c:pt idx="364">
                  <c:v>42326</c:v>
                </c:pt>
                <c:pt idx="365">
                  <c:v>42327</c:v>
                </c:pt>
                <c:pt idx="366">
                  <c:v>42328</c:v>
                </c:pt>
                <c:pt idx="367">
                  <c:v>42331</c:v>
                </c:pt>
                <c:pt idx="368">
                  <c:v>42332</c:v>
                </c:pt>
                <c:pt idx="369">
                  <c:v>42333</c:v>
                </c:pt>
                <c:pt idx="370">
                  <c:v>42334</c:v>
                </c:pt>
                <c:pt idx="371">
                  <c:v>42335</c:v>
                </c:pt>
                <c:pt idx="372">
                  <c:v>42338</c:v>
                </c:pt>
                <c:pt idx="373">
                  <c:v>42339</c:v>
                </c:pt>
                <c:pt idx="374">
                  <c:v>42340</c:v>
                </c:pt>
                <c:pt idx="375">
                  <c:v>42341</c:v>
                </c:pt>
                <c:pt idx="376">
                  <c:v>42342</c:v>
                </c:pt>
                <c:pt idx="377">
                  <c:v>42345</c:v>
                </c:pt>
                <c:pt idx="378">
                  <c:v>42346</c:v>
                </c:pt>
                <c:pt idx="379">
                  <c:v>42347</c:v>
                </c:pt>
                <c:pt idx="380">
                  <c:v>42348</c:v>
                </c:pt>
                <c:pt idx="381">
                  <c:v>42349</c:v>
                </c:pt>
                <c:pt idx="382">
                  <c:v>42352</c:v>
                </c:pt>
                <c:pt idx="383">
                  <c:v>42353</c:v>
                </c:pt>
                <c:pt idx="384">
                  <c:v>42354</c:v>
                </c:pt>
                <c:pt idx="385">
                  <c:v>42355</c:v>
                </c:pt>
                <c:pt idx="386">
                  <c:v>42356</c:v>
                </c:pt>
                <c:pt idx="387">
                  <c:v>42359</c:v>
                </c:pt>
                <c:pt idx="388">
                  <c:v>42360</c:v>
                </c:pt>
                <c:pt idx="389">
                  <c:v>42361</c:v>
                </c:pt>
                <c:pt idx="390">
                  <c:v>42362</c:v>
                </c:pt>
                <c:pt idx="391">
                  <c:v>42363</c:v>
                </c:pt>
                <c:pt idx="392">
                  <c:v>42366</c:v>
                </c:pt>
                <c:pt idx="393">
                  <c:v>42367</c:v>
                </c:pt>
                <c:pt idx="394">
                  <c:v>42368</c:v>
                </c:pt>
                <c:pt idx="395">
                  <c:v>42369</c:v>
                </c:pt>
                <c:pt idx="396">
                  <c:v>42370</c:v>
                </c:pt>
                <c:pt idx="397">
                  <c:v>42373</c:v>
                </c:pt>
                <c:pt idx="398">
                  <c:v>42374</c:v>
                </c:pt>
                <c:pt idx="399">
                  <c:v>42375</c:v>
                </c:pt>
                <c:pt idx="400">
                  <c:v>42376</c:v>
                </c:pt>
                <c:pt idx="401">
                  <c:v>42377</c:v>
                </c:pt>
                <c:pt idx="402">
                  <c:v>42380</c:v>
                </c:pt>
                <c:pt idx="403">
                  <c:v>42381</c:v>
                </c:pt>
                <c:pt idx="404">
                  <c:v>42382</c:v>
                </c:pt>
                <c:pt idx="405">
                  <c:v>42383</c:v>
                </c:pt>
                <c:pt idx="406">
                  <c:v>42384</c:v>
                </c:pt>
                <c:pt idx="407">
                  <c:v>42387</c:v>
                </c:pt>
                <c:pt idx="408">
                  <c:v>42388</c:v>
                </c:pt>
                <c:pt idx="409">
                  <c:v>42389</c:v>
                </c:pt>
                <c:pt idx="410">
                  <c:v>42390</c:v>
                </c:pt>
                <c:pt idx="411">
                  <c:v>42391</c:v>
                </c:pt>
                <c:pt idx="412">
                  <c:v>42394</c:v>
                </c:pt>
                <c:pt idx="413">
                  <c:v>42395</c:v>
                </c:pt>
                <c:pt idx="414">
                  <c:v>42396</c:v>
                </c:pt>
                <c:pt idx="415">
                  <c:v>42397</c:v>
                </c:pt>
                <c:pt idx="416">
                  <c:v>42398</c:v>
                </c:pt>
                <c:pt idx="417">
                  <c:v>42401</c:v>
                </c:pt>
                <c:pt idx="418">
                  <c:v>42402</c:v>
                </c:pt>
                <c:pt idx="419">
                  <c:v>42403</c:v>
                </c:pt>
                <c:pt idx="420">
                  <c:v>42404</c:v>
                </c:pt>
                <c:pt idx="421">
                  <c:v>42405</c:v>
                </c:pt>
                <c:pt idx="422">
                  <c:v>42408</c:v>
                </c:pt>
                <c:pt idx="423">
                  <c:v>42409</c:v>
                </c:pt>
                <c:pt idx="424">
                  <c:v>42410</c:v>
                </c:pt>
                <c:pt idx="425">
                  <c:v>42411</c:v>
                </c:pt>
                <c:pt idx="426">
                  <c:v>42412</c:v>
                </c:pt>
                <c:pt idx="427">
                  <c:v>42415</c:v>
                </c:pt>
                <c:pt idx="428">
                  <c:v>42416</c:v>
                </c:pt>
                <c:pt idx="429">
                  <c:v>42417</c:v>
                </c:pt>
                <c:pt idx="430">
                  <c:v>42418</c:v>
                </c:pt>
                <c:pt idx="431">
                  <c:v>42419</c:v>
                </c:pt>
                <c:pt idx="432">
                  <c:v>42422</c:v>
                </c:pt>
                <c:pt idx="433">
                  <c:v>42423</c:v>
                </c:pt>
                <c:pt idx="434">
                  <c:v>42424</c:v>
                </c:pt>
                <c:pt idx="435">
                  <c:v>42425</c:v>
                </c:pt>
                <c:pt idx="436">
                  <c:v>42426</c:v>
                </c:pt>
                <c:pt idx="437">
                  <c:v>42429</c:v>
                </c:pt>
                <c:pt idx="438">
                  <c:v>42430</c:v>
                </c:pt>
                <c:pt idx="439">
                  <c:v>42431</c:v>
                </c:pt>
                <c:pt idx="440">
                  <c:v>42432</c:v>
                </c:pt>
                <c:pt idx="441">
                  <c:v>42433</c:v>
                </c:pt>
                <c:pt idx="442">
                  <c:v>42436</c:v>
                </c:pt>
                <c:pt idx="443">
                  <c:v>42437</c:v>
                </c:pt>
                <c:pt idx="444">
                  <c:v>42438</c:v>
                </c:pt>
                <c:pt idx="445">
                  <c:v>42439</c:v>
                </c:pt>
                <c:pt idx="446">
                  <c:v>42440</c:v>
                </c:pt>
                <c:pt idx="447">
                  <c:v>42443</c:v>
                </c:pt>
                <c:pt idx="448">
                  <c:v>42444</c:v>
                </c:pt>
                <c:pt idx="449">
                  <c:v>42445</c:v>
                </c:pt>
                <c:pt idx="450">
                  <c:v>42446</c:v>
                </c:pt>
                <c:pt idx="451">
                  <c:v>42447</c:v>
                </c:pt>
                <c:pt idx="452">
                  <c:v>42450</c:v>
                </c:pt>
                <c:pt idx="453">
                  <c:v>42451</c:v>
                </c:pt>
                <c:pt idx="454">
                  <c:v>42452</c:v>
                </c:pt>
                <c:pt idx="455">
                  <c:v>42453</c:v>
                </c:pt>
                <c:pt idx="456">
                  <c:v>42454</c:v>
                </c:pt>
                <c:pt idx="457">
                  <c:v>42457</c:v>
                </c:pt>
                <c:pt idx="458">
                  <c:v>42458</c:v>
                </c:pt>
                <c:pt idx="459">
                  <c:v>42459</c:v>
                </c:pt>
                <c:pt idx="460">
                  <c:v>42460</c:v>
                </c:pt>
                <c:pt idx="461">
                  <c:v>42461</c:v>
                </c:pt>
                <c:pt idx="462">
                  <c:v>42464</c:v>
                </c:pt>
                <c:pt idx="463">
                  <c:v>42465</c:v>
                </c:pt>
                <c:pt idx="464">
                  <c:v>42466</c:v>
                </c:pt>
                <c:pt idx="465">
                  <c:v>42467</c:v>
                </c:pt>
                <c:pt idx="466">
                  <c:v>42468</c:v>
                </c:pt>
                <c:pt idx="467">
                  <c:v>42471</c:v>
                </c:pt>
                <c:pt idx="468">
                  <c:v>42472</c:v>
                </c:pt>
                <c:pt idx="469">
                  <c:v>42473</c:v>
                </c:pt>
                <c:pt idx="470">
                  <c:v>42474</c:v>
                </c:pt>
                <c:pt idx="471">
                  <c:v>42475</c:v>
                </c:pt>
                <c:pt idx="472">
                  <c:v>42478</c:v>
                </c:pt>
                <c:pt idx="473">
                  <c:v>42479</c:v>
                </c:pt>
                <c:pt idx="474">
                  <c:v>42480</c:v>
                </c:pt>
              </c:numCache>
            </c:numRef>
          </c:cat>
          <c:val>
            <c:numRef>
              <c:f>'ER Hist Index'!$E$25:$RK$25</c:f>
              <c:numCache>
                <c:formatCode>General</c:formatCode>
                <c:ptCount val="475"/>
                <c:pt idx="0">
                  <c:v>100</c:v>
                </c:pt>
                <c:pt idx="1">
                  <c:v>100.11059907834102</c:v>
                </c:pt>
                <c:pt idx="2">
                  <c:v>100.1228878648233</c:v>
                </c:pt>
                <c:pt idx="3">
                  <c:v>100.03072196620583</c:v>
                </c:pt>
                <c:pt idx="4">
                  <c:v>100.03072196620583</c:v>
                </c:pt>
                <c:pt idx="5">
                  <c:v>99.895545314900133</c:v>
                </c:pt>
                <c:pt idx="6">
                  <c:v>99.96927803379414</c:v>
                </c:pt>
                <c:pt idx="7">
                  <c:v>99.96927803379414</c:v>
                </c:pt>
                <c:pt idx="8">
                  <c:v>99.846390168970814</c:v>
                </c:pt>
                <c:pt idx="9">
                  <c:v>99.815668202764954</c:v>
                </c:pt>
                <c:pt idx="10">
                  <c:v>99.754224270353362</c:v>
                </c:pt>
                <c:pt idx="11">
                  <c:v>99.741935483871018</c:v>
                </c:pt>
                <c:pt idx="12">
                  <c:v>99.692780337941571</c:v>
                </c:pt>
                <c:pt idx="13">
                  <c:v>99.47772657450075</c:v>
                </c:pt>
                <c:pt idx="14">
                  <c:v>99.44086021505376</c:v>
                </c:pt>
                <c:pt idx="15">
                  <c:v>99.447004608294975</c:v>
                </c:pt>
                <c:pt idx="16">
                  <c:v>99.508448540706567</c:v>
                </c:pt>
                <c:pt idx="17">
                  <c:v>99.662058371735768</c:v>
                </c:pt>
                <c:pt idx="18">
                  <c:v>99.692780337941571</c:v>
                </c:pt>
                <c:pt idx="19">
                  <c:v>99.569892473118287</c:v>
                </c:pt>
                <c:pt idx="20">
                  <c:v>99.569892473118287</c:v>
                </c:pt>
                <c:pt idx="21">
                  <c:v>99.539170506912441</c:v>
                </c:pt>
                <c:pt idx="22">
                  <c:v>99.397849462365627</c:v>
                </c:pt>
                <c:pt idx="23">
                  <c:v>99.397849462365627</c:v>
                </c:pt>
                <c:pt idx="24">
                  <c:v>99.447004608294975</c:v>
                </c:pt>
                <c:pt idx="25">
                  <c:v>99.447004608294975</c:v>
                </c:pt>
                <c:pt idx="26">
                  <c:v>99.170506912442349</c:v>
                </c:pt>
                <c:pt idx="27">
                  <c:v>98.924731182795654</c:v>
                </c:pt>
                <c:pt idx="28">
                  <c:v>98.863287250384019</c:v>
                </c:pt>
                <c:pt idx="29">
                  <c:v>99.29339477726576</c:v>
                </c:pt>
                <c:pt idx="30">
                  <c:v>99.877112135176631</c:v>
                </c:pt>
                <c:pt idx="31">
                  <c:v>100</c:v>
                </c:pt>
                <c:pt idx="32">
                  <c:v>99.784946236559108</c:v>
                </c:pt>
                <c:pt idx="33">
                  <c:v>99.508448540706567</c:v>
                </c:pt>
                <c:pt idx="34">
                  <c:v>99.385560675883255</c:v>
                </c:pt>
                <c:pt idx="35">
                  <c:v>99.754224270353362</c:v>
                </c:pt>
                <c:pt idx="36">
                  <c:v>99.569892473118287</c:v>
                </c:pt>
                <c:pt idx="37">
                  <c:v>99.508448540706567</c:v>
                </c:pt>
                <c:pt idx="38">
                  <c:v>99.569892473118287</c:v>
                </c:pt>
                <c:pt idx="39">
                  <c:v>99.539170506912441</c:v>
                </c:pt>
                <c:pt idx="40">
                  <c:v>99.508448540706567</c:v>
                </c:pt>
                <c:pt idx="41">
                  <c:v>99.47772657450075</c:v>
                </c:pt>
                <c:pt idx="42">
                  <c:v>99.588325652841789</c:v>
                </c:pt>
                <c:pt idx="43">
                  <c:v>99.600614439324133</c:v>
                </c:pt>
                <c:pt idx="44">
                  <c:v>99.508448540706567</c:v>
                </c:pt>
                <c:pt idx="45">
                  <c:v>99.588325652841789</c:v>
                </c:pt>
                <c:pt idx="46">
                  <c:v>99.6989247311828</c:v>
                </c:pt>
                <c:pt idx="47">
                  <c:v>99.815668202764954</c:v>
                </c:pt>
                <c:pt idx="48">
                  <c:v>99.726574500768052</c:v>
                </c:pt>
                <c:pt idx="49">
                  <c:v>99.754224270353362</c:v>
                </c:pt>
                <c:pt idx="50">
                  <c:v>99.569892473118287</c:v>
                </c:pt>
                <c:pt idx="51">
                  <c:v>99.754224270353362</c:v>
                </c:pt>
                <c:pt idx="52">
                  <c:v>99.609831029185841</c:v>
                </c:pt>
                <c:pt idx="53">
                  <c:v>99.769585253456185</c:v>
                </c:pt>
                <c:pt idx="54">
                  <c:v>100</c:v>
                </c:pt>
                <c:pt idx="55">
                  <c:v>100.03072196620583</c:v>
                </c:pt>
                <c:pt idx="56">
                  <c:v>100.14132104454687</c:v>
                </c:pt>
                <c:pt idx="57">
                  <c:v>100.06144393241168</c:v>
                </c:pt>
                <c:pt idx="58">
                  <c:v>100.1228878648233</c:v>
                </c:pt>
                <c:pt idx="59">
                  <c:v>100.3993855606759</c:v>
                </c:pt>
                <c:pt idx="60">
                  <c:v>100.49155145929343</c:v>
                </c:pt>
                <c:pt idx="61">
                  <c:v>100.4301075268817</c:v>
                </c:pt>
                <c:pt idx="62">
                  <c:v>100.53763440860217</c:v>
                </c:pt>
                <c:pt idx="63">
                  <c:v>100.64516129032259</c:v>
                </c:pt>
                <c:pt idx="64">
                  <c:v>99.907834101382491</c:v>
                </c:pt>
                <c:pt idx="65">
                  <c:v>100.55299539170508</c:v>
                </c:pt>
                <c:pt idx="66">
                  <c:v>100.59907834101385</c:v>
                </c:pt>
                <c:pt idx="67">
                  <c:v>100.61443932411673</c:v>
                </c:pt>
                <c:pt idx="68">
                  <c:v>100.58371735791088</c:v>
                </c:pt>
                <c:pt idx="69">
                  <c:v>100.53149001536099</c:v>
                </c:pt>
                <c:pt idx="70">
                  <c:v>100.76804915514592</c:v>
                </c:pt>
                <c:pt idx="71">
                  <c:v>101.04454685099849</c:v>
                </c:pt>
                <c:pt idx="72">
                  <c:v>100.93394777265745</c:v>
                </c:pt>
                <c:pt idx="73">
                  <c:v>100.93394777265745</c:v>
                </c:pt>
                <c:pt idx="74">
                  <c:v>101.04454685099849</c:v>
                </c:pt>
                <c:pt idx="75">
                  <c:v>101.10599078341014</c:v>
                </c:pt>
                <c:pt idx="76">
                  <c:v>101.16743471582178</c:v>
                </c:pt>
                <c:pt idx="77">
                  <c:v>100.67588325652838</c:v>
                </c:pt>
                <c:pt idx="78">
                  <c:v>100.86021505376344</c:v>
                </c:pt>
                <c:pt idx="79">
                  <c:v>101.07526881720426</c:v>
                </c:pt>
                <c:pt idx="80">
                  <c:v>101.44393241167435</c:v>
                </c:pt>
                <c:pt idx="81">
                  <c:v>101.56682027649771</c:v>
                </c:pt>
                <c:pt idx="82">
                  <c:v>101.50537634408597</c:v>
                </c:pt>
                <c:pt idx="83">
                  <c:v>101.71428571428577</c:v>
                </c:pt>
                <c:pt idx="84">
                  <c:v>101.38248847926268</c:v>
                </c:pt>
                <c:pt idx="85">
                  <c:v>101.2903225806452</c:v>
                </c:pt>
                <c:pt idx="86">
                  <c:v>101.17972350230413</c:v>
                </c:pt>
                <c:pt idx="87">
                  <c:v>101.32104454685097</c:v>
                </c:pt>
                <c:pt idx="88">
                  <c:v>101.78187403993857</c:v>
                </c:pt>
                <c:pt idx="89">
                  <c:v>101.59754224270354</c:v>
                </c:pt>
                <c:pt idx="90">
                  <c:v>101.59754224270354</c:v>
                </c:pt>
                <c:pt idx="91">
                  <c:v>101.78187403993857</c:v>
                </c:pt>
                <c:pt idx="92">
                  <c:v>101.81259600614437</c:v>
                </c:pt>
                <c:pt idx="93">
                  <c:v>102.05837173579106</c:v>
                </c:pt>
                <c:pt idx="94">
                  <c:v>102.67281105990781</c:v>
                </c:pt>
                <c:pt idx="95">
                  <c:v>104.51612903225809</c:v>
                </c:pt>
                <c:pt idx="96">
                  <c:v>101.75115207373273</c:v>
                </c:pt>
                <c:pt idx="97">
                  <c:v>103.25652841781874</c:v>
                </c:pt>
                <c:pt idx="98">
                  <c:v>103.47158218125961</c:v>
                </c:pt>
                <c:pt idx="99">
                  <c:v>104.331797235023</c:v>
                </c:pt>
                <c:pt idx="100">
                  <c:v>105.65284178187405</c:v>
                </c:pt>
                <c:pt idx="101">
                  <c:v>105.03840245775729</c:v>
                </c:pt>
                <c:pt idx="102">
                  <c:v>106.32872503840244</c:v>
                </c:pt>
                <c:pt idx="103">
                  <c:v>106.5130568356375</c:v>
                </c:pt>
                <c:pt idx="104">
                  <c:v>106.94316436251924</c:v>
                </c:pt>
                <c:pt idx="105">
                  <c:v>108.23348694316437</c:v>
                </c:pt>
                <c:pt idx="106">
                  <c:v>108.78648233486938</c:v>
                </c:pt>
                <c:pt idx="107">
                  <c:v>106.69738863287247</c:v>
                </c:pt>
                <c:pt idx="108">
                  <c:v>109.09370199692781</c:v>
                </c:pt>
                <c:pt idx="109">
                  <c:v>108.66359447004609</c:v>
                </c:pt>
                <c:pt idx="110">
                  <c:v>107.49615975422429</c:v>
                </c:pt>
                <c:pt idx="111">
                  <c:v>109.70814132104455</c:v>
                </c:pt>
                <c:pt idx="112">
                  <c:v>112.99539170506914</c:v>
                </c:pt>
                <c:pt idx="113">
                  <c:v>110.3225806451613</c:v>
                </c:pt>
                <c:pt idx="114">
                  <c:v>110.62980030721964</c:v>
                </c:pt>
                <c:pt idx="115">
                  <c:v>110.50691244239633</c:v>
                </c:pt>
                <c:pt idx="116">
                  <c:v>110.13824884792623</c:v>
                </c:pt>
                <c:pt idx="117">
                  <c:v>111.05990783410135</c:v>
                </c:pt>
                <c:pt idx="118">
                  <c:v>113.08755760368665</c:v>
                </c:pt>
                <c:pt idx="119">
                  <c:v>110.59907834101384</c:v>
                </c:pt>
                <c:pt idx="120">
                  <c:v>111.05990783410135</c:v>
                </c:pt>
                <c:pt idx="121">
                  <c:v>110.47619047619048</c:v>
                </c:pt>
                <c:pt idx="122">
                  <c:v>109.83102918586795</c:v>
                </c:pt>
                <c:pt idx="123">
                  <c:v>110.96774193548386</c:v>
                </c:pt>
                <c:pt idx="124">
                  <c:v>114.99231950844856</c:v>
                </c:pt>
                <c:pt idx="125">
                  <c:v>113.39477726574502</c:v>
                </c:pt>
                <c:pt idx="126">
                  <c:v>113.48694316436254</c:v>
                </c:pt>
                <c:pt idx="127">
                  <c:v>113.39477726574502</c:v>
                </c:pt>
                <c:pt idx="128">
                  <c:v>112.47311827956986</c:v>
                </c:pt>
                <c:pt idx="129">
                  <c:v>111.82795698924738</c:v>
                </c:pt>
                <c:pt idx="130">
                  <c:v>111.82795698924738</c:v>
                </c:pt>
                <c:pt idx="131">
                  <c:v>111.82795698924738</c:v>
                </c:pt>
                <c:pt idx="132">
                  <c:v>112.78033794162828</c:v>
                </c:pt>
                <c:pt idx="133">
                  <c:v>113.39477726574502</c:v>
                </c:pt>
                <c:pt idx="134">
                  <c:v>112.44239631336406</c:v>
                </c:pt>
                <c:pt idx="135">
                  <c:v>112.44239631336406</c:v>
                </c:pt>
                <c:pt idx="136">
                  <c:v>112.71889400921663</c:v>
                </c:pt>
                <c:pt idx="137">
                  <c:v>112.78033794162828</c:v>
                </c:pt>
                <c:pt idx="138">
                  <c:v>112.78033794162828</c:v>
                </c:pt>
                <c:pt idx="139">
                  <c:v>112.47311827956986</c:v>
                </c:pt>
                <c:pt idx="140">
                  <c:v>110.07680491551456</c:v>
                </c:pt>
                <c:pt idx="141">
                  <c:v>112.47311827956986</c:v>
                </c:pt>
                <c:pt idx="142">
                  <c:v>112.16589861751146</c:v>
                </c:pt>
                <c:pt idx="143">
                  <c:v>112.78033794162828</c:v>
                </c:pt>
                <c:pt idx="144">
                  <c:v>112.62672811059902</c:v>
                </c:pt>
                <c:pt idx="145">
                  <c:v>114.07066052227344</c:v>
                </c:pt>
                <c:pt idx="146">
                  <c:v>113.64055299539172</c:v>
                </c:pt>
                <c:pt idx="147">
                  <c:v>113.64055299539172</c:v>
                </c:pt>
                <c:pt idx="148">
                  <c:v>116.28264208909371</c:v>
                </c:pt>
                <c:pt idx="149">
                  <c:v>113.70199692780339</c:v>
                </c:pt>
                <c:pt idx="150">
                  <c:v>115.54531490015361</c:v>
                </c:pt>
                <c:pt idx="151">
                  <c:v>116.15975422427036</c:v>
                </c:pt>
                <c:pt idx="152">
                  <c:v>116.89708141321047</c:v>
                </c:pt>
                <c:pt idx="153">
                  <c:v>118.27956989247315</c:v>
                </c:pt>
                <c:pt idx="154">
                  <c:v>116.7004608294931</c:v>
                </c:pt>
                <c:pt idx="155">
                  <c:v>116.12903225806447</c:v>
                </c:pt>
                <c:pt idx="156">
                  <c:v>115.23809523809526</c:v>
                </c:pt>
                <c:pt idx="157">
                  <c:v>116.15975422427036</c:v>
                </c:pt>
                <c:pt idx="158">
                  <c:v>116.71274961597547</c:v>
                </c:pt>
                <c:pt idx="159">
                  <c:v>118.00307219662052</c:v>
                </c:pt>
                <c:pt idx="160">
                  <c:v>118.31029185867897</c:v>
                </c:pt>
                <c:pt idx="161">
                  <c:v>119.10906298003074</c:v>
                </c:pt>
                <c:pt idx="162">
                  <c:v>120.67588325652835</c:v>
                </c:pt>
                <c:pt idx="163">
                  <c:v>122.61136712749614</c:v>
                </c:pt>
                <c:pt idx="164">
                  <c:v>124.45468509984643</c:v>
                </c:pt>
                <c:pt idx="165">
                  <c:v>126.57450076804919</c:v>
                </c:pt>
                <c:pt idx="166">
                  <c:v>125.06912442396319</c:v>
                </c:pt>
                <c:pt idx="167">
                  <c:v>122.91858678955454</c:v>
                </c:pt>
                <c:pt idx="168">
                  <c:v>121.68970814132101</c:v>
                </c:pt>
                <c:pt idx="169">
                  <c:v>121.07526881720426</c:v>
                </c:pt>
                <c:pt idx="170">
                  <c:v>122.2427035330261</c:v>
                </c:pt>
                <c:pt idx="171">
                  <c:v>122.2427035330261</c:v>
                </c:pt>
                <c:pt idx="172">
                  <c:v>123.22580645161293</c:v>
                </c:pt>
                <c:pt idx="173">
                  <c:v>123.53302611367124</c:v>
                </c:pt>
                <c:pt idx="174">
                  <c:v>124.14746543778803</c:v>
                </c:pt>
                <c:pt idx="175">
                  <c:v>124.45468509984643</c:v>
                </c:pt>
                <c:pt idx="176">
                  <c:v>124.45468509984643</c:v>
                </c:pt>
                <c:pt idx="177">
                  <c:v>122.91858678955454</c:v>
                </c:pt>
                <c:pt idx="178">
                  <c:v>122.73425499231958</c:v>
                </c:pt>
                <c:pt idx="179">
                  <c:v>122.61136712749614</c:v>
                </c:pt>
                <c:pt idx="180">
                  <c:v>122.2427035330261</c:v>
                </c:pt>
                <c:pt idx="181">
                  <c:v>122.2427035330261</c:v>
                </c:pt>
                <c:pt idx="182">
                  <c:v>122.2427035330261</c:v>
                </c:pt>
                <c:pt idx="183">
                  <c:v>122.30414746543779</c:v>
                </c:pt>
                <c:pt idx="184">
                  <c:v>122.30414746543779</c:v>
                </c:pt>
                <c:pt idx="185">
                  <c:v>122.58064516129036</c:v>
                </c:pt>
                <c:pt idx="186">
                  <c:v>122.30414746543779</c:v>
                </c:pt>
                <c:pt idx="187">
                  <c:v>122.30414746543779</c:v>
                </c:pt>
                <c:pt idx="188">
                  <c:v>122.73425499231958</c:v>
                </c:pt>
                <c:pt idx="189">
                  <c:v>122.30414746543779</c:v>
                </c:pt>
                <c:pt idx="190">
                  <c:v>122.30414746543779</c:v>
                </c:pt>
                <c:pt idx="191">
                  <c:v>122.30414746543779</c:v>
                </c:pt>
                <c:pt idx="192">
                  <c:v>122.30414746543779</c:v>
                </c:pt>
                <c:pt idx="193">
                  <c:v>122.30414746543779</c:v>
                </c:pt>
                <c:pt idx="194">
                  <c:v>122.30414746543779</c:v>
                </c:pt>
                <c:pt idx="195">
                  <c:v>122.30414746543779</c:v>
                </c:pt>
                <c:pt idx="196">
                  <c:v>122.30414746543779</c:v>
                </c:pt>
                <c:pt idx="197">
                  <c:v>122.30414746543779</c:v>
                </c:pt>
                <c:pt idx="198">
                  <c:v>122.30414746543779</c:v>
                </c:pt>
                <c:pt idx="199">
                  <c:v>122.30414746543779</c:v>
                </c:pt>
                <c:pt idx="200">
                  <c:v>122.30414746543779</c:v>
                </c:pt>
                <c:pt idx="201">
                  <c:v>122.30414746543779</c:v>
                </c:pt>
                <c:pt idx="202">
                  <c:v>122.30414746543779</c:v>
                </c:pt>
                <c:pt idx="203">
                  <c:v>122.27342549923196</c:v>
                </c:pt>
                <c:pt idx="204">
                  <c:v>122.30414746543779</c:v>
                </c:pt>
                <c:pt idx="205">
                  <c:v>122.30414746543779</c:v>
                </c:pt>
                <c:pt idx="206">
                  <c:v>122.30414746543779</c:v>
                </c:pt>
                <c:pt idx="207">
                  <c:v>122.29800307219661</c:v>
                </c:pt>
                <c:pt idx="208">
                  <c:v>121.99692780337946</c:v>
                </c:pt>
                <c:pt idx="209">
                  <c:v>122.27342549923196</c:v>
                </c:pt>
                <c:pt idx="210">
                  <c:v>122.27342549923196</c:v>
                </c:pt>
                <c:pt idx="211">
                  <c:v>122.27342549923196</c:v>
                </c:pt>
                <c:pt idx="212">
                  <c:v>122.27956989247311</c:v>
                </c:pt>
                <c:pt idx="213">
                  <c:v>122.30414746543779</c:v>
                </c:pt>
                <c:pt idx="214">
                  <c:v>122.27342549923196</c:v>
                </c:pt>
                <c:pt idx="215">
                  <c:v>122.30414746543779</c:v>
                </c:pt>
                <c:pt idx="216">
                  <c:v>122.31950844854072</c:v>
                </c:pt>
                <c:pt idx="217">
                  <c:v>121.68970814132101</c:v>
                </c:pt>
                <c:pt idx="218">
                  <c:v>122.27342549923196</c:v>
                </c:pt>
                <c:pt idx="219">
                  <c:v>122.27342549923196</c:v>
                </c:pt>
                <c:pt idx="220">
                  <c:v>121.68970814132101</c:v>
                </c:pt>
                <c:pt idx="221">
                  <c:v>121.68970814132101</c:v>
                </c:pt>
                <c:pt idx="222">
                  <c:v>122.27342549923196</c:v>
                </c:pt>
                <c:pt idx="223">
                  <c:v>122.27342549923196</c:v>
                </c:pt>
                <c:pt idx="224">
                  <c:v>122.30414746543779</c:v>
                </c:pt>
                <c:pt idx="225">
                  <c:v>122.30414746543779</c:v>
                </c:pt>
                <c:pt idx="226">
                  <c:v>122.30414746543779</c:v>
                </c:pt>
                <c:pt idx="227">
                  <c:v>122.30414746543779</c:v>
                </c:pt>
                <c:pt idx="228">
                  <c:v>122.30414746543779</c:v>
                </c:pt>
                <c:pt idx="229">
                  <c:v>122.36559139784943</c:v>
                </c:pt>
                <c:pt idx="230">
                  <c:v>122.30414746543779</c:v>
                </c:pt>
                <c:pt idx="231">
                  <c:v>122.30414746543779</c:v>
                </c:pt>
                <c:pt idx="232">
                  <c:v>122.54992319508449</c:v>
                </c:pt>
                <c:pt idx="233">
                  <c:v>122.30414746543779</c:v>
                </c:pt>
                <c:pt idx="234">
                  <c:v>122.30414746543779</c:v>
                </c:pt>
                <c:pt idx="235">
                  <c:v>122.30414746543779</c:v>
                </c:pt>
                <c:pt idx="236">
                  <c:v>122.30414746543779</c:v>
                </c:pt>
                <c:pt idx="237">
                  <c:v>122.30414746543779</c:v>
                </c:pt>
                <c:pt idx="238">
                  <c:v>122.30414746543779</c:v>
                </c:pt>
                <c:pt idx="239">
                  <c:v>122.30414746543779</c:v>
                </c:pt>
                <c:pt idx="240">
                  <c:v>122.30414746543779</c:v>
                </c:pt>
                <c:pt idx="241">
                  <c:v>122.30414746543779</c:v>
                </c:pt>
                <c:pt idx="242">
                  <c:v>122.30414746543779</c:v>
                </c:pt>
                <c:pt idx="243">
                  <c:v>121.68970814132101</c:v>
                </c:pt>
                <c:pt idx="244">
                  <c:v>122.27342549923196</c:v>
                </c:pt>
                <c:pt idx="245">
                  <c:v>122.39631336405532</c:v>
                </c:pt>
                <c:pt idx="246">
                  <c:v>122.2427035330261</c:v>
                </c:pt>
                <c:pt idx="247">
                  <c:v>122.27342549923196</c:v>
                </c:pt>
                <c:pt idx="248">
                  <c:v>122.2427035330261</c:v>
                </c:pt>
                <c:pt idx="249">
                  <c:v>122.2427035330261</c:v>
                </c:pt>
                <c:pt idx="250">
                  <c:v>122.2427035330261</c:v>
                </c:pt>
                <c:pt idx="251">
                  <c:v>122.18125960061448</c:v>
                </c:pt>
                <c:pt idx="252">
                  <c:v>122.18125960061448</c:v>
                </c:pt>
                <c:pt idx="253">
                  <c:v>122.18125960061448</c:v>
                </c:pt>
                <c:pt idx="254">
                  <c:v>122.2427035330261</c:v>
                </c:pt>
                <c:pt idx="255">
                  <c:v>122.39631336405532</c:v>
                </c:pt>
                <c:pt idx="256">
                  <c:v>122.36559139784943</c:v>
                </c:pt>
                <c:pt idx="257">
                  <c:v>122.27342549923196</c:v>
                </c:pt>
                <c:pt idx="258">
                  <c:v>122.39324116743468</c:v>
                </c:pt>
                <c:pt idx="259">
                  <c:v>122.18125960061448</c:v>
                </c:pt>
                <c:pt idx="260">
                  <c:v>122.36559139784943</c:v>
                </c:pt>
                <c:pt idx="261">
                  <c:v>122.38709677419355</c:v>
                </c:pt>
                <c:pt idx="262">
                  <c:v>122.18125960061448</c:v>
                </c:pt>
                <c:pt idx="263">
                  <c:v>122.38402457757296</c:v>
                </c:pt>
                <c:pt idx="264">
                  <c:v>122.21198156682027</c:v>
                </c:pt>
                <c:pt idx="265">
                  <c:v>122.36559139784943</c:v>
                </c:pt>
                <c:pt idx="266">
                  <c:v>122.2427035330261</c:v>
                </c:pt>
                <c:pt idx="267">
                  <c:v>122.27342549923196</c:v>
                </c:pt>
                <c:pt idx="268">
                  <c:v>122.21812596006149</c:v>
                </c:pt>
                <c:pt idx="269">
                  <c:v>122.40552995391711</c:v>
                </c:pt>
                <c:pt idx="270">
                  <c:v>122.40552995391711</c:v>
                </c:pt>
                <c:pt idx="271">
                  <c:v>122.21198156682027</c:v>
                </c:pt>
                <c:pt idx="272">
                  <c:v>122.21198156682027</c:v>
                </c:pt>
                <c:pt idx="273">
                  <c:v>122.36559139784943</c:v>
                </c:pt>
                <c:pt idx="274">
                  <c:v>121.68970814132101</c:v>
                </c:pt>
                <c:pt idx="275">
                  <c:v>122.40552995391711</c:v>
                </c:pt>
                <c:pt idx="276">
                  <c:v>122.42089093701998</c:v>
                </c:pt>
                <c:pt idx="277">
                  <c:v>122.27342549923196</c:v>
                </c:pt>
                <c:pt idx="278">
                  <c:v>122.27342549923196</c:v>
                </c:pt>
                <c:pt idx="279">
                  <c:v>122.27956989247311</c:v>
                </c:pt>
                <c:pt idx="280">
                  <c:v>122.42703533026115</c:v>
                </c:pt>
                <c:pt idx="281">
                  <c:v>122.2427035330261</c:v>
                </c:pt>
                <c:pt idx="282">
                  <c:v>122.42703533026115</c:v>
                </c:pt>
                <c:pt idx="283">
                  <c:v>122.39016897081414</c:v>
                </c:pt>
                <c:pt idx="284">
                  <c:v>122.42703533026115</c:v>
                </c:pt>
                <c:pt idx="285">
                  <c:v>122.42703533026115</c:v>
                </c:pt>
                <c:pt idx="286">
                  <c:v>122.39631336405532</c:v>
                </c:pt>
                <c:pt idx="287">
                  <c:v>122.27342549923196</c:v>
                </c:pt>
                <c:pt idx="288">
                  <c:v>122.31029185867897</c:v>
                </c:pt>
                <c:pt idx="289">
                  <c:v>122.42703533026115</c:v>
                </c:pt>
                <c:pt idx="290">
                  <c:v>122.33486943164367</c:v>
                </c:pt>
                <c:pt idx="291">
                  <c:v>122.33486943164367</c:v>
                </c:pt>
                <c:pt idx="292">
                  <c:v>122.49462365591408</c:v>
                </c:pt>
                <c:pt idx="293">
                  <c:v>122.48847926267284</c:v>
                </c:pt>
                <c:pt idx="294">
                  <c:v>121.68970814132101</c:v>
                </c:pt>
                <c:pt idx="295">
                  <c:v>122.33486943164367</c:v>
                </c:pt>
                <c:pt idx="296">
                  <c:v>122.27342549923196</c:v>
                </c:pt>
                <c:pt idx="297">
                  <c:v>122.42703533026115</c:v>
                </c:pt>
                <c:pt idx="298">
                  <c:v>122.42703533026115</c:v>
                </c:pt>
                <c:pt idx="299">
                  <c:v>122.42703533026115</c:v>
                </c:pt>
                <c:pt idx="300">
                  <c:v>122.42703533026115</c:v>
                </c:pt>
                <c:pt idx="301">
                  <c:v>122.42703533026115</c:v>
                </c:pt>
                <c:pt idx="302">
                  <c:v>122.3410138248848</c:v>
                </c:pt>
                <c:pt idx="303">
                  <c:v>122.34715821812597</c:v>
                </c:pt>
                <c:pt idx="304">
                  <c:v>122.2427035330261</c:v>
                </c:pt>
                <c:pt idx="305">
                  <c:v>122.34715821812597</c:v>
                </c:pt>
                <c:pt idx="306">
                  <c:v>122.30414746543779</c:v>
                </c:pt>
                <c:pt idx="307">
                  <c:v>122.42703533026115</c:v>
                </c:pt>
                <c:pt idx="308">
                  <c:v>122.30414746543779</c:v>
                </c:pt>
                <c:pt idx="309">
                  <c:v>122.42703533026115</c:v>
                </c:pt>
                <c:pt idx="310">
                  <c:v>122.27342549923196</c:v>
                </c:pt>
                <c:pt idx="311">
                  <c:v>122.27342549923196</c:v>
                </c:pt>
                <c:pt idx="312">
                  <c:v>122.30414746543779</c:v>
                </c:pt>
                <c:pt idx="313">
                  <c:v>122.42703533026115</c:v>
                </c:pt>
                <c:pt idx="314">
                  <c:v>122.27342549923196</c:v>
                </c:pt>
                <c:pt idx="315">
                  <c:v>122.30414746543779</c:v>
                </c:pt>
                <c:pt idx="316">
                  <c:v>122.43317972350232</c:v>
                </c:pt>
                <c:pt idx="317">
                  <c:v>122.42703533026115</c:v>
                </c:pt>
                <c:pt idx="318">
                  <c:v>122.42703533026115</c:v>
                </c:pt>
                <c:pt idx="319">
                  <c:v>122.30414746543779</c:v>
                </c:pt>
                <c:pt idx="320">
                  <c:v>122.28571428571429</c:v>
                </c:pt>
                <c:pt idx="321">
                  <c:v>122.30107526881724</c:v>
                </c:pt>
                <c:pt idx="322">
                  <c:v>122.35023041474655</c:v>
                </c:pt>
                <c:pt idx="323">
                  <c:v>122.43317972350232</c:v>
                </c:pt>
                <c:pt idx="324">
                  <c:v>122.27956989247311</c:v>
                </c:pt>
                <c:pt idx="325">
                  <c:v>122.43317972350232</c:v>
                </c:pt>
                <c:pt idx="326">
                  <c:v>122.43317972350232</c:v>
                </c:pt>
                <c:pt idx="327">
                  <c:v>122.31029185867897</c:v>
                </c:pt>
                <c:pt idx="328">
                  <c:v>122.24884792626729</c:v>
                </c:pt>
                <c:pt idx="329">
                  <c:v>122.43317972350232</c:v>
                </c:pt>
                <c:pt idx="330">
                  <c:v>122.43317972350232</c:v>
                </c:pt>
                <c:pt idx="331">
                  <c:v>122.39631336405532</c:v>
                </c:pt>
                <c:pt idx="332">
                  <c:v>122.42703533026115</c:v>
                </c:pt>
                <c:pt idx="333">
                  <c:v>122.30414746543779</c:v>
                </c:pt>
                <c:pt idx="334">
                  <c:v>121.96620583717359</c:v>
                </c:pt>
                <c:pt idx="335">
                  <c:v>122.30414746543779</c:v>
                </c:pt>
                <c:pt idx="336">
                  <c:v>122.48847926267284</c:v>
                </c:pt>
                <c:pt idx="337">
                  <c:v>122.30414746543779</c:v>
                </c:pt>
                <c:pt idx="338">
                  <c:v>122.48847926267284</c:v>
                </c:pt>
                <c:pt idx="339">
                  <c:v>122.29185867895546</c:v>
                </c:pt>
                <c:pt idx="340">
                  <c:v>122.30414746543779</c:v>
                </c:pt>
                <c:pt idx="341">
                  <c:v>122.42703533026115</c:v>
                </c:pt>
                <c:pt idx="342">
                  <c:v>122.41474654377882</c:v>
                </c:pt>
                <c:pt idx="343">
                  <c:v>122.42703533026115</c:v>
                </c:pt>
                <c:pt idx="344">
                  <c:v>122.31643625192015</c:v>
                </c:pt>
                <c:pt idx="345">
                  <c:v>122.42703533026115</c:v>
                </c:pt>
                <c:pt idx="346">
                  <c:v>122.30414746543779</c:v>
                </c:pt>
                <c:pt idx="347">
                  <c:v>122.40860215053765</c:v>
                </c:pt>
                <c:pt idx="348">
                  <c:v>122.30414746543779</c:v>
                </c:pt>
                <c:pt idx="349">
                  <c:v>122.31029185867897</c:v>
                </c:pt>
                <c:pt idx="350">
                  <c:v>122.2427035330261</c:v>
                </c:pt>
                <c:pt idx="351">
                  <c:v>122.30414746543779</c:v>
                </c:pt>
                <c:pt idx="352">
                  <c:v>122.39631336405532</c:v>
                </c:pt>
                <c:pt idx="353">
                  <c:v>122.39631336405532</c:v>
                </c:pt>
                <c:pt idx="354">
                  <c:v>122.49155145929343</c:v>
                </c:pt>
                <c:pt idx="355">
                  <c:v>122.44239631336404</c:v>
                </c:pt>
                <c:pt idx="356">
                  <c:v>122.39631336405532</c:v>
                </c:pt>
                <c:pt idx="357">
                  <c:v>122.28264208909371</c:v>
                </c:pt>
                <c:pt idx="358">
                  <c:v>122.39631336405532</c:v>
                </c:pt>
                <c:pt idx="359">
                  <c:v>122.30414746543779</c:v>
                </c:pt>
                <c:pt idx="360">
                  <c:v>122.30414746543779</c:v>
                </c:pt>
                <c:pt idx="361">
                  <c:v>122.21198156682027</c:v>
                </c:pt>
                <c:pt idx="362">
                  <c:v>122.42703533026115</c:v>
                </c:pt>
                <c:pt idx="363">
                  <c:v>121.68970814132101</c:v>
                </c:pt>
                <c:pt idx="364">
                  <c:v>121.96620583717359</c:v>
                </c:pt>
                <c:pt idx="365">
                  <c:v>122.30414746543779</c:v>
                </c:pt>
                <c:pt idx="366">
                  <c:v>122.2427035330261</c:v>
                </c:pt>
                <c:pt idx="367">
                  <c:v>122.30414746543779</c:v>
                </c:pt>
                <c:pt idx="368">
                  <c:v>122.30414746543779</c:v>
                </c:pt>
                <c:pt idx="369">
                  <c:v>122.37173579109061</c:v>
                </c:pt>
                <c:pt idx="370">
                  <c:v>122.42703533026115</c:v>
                </c:pt>
                <c:pt idx="371">
                  <c:v>122.42703533026115</c:v>
                </c:pt>
                <c:pt idx="372">
                  <c:v>122.37173579109061</c:v>
                </c:pt>
                <c:pt idx="373">
                  <c:v>122.28571428571429</c:v>
                </c:pt>
                <c:pt idx="374">
                  <c:v>122.42703533026115</c:v>
                </c:pt>
                <c:pt idx="375">
                  <c:v>122.30414746543779</c:v>
                </c:pt>
                <c:pt idx="376">
                  <c:v>121.96620583717359</c:v>
                </c:pt>
                <c:pt idx="377">
                  <c:v>122.42703533026115</c:v>
                </c:pt>
                <c:pt idx="378">
                  <c:v>121.67127496159756</c:v>
                </c:pt>
                <c:pt idx="379">
                  <c:v>121.67127496159756</c:v>
                </c:pt>
                <c:pt idx="380">
                  <c:v>122.26420890937025</c:v>
                </c:pt>
                <c:pt idx="381">
                  <c:v>122.30414746543779</c:v>
                </c:pt>
                <c:pt idx="382">
                  <c:v>122.42703533026115</c:v>
                </c:pt>
                <c:pt idx="383">
                  <c:v>122.19354838709674</c:v>
                </c:pt>
                <c:pt idx="384">
                  <c:v>122.42703533026115</c:v>
                </c:pt>
                <c:pt idx="385">
                  <c:v>121.96620583717359</c:v>
                </c:pt>
                <c:pt idx="386">
                  <c:v>122.35944700460827</c:v>
                </c:pt>
                <c:pt idx="387">
                  <c:v>122.30414746543779</c:v>
                </c:pt>
                <c:pt idx="388">
                  <c:v>122.42703533026115</c:v>
                </c:pt>
                <c:pt idx="389">
                  <c:v>122.30414746543779</c:v>
                </c:pt>
                <c:pt idx="390">
                  <c:v>122.30414746543779</c:v>
                </c:pt>
                <c:pt idx="391">
                  <c:v>122.30414746543779</c:v>
                </c:pt>
                <c:pt idx="392">
                  <c:v>122.30414746543779</c:v>
                </c:pt>
                <c:pt idx="393">
                  <c:v>122.18125960061448</c:v>
                </c:pt>
                <c:pt idx="394">
                  <c:v>122.33179723502305</c:v>
                </c:pt>
                <c:pt idx="395">
                  <c:v>122.30414746543779</c:v>
                </c:pt>
                <c:pt idx="396">
                  <c:v>122.30414746543779</c:v>
                </c:pt>
                <c:pt idx="397">
                  <c:v>122.39938556067588</c:v>
                </c:pt>
                <c:pt idx="398">
                  <c:v>122.35330261136714</c:v>
                </c:pt>
                <c:pt idx="399">
                  <c:v>121.68970814132101</c:v>
                </c:pt>
                <c:pt idx="400">
                  <c:v>122.27649769585256</c:v>
                </c:pt>
                <c:pt idx="401">
                  <c:v>122.5253456221198</c:v>
                </c:pt>
                <c:pt idx="402">
                  <c:v>122.35944700460827</c:v>
                </c:pt>
                <c:pt idx="403">
                  <c:v>123.53302611367124</c:v>
                </c:pt>
                <c:pt idx="404">
                  <c:v>122.24884792626729</c:v>
                </c:pt>
                <c:pt idx="405">
                  <c:v>122.40860215053765</c:v>
                </c:pt>
                <c:pt idx="406">
                  <c:v>122.29800307219661</c:v>
                </c:pt>
                <c:pt idx="407">
                  <c:v>121.96620583717359</c:v>
                </c:pt>
                <c:pt idx="408">
                  <c:v>122.38709677419355</c:v>
                </c:pt>
                <c:pt idx="409">
                  <c:v>122.37173579109061</c:v>
                </c:pt>
                <c:pt idx="410">
                  <c:v>122.19354838709674</c:v>
                </c:pt>
                <c:pt idx="411">
                  <c:v>122.24884792626729</c:v>
                </c:pt>
                <c:pt idx="412">
                  <c:v>122.19354838709674</c:v>
                </c:pt>
                <c:pt idx="413">
                  <c:v>122.30414746543779</c:v>
                </c:pt>
                <c:pt idx="414">
                  <c:v>122.40245775729645</c:v>
                </c:pt>
                <c:pt idx="415">
                  <c:v>122.31643625192015</c:v>
                </c:pt>
                <c:pt idx="416">
                  <c:v>122.24884792626729</c:v>
                </c:pt>
                <c:pt idx="417">
                  <c:v>122.25499231950845</c:v>
                </c:pt>
                <c:pt idx="418">
                  <c:v>122.24884792626729</c:v>
                </c:pt>
                <c:pt idx="419">
                  <c:v>122.24884792626729</c:v>
                </c:pt>
                <c:pt idx="420">
                  <c:v>122.42703533026115</c:v>
                </c:pt>
                <c:pt idx="421">
                  <c:v>122.20583717357906</c:v>
                </c:pt>
                <c:pt idx="422">
                  <c:v>122.15053763440856</c:v>
                </c:pt>
                <c:pt idx="423">
                  <c:v>122.15053763440856</c:v>
                </c:pt>
                <c:pt idx="424">
                  <c:v>122.16282642089095</c:v>
                </c:pt>
                <c:pt idx="425">
                  <c:v>122.24884792626729</c:v>
                </c:pt>
                <c:pt idx="426">
                  <c:v>122.2611367127496</c:v>
                </c:pt>
                <c:pt idx="427">
                  <c:v>122.20583717357906</c:v>
                </c:pt>
                <c:pt idx="428">
                  <c:v>122.28571428571429</c:v>
                </c:pt>
                <c:pt idx="429">
                  <c:v>122.37788018433177</c:v>
                </c:pt>
                <c:pt idx="430">
                  <c:v>122.24884792626729</c:v>
                </c:pt>
                <c:pt idx="431">
                  <c:v>122.31643625192015</c:v>
                </c:pt>
                <c:pt idx="432">
                  <c:v>122.25499231950845</c:v>
                </c:pt>
                <c:pt idx="433">
                  <c:v>122.19354838709674</c:v>
                </c:pt>
                <c:pt idx="434">
                  <c:v>122.25499231950845</c:v>
                </c:pt>
                <c:pt idx="435">
                  <c:v>122.26728110599079</c:v>
                </c:pt>
                <c:pt idx="436">
                  <c:v>122.27342549923196</c:v>
                </c:pt>
                <c:pt idx="437">
                  <c:v>122.38402457757296</c:v>
                </c:pt>
                <c:pt idx="438">
                  <c:v>122.30414746543779</c:v>
                </c:pt>
                <c:pt idx="439">
                  <c:v>122.30414746543779</c:v>
                </c:pt>
                <c:pt idx="440">
                  <c:v>122.43317972350232</c:v>
                </c:pt>
                <c:pt idx="441">
                  <c:v>122.45468509984643</c:v>
                </c:pt>
                <c:pt idx="442">
                  <c:v>122.39631336405532</c:v>
                </c:pt>
                <c:pt idx="443">
                  <c:v>122.24884792626729</c:v>
                </c:pt>
                <c:pt idx="444">
                  <c:v>122.08294930875576</c:v>
                </c:pt>
                <c:pt idx="445">
                  <c:v>122.26728110599079</c:v>
                </c:pt>
                <c:pt idx="446">
                  <c:v>122.21812596006149</c:v>
                </c:pt>
                <c:pt idx="447">
                  <c:v>122.27342549923196</c:v>
                </c:pt>
                <c:pt idx="448">
                  <c:v>122.30414746543779</c:v>
                </c:pt>
                <c:pt idx="449">
                  <c:v>122.30414746543779</c:v>
                </c:pt>
                <c:pt idx="450">
                  <c:v>122.38709677419355</c:v>
                </c:pt>
                <c:pt idx="451">
                  <c:v>122.25499231950845</c:v>
                </c:pt>
                <c:pt idx="452">
                  <c:v>122.30414746543779</c:v>
                </c:pt>
                <c:pt idx="453">
                  <c:v>122.30414746543779</c:v>
                </c:pt>
                <c:pt idx="454">
                  <c:v>122.21198156682027</c:v>
                </c:pt>
                <c:pt idx="455">
                  <c:v>122.27342549923196</c:v>
                </c:pt>
                <c:pt idx="456">
                  <c:v>122.27342549923196</c:v>
                </c:pt>
                <c:pt idx="457">
                  <c:v>122.27956989247311</c:v>
                </c:pt>
                <c:pt idx="458">
                  <c:v>122.15668202764975</c:v>
                </c:pt>
                <c:pt idx="459">
                  <c:v>122.25499231950845</c:v>
                </c:pt>
                <c:pt idx="460">
                  <c:v>122.29185867895546</c:v>
                </c:pt>
                <c:pt idx="461">
                  <c:v>122.3410138248848</c:v>
                </c:pt>
                <c:pt idx="462">
                  <c:v>122.37173579109061</c:v>
                </c:pt>
                <c:pt idx="463">
                  <c:v>122.39631336405532</c:v>
                </c:pt>
                <c:pt idx="464">
                  <c:v>122.30414746543779</c:v>
                </c:pt>
                <c:pt idx="465">
                  <c:v>122.30414746543779</c:v>
                </c:pt>
                <c:pt idx="466">
                  <c:v>122.39631336405532</c:v>
                </c:pt>
                <c:pt idx="467">
                  <c:v>121.96620583717359</c:v>
                </c:pt>
                <c:pt idx="468">
                  <c:v>122.24884792626729</c:v>
                </c:pt>
                <c:pt idx="469">
                  <c:v>122.24884792626729</c:v>
                </c:pt>
                <c:pt idx="470">
                  <c:v>122.25499231950845</c:v>
                </c:pt>
                <c:pt idx="471">
                  <c:v>122.19354838709674</c:v>
                </c:pt>
                <c:pt idx="472">
                  <c:v>122.24884792626729</c:v>
                </c:pt>
                <c:pt idx="473">
                  <c:v>122.20583717357906</c:v>
                </c:pt>
                <c:pt idx="474">
                  <c:v>122.15668202764975</c:v>
                </c:pt>
              </c:numCache>
            </c:numRef>
          </c:val>
          <c:smooth val="0"/>
        </c:ser>
        <c:ser>
          <c:idx val="27"/>
          <c:order val="3"/>
          <c:tx>
            <c:strRef>
              <c:f>'ER Hist Index'!$D$30</c:f>
              <c:strCache>
                <c:ptCount val="1"/>
                <c:pt idx="0">
                  <c:v>Russia</c:v>
                </c:pt>
              </c:strCache>
            </c:strRef>
          </c:tx>
          <c:spPr>
            <a:ln w="38100">
              <a:solidFill>
                <a:srgbClr val="B3B3B3"/>
              </a:solidFill>
              <a:prstDash val="lgDashDot"/>
            </a:ln>
            <a:effectLst/>
          </c:spPr>
          <c:marker>
            <c:symbol val="none"/>
          </c:marker>
          <c:cat>
            <c:numRef>
              <c:f>'ER Hist Index'!$E$2:$RK$2</c:f>
              <c:numCache>
                <c:formatCode>m/d/yyyy</c:formatCode>
                <c:ptCount val="475"/>
                <c:pt idx="0">
                  <c:v>41816</c:v>
                </c:pt>
                <c:pt idx="1">
                  <c:v>41817</c:v>
                </c:pt>
                <c:pt idx="2">
                  <c:v>41820</c:v>
                </c:pt>
                <c:pt idx="3">
                  <c:v>41821</c:v>
                </c:pt>
                <c:pt idx="4">
                  <c:v>41822</c:v>
                </c:pt>
                <c:pt idx="5">
                  <c:v>41823</c:v>
                </c:pt>
                <c:pt idx="6">
                  <c:v>41824</c:v>
                </c:pt>
                <c:pt idx="7">
                  <c:v>41827</c:v>
                </c:pt>
                <c:pt idx="8">
                  <c:v>41828</c:v>
                </c:pt>
                <c:pt idx="9">
                  <c:v>41829</c:v>
                </c:pt>
                <c:pt idx="10">
                  <c:v>41830</c:v>
                </c:pt>
                <c:pt idx="11">
                  <c:v>41831</c:v>
                </c:pt>
                <c:pt idx="12">
                  <c:v>41834</c:v>
                </c:pt>
                <c:pt idx="13">
                  <c:v>41835</c:v>
                </c:pt>
                <c:pt idx="14">
                  <c:v>41836</c:v>
                </c:pt>
                <c:pt idx="15">
                  <c:v>41837</c:v>
                </c:pt>
                <c:pt idx="16">
                  <c:v>41838</c:v>
                </c:pt>
                <c:pt idx="17">
                  <c:v>41841</c:v>
                </c:pt>
                <c:pt idx="18">
                  <c:v>41842</c:v>
                </c:pt>
                <c:pt idx="19">
                  <c:v>41843</c:v>
                </c:pt>
                <c:pt idx="20">
                  <c:v>41844</c:v>
                </c:pt>
                <c:pt idx="21">
                  <c:v>41845</c:v>
                </c:pt>
                <c:pt idx="22">
                  <c:v>41848</c:v>
                </c:pt>
                <c:pt idx="23">
                  <c:v>41849</c:v>
                </c:pt>
                <c:pt idx="24">
                  <c:v>41850</c:v>
                </c:pt>
                <c:pt idx="25">
                  <c:v>41851</c:v>
                </c:pt>
                <c:pt idx="26">
                  <c:v>41852</c:v>
                </c:pt>
                <c:pt idx="27">
                  <c:v>41855</c:v>
                </c:pt>
                <c:pt idx="28">
                  <c:v>41856</c:v>
                </c:pt>
                <c:pt idx="29">
                  <c:v>41857</c:v>
                </c:pt>
                <c:pt idx="30">
                  <c:v>41858</c:v>
                </c:pt>
                <c:pt idx="31">
                  <c:v>41859</c:v>
                </c:pt>
                <c:pt idx="32">
                  <c:v>41862</c:v>
                </c:pt>
                <c:pt idx="33">
                  <c:v>41863</c:v>
                </c:pt>
                <c:pt idx="34">
                  <c:v>41864</c:v>
                </c:pt>
                <c:pt idx="35">
                  <c:v>41865</c:v>
                </c:pt>
                <c:pt idx="36">
                  <c:v>41866</c:v>
                </c:pt>
                <c:pt idx="37">
                  <c:v>41869</c:v>
                </c:pt>
                <c:pt idx="38">
                  <c:v>41870</c:v>
                </c:pt>
                <c:pt idx="39">
                  <c:v>41871</c:v>
                </c:pt>
                <c:pt idx="40">
                  <c:v>41872</c:v>
                </c:pt>
                <c:pt idx="41">
                  <c:v>41873</c:v>
                </c:pt>
                <c:pt idx="42">
                  <c:v>41876</c:v>
                </c:pt>
                <c:pt idx="43">
                  <c:v>41877</c:v>
                </c:pt>
                <c:pt idx="44">
                  <c:v>41878</c:v>
                </c:pt>
                <c:pt idx="45">
                  <c:v>41879</c:v>
                </c:pt>
                <c:pt idx="46">
                  <c:v>41880</c:v>
                </c:pt>
                <c:pt idx="47">
                  <c:v>41883</c:v>
                </c:pt>
                <c:pt idx="48">
                  <c:v>41884</c:v>
                </c:pt>
                <c:pt idx="49">
                  <c:v>41885</c:v>
                </c:pt>
                <c:pt idx="50">
                  <c:v>41886</c:v>
                </c:pt>
                <c:pt idx="51">
                  <c:v>41887</c:v>
                </c:pt>
                <c:pt idx="52">
                  <c:v>41890</c:v>
                </c:pt>
                <c:pt idx="53">
                  <c:v>41891</c:v>
                </c:pt>
                <c:pt idx="54">
                  <c:v>41892</c:v>
                </c:pt>
                <c:pt idx="55">
                  <c:v>41893</c:v>
                </c:pt>
                <c:pt idx="56">
                  <c:v>41894</c:v>
                </c:pt>
                <c:pt idx="57">
                  <c:v>41897</c:v>
                </c:pt>
                <c:pt idx="58">
                  <c:v>41898</c:v>
                </c:pt>
                <c:pt idx="59">
                  <c:v>41899</c:v>
                </c:pt>
                <c:pt idx="60">
                  <c:v>41900</c:v>
                </c:pt>
                <c:pt idx="61">
                  <c:v>41901</c:v>
                </c:pt>
                <c:pt idx="62">
                  <c:v>41904</c:v>
                </c:pt>
                <c:pt idx="63">
                  <c:v>41905</c:v>
                </c:pt>
                <c:pt idx="64">
                  <c:v>41906</c:v>
                </c:pt>
                <c:pt idx="65">
                  <c:v>41907</c:v>
                </c:pt>
                <c:pt idx="66">
                  <c:v>41908</c:v>
                </c:pt>
                <c:pt idx="67">
                  <c:v>41911</c:v>
                </c:pt>
                <c:pt idx="68">
                  <c:v>41912</c:v>
                </c:pt>
                <c:pt idx="69">
                  <c:v>41913</c:v>
                </c:pt>
                <c:pt idx="70">
                  <c:v>41914</c:v>
                </c:pt>
                <c:pt idx="71">
                  <c:v>41915</c:v>
                </c:pt>
                <c:pt idx="72">
                  <c:v>41918</c:v>
                </c:pt>
                <c:pt idx="73">
                  <c:v>41919</c:v>
                </c:pt>
                <c:pt idx="74">
                  <c:v>41920</c:v>
                </c:pt>
                <c:pt idx="75">
                  <c:v>41921</c:v>
                </c:pt>
                <c:pt idx="76">
                  <c:v>41922</c:v>
                </c:pt>
                <c:pt idx="77">
                  <c:v>41925</c:v>
                </c:pt>
                <c:pt idx="78">
                  <c:v>41926</c:v>
                </c:pt>
                <c:pt idx="79">
                  <c:v>41927</c:v>
                </c:pt>
                <c:pt idx="80">
                  <c:v>41928</c:v>
                </c:pt>
                <c:pt idx="81">
                  <c:v>41929</c:v>
                </c:pt>
                <c:pt idx="82">
                  <c:v>41932</c:v>
                </c:pt>
                <c:pt idx="83">
                  <c:v>41933</c:v>
                </c:pt>
                <c:pt idx="84">
                  <c:v>41934</c:v>
                </c:pt>
                <c:pt idx="85">
                  <c:v>41935</c:v>
                </c:pt>
                <c:pt idx="86">
                  <c:v>41936</c:v>
                </c:pt>
                <c:pt idx="87">
                  <c:v>41939</c:v>
                </c:pt>
                <c:pt idx="88">
                  <c:v>41940</c:v>
                </c:pt>
                <c:pt idx="89">
                  <c:v>41941</c:v>
                </c:pt>
                <c:pt idx="90">
                  <c:v>41942</c:v>
                </c:pt>
                <c:pt idx="91">
                  <c:v>41943</c:v>
                </c:pt>
                <c:pt idx="92">
                  <c:v>41946</c:v>
                </c:pt>
                <c:pt idx="93">
                  <c:v>41947</c:v>
                </c:pt>
                <c:pt idx="94">
                  <c:v>41948</c:v>
                </c:pt>
                <c:pt idx="95">
                  <c:v>41949</c:v>
                </c:pt>
                <c:pt idx="96">
                  <c:v>41950</c:v>
                </c:pt>
                <c:pt idx="97">
                  <c:v>41953</c:v>
                </c:pt>
                <c:pt idx="98">
                  <c:v>41954</c:v>
                </c:pt>
                <c:pt idx="99">
                  <c:v>41955</c:v>
                </c:pt>
                <c:pt idx="100">
                  <c:v>41956</c:v>
                </c:pt>
                <c:pt idx="101">
                  <c:v>41957</c:v>
                </c:pt>
                <c:pt idx="102">
                  <c:v>41960</c:v>
                </c:pt>
                <c:pt idx="103">
                  <c:v>41961</c:v>
                </c:pt>
                <c:pt idx="104">
                  <c:v>41962</c:v>
                </c:pt>
                <c:pt idx="105">
                  <c:v>41963</c:v>
                </c:pt>
                <c:pt idx="106">
                  <c:v>41964</c:v>
                </c:pt>
                <c:pt idx="107">
                  <c:v>41967</c:v>
                </c:pt>
                <c:pt idx="108">
                  <c:v>41968</c:v>
                </c:pt>
                <c:pt idx="109">
                  <c:v>41969</c:v>
                </c:pt>
                <c:pt idx="110">
                  <c:v>41970</c:v>
                </c:pt>
                <c:pt idx="111">
                  <c:v>41971</c:v>
                </c:pt>
                <c:pt idx="112">
                  <c:v>41974</c:v>
                </c:pt>
                <c:pt idx="113">
                  <c:v>41975</c:v>
                </c:pt>
                <c:pt idx="114">
                  <c:v>41976</c:v>
                </c:pt>
                <c:pt idx="115">
                  <c:v>41977</c:v>
                </c:pt>
                <c:pt idx="116">
                  <c:v>41978</c:v>
                </c:pt>
                <c:pt idx="117">
                  <c:v>41981</c:v>
                </c:pt>
                <c:pt idx="118">
                  <c:v>41982</c:v>
                </c:pt>
                <c:pt idx="119">
                  <c:v>41983</c:v>
                </c:pt>
                <c:pt idx="120">
                  <c:v>41984</c:v>
                </c:pt>
                <c:pt idx="121">
                  <c:v>41985</c:v>
                </c:pt>
                <c:pt idx="122">
                  <c:v>41988</c:v>
                </c:pt>
                <c:pt idx="123">
                  <c:v>41989</c:v>
                </c:pt>
                <c:pt idx="124">
                  <c:v>41990</c:v>
                </c:pt>
                <c:pt idx="125">
                  <c:v>41991</c:v>
                </c:pt>
                <c:pt idx="126">
                  <c:v>41992</c:v>
                </c:pt>
                <c:pt idx="127">
                  <c:v>41995</c:v>
                </c:pt>
                <c:pt idx="128">
                  <c:v>41996</c:v>
                </c:pt>
                <c:pt idx="129">
                  <c:v>41997</c:v>
                </c:pt>
                <c:pt idx="130">
                  <c:v>41998</c:v>
                </c:pt>
                <c:pt idx="131">
                  <c:v>41999</c:v>
                </c:pt>
                <c:pt idx="132">
                  <c:v>42002</c:v>
                </c:pt>
                <c:pt idx="133">
                  <c:v>42003</c:v>
                </c:pt>
                <c:pt idx="134">
                  <c:v>42004</c:v>
                </c:pt>
                <c:pt idx="135">
                  <c:v>42005</c:v>
                </c:pt>
                <c:pt idx="136">
                  <c:v>42006</c:v>
                </c:pt>
                <c:pt idx="137">
                  <c:v>42009</c:v>
                </c:pt>
                <c:pt idx="138">
                  <c:v>42010</c:v>
                </c:pt>
                <c:pt idx="139">
                  <c:v>42011</c:v>
                </c:pt>
                <c:pt idx="140">
                  <c:v>42012</c:v>
                </c:pt>
                <c:pt idx="141">
                  <c:v>42013</c:v>
                </c:pt>
                <c:pt idx="142">
                  <c:v>42016</c:v>
                </c:pt>
                <c:pt idx="143">
                  <c:v>42017</c:v>
                </c:pt>
                <c:pt idx="144">
                  <c:v>42018</c:v>
                </c:pt>
                <c:pt idx="145">
                  <c:v>42019</c:v>
                </c:pt>
                <c:pt idx="146">
                  <c:v>42020</c:v>
                </c:pt>
                <c:pt idx="147">
                  <c:v>42023</c:v>
                </c:pt>
                <c:pt idx="148">
                  <c:v>42024</c:v>
                </c:pt>
                <c:pt idx="149">
                  <c:v>42025</c:v>
                </c:pt>
                <c:pt idx="150">
                  <c:v>42026</c:v>
                </c:pt>
                <c:pt idx="151">
                  <c:v>42027</c:v>
                </c:pt>
                <c:pt idx="152">
                  <c:v>42030</c:v>
                </c:pt>
                <c:pt idx="153">
                  <c:v>42031</c:v>
                </c:pt>
                <c:pt idx="154">
                  <c:v>42032</c:v>
                </c:pt>
                <c:pt idx="155">
                  <c:v>42033</c:v>
                </c:pt>
                <c:pt idx="156">
                  <c:v>42034</c:v>
                </c:pt>
                <c:pt idx="157">
                  <c:v>42037</c:v>
                </c:pt>
                <c:pt idx="158">
                  <c:v>42038</c:v>
                </c:pt>
                <c:pt idx="159">
                  <c:v>42039</c:v>
                </c:pt>
                <c:pt idx="160">
                  <c:v>42040</c:v>
                </c:pt>
                <c:pt idx="161">
                  <c:v>42041</c:v>
                </c:pt>
                <c:pt idx="162">
                  <c:v>42044</c:v>
                </c:pt>
                <c:pt idx="163">
                  <c:v>42045</c:v>
                </c:pt>
                <c:pt idx="164">
                  <c:v>42046</c:v>
                </c:pt>
                <c:pt idx="165">
                  <c:v>42047</c:v>
                </c:pt>
                <c:pt idx="166">
                  <c:v>42048</c:v>
                </c:pt>
                <c:pt idx="167">
                  <c:v>42051</c:v>
                </c:pt>
                <c:pt idx="168">
                  <c:v>42052</c:v>
                </c:pt>
                <c:pt idx="169">
                  <c:v>42053</c:v>
                </c:pt>
                <c:pt idx="170">
                  <c:v>42054</c:v>
                </c:pt>
                <c:pt idx="171">
                  <c:v>42055</c:v>
                </c:pt>
                <c:pt idx="172">
                  <c:v>42058</c:v>
                </c:pt>
                <c:pt idx="173">
                  <c:v>42059</c:v>
                </c:pt>
                <c:pt idx="174">
                  <c:v>42060</c:v>
                </c:pt>
                <c:pt idx="175">
                  <c:v>42061</c:v>
                </c:pt>
                <c:pt idx="176">
                  <c:v>42062</c:v>
                </c:pt>
                <c:pt idx="177">
                  <c:v>42065</c:v>
                </c:pt>
                <c:pt idx="178">
                  <c:v>42066</c:v>
                </c:pt>
                <c:pt idx="179">
                  <c:v>42067</c:v>
                </c:pt>
                <c:pt idx="180">
                  <c:v>42068</c:v>
                </c:pt>
                <c:pt idx="181">
                  <c:v>42069</c:v>
                </c:pt>
                <c:pt idx="182">
                  <c:v>42072</c:v>
                </c:pt>
                <c:pt idx="183">
                  <c:v>42073</c:v>
                </c:pt>
                <c:pt idx="184">
                  <c:v>42074</c:v>
                </c:pt>
                <c:pt idx="185">
                  <c:v>42075</c:v>
                </c:pt>
                <c:pt idx="186">
                  <c:v>42076</c:v>
                </c:pt>
                <c:pt idx="187">
                  <c:v>42079</c:v>
                </c:pt>
                <c:pt idx="188">
                  <c:v>42080</c:v>
                </c:pt>
                <c:pt idx="189">
                  <c:v>42081</c:v>
                </c:pt>
                <c:pt idx="190">
                  <c:v>42082</c:v>
                </c:pt>
                <c:pt idx="191">
                  <c:v>42083</c:v>
                </c:pt>
                <c:pt idx="192">
                  <c:v>42086</c:v>
                </c:pt>
                <c:pt idx="193">
                  <c:v>42087</c:v>
                </c:pt>
                <c:pt idx="194">
                  <c:v>42088</c:v>
                </c:pt>
                <c:pt idx="195">
                  <c:v>42089</c:v>
                </c:pt>
                <c:pt idx="196">
                  <c:v>42090</c:v>
                </c:pt>
                <c:pt idx="197">
                  <c:v>42093</c:v>
                </c:pt>
                <c:pt idx="198">
                  <c:v>42094</c:v>
                </c:pt>
                <c:pt idx="199">
                  <c:v>42095</c:v>
                </c:pt>
                <c:pt idx="200">
                  <c:v>42096</c:v>
                </c:pt>
                <c:pt idx="201">
                  <c:v>42097</c:v>
                </c:pt>
                <c:pt idx="202">
                  <c:v>42100</c:v>
                </c:pt>
                <c:pt idx="203">
                  <c:v>42101</c:v>
                </c:pt>
                <c:pt idx="204">
                  <c:v>42102</c:v>
                </c:pt>
                <c:pt idx="205">
                  <c:v>42103</c:v>
                </c:pt>
                <c:pt idx="206">
                  <c:v>42104</c:v>
                </c:pt>
                <c:pt idx="207">
                  <c:v>42107</c:v>
                </c:pt>
                <c:pt idx="208">
                  <c:v>42108</c:v>
                </c:pt>
                <c:pt idx="209">
                  <c:v>42109</c:v>
                </c:pt>
                <c:pt idx="210">
                  <c:v>42110</c:v>
                </c:pt>
                <c:pt idx="211">
                  <c:v>42111</c:v>
                </c:pt>
                <c:pt idx="212">
                  <c:v>42114</c:v>
                </c:pt>
                <c:pt idx="213">
                  <c:v>42115</c:v>
                </c:pt>
                <c:pt idx="214">
                  <c:v>42116</c:v>
                </c:pt>
                <c:pt idx="215">
                  <c:v>42117</c:v>
                </c:pt>
                <c:pt idx="216">
                  <c:v>42118</c:v>
                </c:pt>
                <c:pt idx="217">
                  <c:v>42121</c:v>
                </c:pt>
                <c:pt idx="218">
                  <c:v>42122</c:v>
                </c:pt>
                <c:pt idx="219">
                  <c:v>42123</c:v>
                </c:pt>
                <c:pt idx="220">
                  <c:v>42124</c:v>
                </c:pt>
                <c:pt idx="221">
                  <c:v>42125</c:v>
                </c:pt>
                <c:pt idx="222">
                  <c:v>42128</c:v>
                </c:pt>
                <c:pt idx="223">
                  <c:v>42129</c:v>
                </c:pt>
                <c:pt idx="224">
                  <c:v>42130</c:v>
                </c:pt>
                <c:pt idx="225">
                  <c:v>42131</c:v>
                </c:pt>
                <c:pt idx="226">
                  <c:v>42132</c:v>
                </c:pt>
                <c:pt idx="227">
                  <c:v>42135</c:v>
                </c:pt>
                <c:pt idx="228">
                  <c:v>42136</c:v>
                </c:pt>
                <c:pt idx="229">
                  <c:v>42137</c:v>
                </c:pt>
                <c:pt idx="230">
                  <c:v>42138</c:v>
                </c:pt>
                <c:pt idx="231">
                  <c:v>42139</c:v>
                </c:pt>
                <c:pt idx="232">
                  <c:v>42142</c:v>
                </c:pt>
                <c:pt idx="233">
                  <c:v>42143</c:v>
                </c:pt>
                <c:pt idx="234">
                  <c:v>42144</c:v>
                </c:pt>
                <c:pt idx="235">
                  <c:v>42145</c:v>
                </c:pt>
                <c:pt idx="236">
                  <c:v>42146</c:v>
                </c:pt>
                <c:pt idx="237">
                  <c:v>42149</c:v>
                </c:pt>
                <c:pt idx="238">
                  <c:v>42150</c:v>
                </c:pt>
                <c:pt idx="239">
                  <c:v>42151</c:v>
                </c:pt>
                <c:pt idx="240">
                  <c:v>42152</c:v>
                </c:pt>
                <c:pt idx="241">
                  <c:v>42153</c:v>
                </c:pt>
                <c:pt idx="242">
                  <c:v>42156</c:v>
                </c:pt>
                <c:pt idx="243">
                  <c:v>42157</c:v>
                </c:pt>
                <c:pt idx="244">
                  <c:v>42158</c:v>
                </c:pt>
                <c:pt idx="245">
                  <c:v>42159</c:v>
                </c:pt>
                <c:pt idx="246">
                  <c:v>42160</c:v>
                </c:pt>
                <c:pt idx="247">
                  <c:v>42163</c:v>
                </c:pt>
                <c:pt idx="248">
                  <c:v>42164</c:v>
                </c:pt>
                <c:pt idx="249">
                  <c:v>42165</c:v>
                </c:pt>
                <c:pt idx="250">
                  <c:v>42166</c:v>
                </c:pt>
                <c:pt idx="251">
                  <c:v>42167</c:v>
                </c:pt>
                <c:pt idx="252">
                  <c:v>42170</c:v>
                </c:pt>
                <c:pt idx="253">
                  <c:v>42171</c:v>
                </c:pt>
                <c:pt idx="254">
                  <c:v>42172</c:v>
                </c:pt>
                <c:pt idx="255">
                  <c:v>42173</c:v>
                </c:pt>
                <c:pt idx="256">
                  <c:v>42174</c:v>
                </c:pt>
                <c:pt idx="257">
                  <c:v>42177</c:v>
                </c:pt>
                <c:pt idx="258">
                  <c:v>42178</c:v>
                </c:pt>
                <c:pt idx="259">
                  <c:v>42179</c:v>
                </c:pt>
                <c:pt idx="260">
                  <c:v>42180</c:v>
                </c:pt>
                <c:pt idx="261">
                  <c:v>42181</c:v>
                </c:pt>
                <c:pt idx="262">
                  <c:v>42184</c:v>
                </c:pt>
                <c:pt idx="263">
                  <c:v>42185</c:v>
                </c:pt>
                <c:pt idx="264">
                  <c:v>42186</c:v>
                </c:pt>
                <c:pt idx="265">
                  <c:v>42187</c:v>
                </c:pt>
                <c:pt idx="266">
                  <c:v>42188</c:v>
                </c:pt>
                <c:pt idx="267">
                  <c:v>42191</c:v>
                </c:pt>
                <c:pt idx="268">
                  <c:v>42192</c:v>
                </c:pt>
                <c:pt idx="269">
                  <c:v>42193</c:v>
                </c:pt>
                <c:pt idx="270">
                  <c:v>42194</c:v>
                </c:pt>
                <c:pt idx="271">
                  <c:v>42195</c:v>
                </c:pt>
                <c:pt idx="272">
                  <c:v>42198</c:v>
                </c:pt>
                <c:pt idx="273">
                  <c:v>42199</c:v>
                </c:pt>
                <c:pt idx="274">
                  <c:v>42200</c:v>
                </c:pt>
                <c:pt idx="275">
                  <c:v>42201</c:v>
                </c:pt>
                <c:pt idx="276">
                  <c:v>42202</c:v>
                </c:pt>
                <c:pt idx="277">
                  <c:v>42205</c:v>
                </c:pt>
                <c:pt idx="278">
                  <c:v>42206</c:v>
                </c:pt>
                <c:pt idx="279">
                  <c:v>42207</c:v>
                </c:pt>
                <c:pt idx="280">
                  <c:v>42208</c:v>
                </c:pt>
                <c:pt idx="281">
                  <c:v>42209</c:v>
                </c:pt>
                <c:pt idx="282">
                  <c:v>42212</c:v>
                </c:pt>
                <c:pt idx="283">
                  <c:v>42213</c:v>
                </c:pt>
                <c:pt idx="284">
                  <c:v>42214</c:v>
                </c:pt>
                <c:pt idx="285">
                  <c:v>42215</c:v>
                </c:pt>
                <c:pt idx="286">
                  <c:v>42216</c:v>
                </c:pt>
                <c:pt idx="287">
                  <c:v>42219</c:v>
                </c:pt>
                <c:pt idx="288">
                  <c:v>42220</c:v>
                </c:pt>
                <c:pt idx="289">
                  <c:v>42221</c:v>
                </c:pt>
                <c:pt idx="290">
                  <c:v>42222</c:v>
                </c:pt>
                <c:pt idx="291">
                  <c:v>42223</c:v>
                </c:pt>
                <c:pt idx="292">
                  <c:v>42226</c:v>
                </c:pt>
                <c:pt idx="293">
                  <c:v>42227</c:v>
                </c:pt>
                <c:pt idx="294">
                  <c:v>42228</c:v>
                </c:pt>
                <c:pt idx="295">
                  <c:v>42229</c:v>
                </c:pt>
                <c:pt idx="296">
                  <c:v>42230</c:v>
                </c:pt>
                <c:pt idx="297">
                  <c:v>42233</c:v>
                </c:pt>
                <c:pt idx="298">
                  <c:v>42234</c:v>
                </c:pt>
                <c:pt idx="299">
                  <c:v>42235</c:v>
                </c:pt>
                <c:pt idx="300">
                  <c:v>42236</c:v>
                </c:pt>
                <c:pt idx="301">
                  <c:v>42237</c:v>
                </c:pt>
                <c:pt idx="302">
                  <c:v>42240</c:v>
                </c:pt>
                <c:pt idx="303">
                  <c:v>42241</c:v>
                </c:pt>
                <c:pt idx="304">
                  <c:v>42242</c:v>
                </c:pt>
                <c:pt idx="305">
                  <c:v>42243</c:v>
                </c:pt>
                <c:pt idx="306">
                  <c:v>42244</c:v>
                </c:pt>
                <c:pt idx="307">
                  <c:v>42247</c:v>
                </c:pt>
                <c:pt idx="308">
                  <c:v>42248</c:v>
                </c:pt>
                <c:pt idx="309">
                  <c:v>42249</c:v>
                </c:pt>
                <c:pt idx="310">
                  <c:v>42250</c:v>
                </c:pt>
                <c:pt idx="311">
                  <c:v>42251</c:v>
                </c:pt>
                <c:pt idx="312">
                  <c:v>42254</c:v>
                </c:pt>
                <c:pt idx="313">
                  <c:v>42255</c:v>
                </c:pt>
                <c:pt idx="314">
                  <c:v>42256</c:v>
                </c:pt>
                <c:pt idx="315">
                  <c:v>42257</c:v>
                </c:pt>
                <c:pt idx="316">
                  <c:v>42258</c:v>
                </c:pt>
                <c:pt idx="317">
                  <c:v>42261</c:v>
                </c:pt>
                <c:pt idx="318">
                  <c:v>42262</c:v>
                </c:pt>
                <c:pt idx="319">
                  <c:v>42263</c:v>
                </c:pt>
                <c:pt idx="320">
                  <c:v>42264</c:v>
                </c:pt>
                <c:pt idx="321">
                  <c:v>42265</c:v>
                </c:pt>
                <c:pt idx="322">
                  <c:v>42268</c:v>
                </c:pt>
                <c:pt idx="323">
                  <c:v>42269</c:v>
                </c:pt>
                <c:pt idx="324">
                  <c:v>42270</c:v>
                </c:pt>
                <c:pt idx="325">
                  <c:v>42271</c:v>
                </c:pt>
                <c:pt idx="326">
                  <c:v>42272</c:v>
                </c:pt>
                <c:pt idx="327">
                  <c:v>42275</c:v>
                </c:pt>
                <c:pt idx="328">
                  <c:v>42276</c:v>
                </c:pt>
                <c:pt idx="329">
                  <c:v>42277</c:v>
                </c:pt>
                <c:pt idx="330">
                  <c:v>42278</c:v>
                </c:pt>
                <c:pt idx="331">
                  <c:v>42279</c:v>
                </c:pt>
                <c:pt idx="332">
                  <c:v>42282</c:v>
                </c:pt>
                <c:pt idx="333">
                  <c:v>42283</c:v>
                </c:pt>
                <c:pt idx="334">
                  <c:v>42284</c:v>
                </c:pt>
                <c:pt idx="335">
                  <c:v>42285</c:v>
                </c:pt>
                <c:pt idx="336">
                  <c:v>42286</c:v>
                </c:pt>
                <c:pt idx="337">
                  <c:v>42289</c:v>
                </c:pt>
                <c:pt idx="338">
                  <c:v>42290</c:v>
                </c:pt>
                <c:pt idx="339">
                  <c:v>42291</c:v>
                </c:pt>
                <c:pt idx="340">
                  <c:v>42292</c:v>
                </c:pt>
                <c:pt idx="341">
                  <c:v>42293</c:v>
                </c:pt>
                <c:pt idx="342">
                  <c:v>42296</c:v>
                </c:pt>
                <c:pt idx="343">
                  <c:v>42297</c:v>
                </c:pt>
                <c:pt idx="344">
                  <c:v>42298</c:v>
                </c:pt>
                <c:pt idx="345">
                  <c:v>42299</c:v>
                </c:pt>
                <c:pt idx="346">
                  <c:v>42300</c:v>
                </c:pt>
                <c:pt idx="347">
                  <c:v>42303</c:v>
                </c:pt>
                <c:pt idx="348">
                  <c:v>42304</c:v>
                </c:pt>
                <c:pt idx="349">
                  <c:v>42305</c:v>
                </c:pt>
                <c:pt idx="350">
                  <c:v>42306</c:v>
                </c:pt>
                <c:pt idx="351">
                  <c:v>42307</c:v>
                </c:pt>
                <c:pt idx="352">
                  <c:v>42310</c:v>
                </c:pt>
                <c:pt idx="353">
                  <c:v>42311</c:v>
                </c:pt>
                <c:pt idx="354">
                  <c:v>42312</c:v>
                </c:pt>
                <c:pt idx="355">
                  <c:v>42313</c:v>
                </c:pt>
                <c:pt idx="356">
                  <c:v>42314</c:v>
                </c:pt>
                <c:pt idx="357">
                  <c:v>42317</c:v>
                </c:pt>
                <c:pt idx="358">
                  <c:v>42318</c:v>
                </c:pt>
                <c:pt idx="359">
                  <c:v>42319</c:v>
                </c:pt>
                <c:pt idx="360">
                  <c:v>42320</c:v>
                </c:pt>
                <c:pt idx="361">
                  <c:v>42321</c:v>
                </c:pt>
                <c:pt idx="362">
                  <c:v>42324</c:v>
                </c:pt>
                <c:pt idx="363">
                  <c:v>42325</c:v>
                </c:pt>
                <c:pt idx="364">
                  <c:v>42326</c:v>
                </c:pt>
                <c:pt idx="365">
                  <c:v>42327</c:v>
                </c:pt>
                <c:pt idx="366">
                  <c:v>42328</c:v>
                </c:pt>
                <c:pt idx="367">
                  <c:v>42331</c:v>
                </c:pt>
                <c:pt idx="368">
                  <c:v>42332</c:v>
                </c:pt>
                <c:pt idx="369">
                  <c:v>42333</c:v>
                </c:pt>
                <c:pt idx="370">
                  <c:v>42334</c:v>
                </c:pt>
                <c:pt idx="371">
                  <c:v>42335</c:v>
                </c:pt>
                <c:pt idx="372">
                  <c:v>42338</c:v>
                </c:pt>
                <c:pt idx="373">
                  <c:v>42339</c:v>
                </c:pt>
                <c:pt idx="374">
                  <c:v>42340</c:v>
                </c:pt>
                <c:pt idx="375">
                  <c:v>42341</c:v>
                </c:pt>
                <c:pt idx="376">
                  <c:v>42342</c:v>
                </c:pt>
                <c:pt idx="377">
                  <c:v>42345</c:v>
                </c:pt>
                <c:pt idx="378">
                  <c:v>42346</c:v>
                </c:pt>
                <c:pt idx="379">
                  <c:v>42347</c:v>
                </c:pt>
                <c:pt idx="380">
                  <c:v>42348</c:v>
                </c:pt>
                <c:pt idx="381">
                  <c:v>42349</c:v>
                </c:pt>
                <c:pt idx="382">
                  <c:v>42352</c:v>
                </c:pt>
                <c:pt idx="383">
                  <c:v>42353</c:v>
                </c:pt>
                <c:pt idx="384">
                  <c:v>42354</c:v>
                </c:pt>
                <c:pt idx="385">
                  <c:v>42355</c:v>
                </c:pt>
                <c:pt idx="386">
                  <c:v>42356</c:v>
                </c:pt>
                <c:pt idx="387">
                  <c:v>42359</c:v>
                </c:pt>
                <c:pt idx="388">
                  <c:v>42360</c:v>
                </c:pt>
                <c:pt idx="389">
                  <c:v>42361</c:v>
                </c:pt>
                <c:pt idx="390">
                  <c:v>42362</c:v>
                </c:pt>
                <c:pt idx="391">
                  <c:v>42363</c:v>
                </c:pt>
                <c:pt idx="392">
                  <c:v>42366</c:v>
                </c:pt>
                <c:pt idx="393">
                  <c:v>42367</c:v>
                </c:pt>
                <c:pt idx="394">
                  <c:v>42368</c:v>
                </c:pt>
                <c:pt idx="395">
                  <c:v>42369</c:v>
                </c:pt>
                <c:pt idx="396">
                  <c:v>42370</c:v>
                </c:pt>
                <c:pt idx="397">
                  <c:v>42373</c:v>
                </c:pt>
                <c:pt idx="398">
                  <c:v>42374</c:v>
                </c:pt>
                <c:pt idx="399">
                  <c:v>42375</c:v>
                </c:pt>
                <c:pt idx="400">
                  <c:v>42376</c:v>
                </c:pt>
                <c:pt idx="401">
                  <c:v>42377</c:v>
                </c:pt>
                <c:pt idx="402">
                  <c:v>42380</c:v>
                </c:pt>
                <c:pt idx="403">
                  <c:v>42381</c:v>
                </c:pt>
                <c:pt idx="404">
                  <c:v>42382</c:v>
                </c:pt>
                <c:pt idx="405">
                  <c:v>42383</c:v>
                </c:pt>
                <c:pt idx="406">
                  <c:v>42384</c:v>
                </c:pt>
                <c:pt idx="407">
                  <c:v>42387</c:v>
                </c:pt>
                <c:pt idx="408">
                  <c:v>42388</c:v>
                </c:pt>
                <c:pt idx="409">
                  <c:v>42389</c:v>
                </c:pt>
                <c:pt idx="410">
                  <c:v>42390</c:v>
                </c:pt>
                <c:pt idx="411">
                  <c:v>42391</c:v>
                </c:pt>
                <c:pt idx="412">
                  <c:v>42394</c:v>
                </c:pt>
                <c:pt idx="413">
                  <c:v>42395</c:v>
                </c:pt>
                <c:pt idx="414">
                  <c:v>42396</c:v>
                </c:pt>
                <c:pt idx="415">
                  <c:v>42397</c:v>
                </c:pt>
                <c:pt idx="416">
                  <c:v>42398</c:v>
                </c:pt>
                <c:pt idx="417">
                  <c:v>42401</c:v>
                </c:pt>
                <c:pt idx="418">
                  <c:v>42402</c:v>
                </c:pt>
                <c:pt idx="419">
                  <c:v>42403</c:v>
                </c:pt>
                <c:pt idx="420">
                  <c:v>42404</c:v>
                </c:pt>
                <c:pt idx="421">
                  <c:v>42405</c:v>
                </c:pt>
                <c:pt idx="422">
                  <c:v>42408</c:v>
                </c:pt>
                <c:pt idx="423">
                  <c:v>42409</c:v>
                </c:pt>
                <c:pt idx="424">
                  <c:v>42410</c:v>
                </c:pt>
                <c:pt idx="425">
                  <c:v>42411</c:v>
                </c:pt>
                <c:pt idx="426">
                  <c:v>42412</c:v>
                </c:pt>
                <c:pt idx="427">
                  <c:v>42415</c:v>
                </c:pt>
                <c:pt idx="428">
                  <c:v>42416</c:v>
                </c:pt>
                <c:pt idx="429">
                  <c:v>42417</c:v>
                </c:pt>
                <c:pt idx="430">
                  <c:v>42418</c:v>
                </c:pt>
                <c:pt idx="431">
                  <c:v>42419</c:v>
                </c:pt>
                <c:pt idx="432">
                  <c:v>42422</c:v>
                </c:pt>
                <c:pt idx="433">
                  <c:v>42423</c:v>
                </c:pt>
                <c:pt idx="434">
                  <c:v>42424</c:v>
                </c:pt>
                <c:pt idx="435">
                  <c:v>42425</c:v>
                </c:pt>
                <c:pt idx="436">
                  <c:v>42426</c:v>
                </c:pt>
                <c:pt idx="437">
                  <c:v>42429</c:v>
                </c:pt>
                <c:pt idx="438">
                  <c:v>42430</c:v>
                </c:pt>
                <c:pt idx="439">
                  <c:v>42431</c:v>
                </c:pt>
                <c:pt idx="440">
                  <c:v>42432</c:v>
                </c:pt>
                <c:pt idx="441">
                  <c:v>42433</c:v>
                </c:pt>
                <c:pt idx="442">
                  <c:v>42436</c:v>
                </c:pt>
                <c:pt idx="443">
                  <c:v>42437</c:v>
                </c:pt>
                <c:pt idx="444">
                  <c:v>42438</c:v>
                </c:pt>
                <c:pt idx="445">
                  <c:v>42439</c:v>
                </c:pt>
                <c:pt idx="446">
                  <c:v>42440</c:v>
                </c:pt>
                <c:pt idx="447">
                  <c:v>42443</c:v>
                </c:pt>
                <c:pt idx="448">
                  <c:v>42444</c:v>
                </c:pt>
                <c:pt idx="449">
                  <c:v>42445</c:v>
                </c:pt>
                <c:pt idx="450">
                  <c:v>42446</c:v>
                </c:pt>
                <c:pt idx="451">
                  <c:v>42447</c:v>
                </c:pt>
                <c:pt idx="452">
                  <c:v>42450</c:v>
                </c:pt>
                <c:pt idx="453">
                  <c:v>42451</c:v>
                </c:pt>
                <c:pt idx="454">
                  <c:v>42452</c:v>
                </c:pt>
                <c:pt idx="455">
                  <c:v>42453</c:v>
                </c:pt>
                <c:pt idx="456">
                  <c:v>42454</c:v>
                </c:pt>
                <c:pt idx="457">
                  <c:v>42457</c:v>
                </c:pt>
                <c:pt idx="458">
                  <c:v>42458</c:v>
                </c:pt>
                <c:pt idx="459">
                  <c:v>42459</c:v>
                </c:pt>
                <c:pt idx="460">
                  <c:v>42460</c:v>
                </c:pt>
                <c:pt idx="461">
                  <c:v>42461</c:v>
                </c:pt>
                <c:pt idx="462">
                  <c:v>42464</c:v>
                </c:pt>
                <c:pt idx="463">
                  <c:v>42465</c:v>
                </c:pt>
                <c:pt idx="464">
                  <c:v>42466</c:v>
                </c:pt>
                <c:pt idx="465">
                  <c:v>42467</c:v>
                </c:pt>
                <c:pt idx="466">
                  <c:v>42468</c:v>
                </c:pt>
                <c:pt idx="467">
                  <c:v>42471</c:v>
                </c:pt>
                <c:pt idx="468">
                  <c:v>42472</c:v>
                </c:pt>
                <c:pt idx="469">
                  <c:v>42473</c:v>
                </c:pt>
                <c:pt idx="470">
                  <c:v>42474</c:v>
                </c:pt>
                <c:pt idx="471">
                  <c:v>42475</c:v>
                </c:pt>
                <c:pt idx="472">
                  <c:v>42478</c:v>
                </c:pt>
                <c:pt idx="473">
                  <c:v>42479</c:v>
                </c:pt>
                <c:pt idx="474">
                  <c:v>42480</c:v>
                </c:pt>
              </c:numCache>
            </c:numRef>
          </c:cat>
          <c:val>
            <c:numRef>
              <c:f>'ER Hist Index'!$E$30:$RK$30</c:f>
              <c:numCache>
                <c:formatCode>General</c:formatCode>
                <c:ptCount val="475"/>
                <c:pt idx="0">
                  <c:v>100</c:v>
                </c:pt>
                <c:pt idx="1">
                  <c:v>100.10798870226405</c:v>
                </c:pt>
                <c:pt idx="2">
                  <c:v>100.80497703052717</c:v>
                </c:pt>
                <c:pt idx="3">
                  <c:v>101.90117654595721</c:v>
                </c:pt>
                <c:pt idx="4">
                  <c:v>101.65645949504237</c:v>
                </c:pt>
                <c:pt idx="5">
                  <c:v>101.70480379185379</c:v>
                </c:pt>
                <c:pt idx="6">
                  <c:v>102.02512183207679</c:v>
                </c:pt>
                <c:pt idx="7">
                  <c:v>102.15324904816606</c:v>
                </c:pt>
                <c:pt idx="8">
                  <c:v>101.50074933660053</c:v>
                </c:pt>
                <c:pt idx="9">
                  <c:v>100.64300880666991</c:v>
                </c:pt>
                <c:pt idx="10">
                  <c:v>101.00695535033451</c:v>
                </c:pt>
                <c:pt idx="11">
                  <c:v>101.38003688996095</c:v>
                </c:pt>
                <c:pt idx="12">
                  <c:v>101.82699919238328</c:v>
                </c:pt>
                <c:pt idx="13">
                  <c:v>102.04944227587154</c:v>
                </c:pt>
                <c:pt idx="14">
                  <c:v>102.56847613734404</c:v>
                </c:pt>
                <c:pt idx="15">
                  <c:v>104.62447306940908</c:v>
                </c:pt>
                <c:pt idx="16">
                  <c:v>104.32577649690101</c:v>
                </c:pt>
                <c:pt idx="17">
                  <c:v>104.32577649690101</c:v>
                </c:pt>
                <c:pt idx="18">
                  <c:v>103.80703922620653</c:v>
                </c:pt>
                <c:pt idx="19">
                  <c:v>103.47310766927403</c:v>
                </c:pt>
                <c:pt idx="20">
                  <c:v>104.06625956616482</c:v>
                </c:pt>
                <c:pt idx="21">
                  <c:v>104.22063506610564</c:v>
                </c:pt>
                <c:pt idx="22">
                  <c:v>105.45282145324144</c:v>
                </c:pt>
                <c:pt idx="23">
                  <c:v>106.26844609269824</c:v>
                </c:pt>
                <c:pt idx="24">
                  <c:v>105.51216926791614</c:v>
                </c:pt>
                <c:pt idx="25">
                  <c:v>105.95702577581478</c:v>
                </c:pt>
                <c:pt idx="26">
                  <c:v>106.05700652707326</c:v>
                </c:pt>
                <c:pt idx="27">
                  <c:v>106.36424491398719</c:v>
                </c:pt>
                <c:pt idx="28">
                  <c:v>107.09092197912653</c:v>
                </c:pt>
                <c:pt idx="29">
                  <c:v>107.35530299862168</c:v>
                </c:pt>
                <c:pt idx="30">
                  <c:v>107.75139998261977</c:v>
                </c:pt>
                <c:pt idx="31">
                  <c:v>107.22498101077545</c:v>
                </c:pt>
                <c:pt idx="32">
                  <c:v>106.49830394563612</c:v>
                </c:pt>
                <c:pt idx="33">
                  <c:v>107.32579221621226</c:v>
                </c:pt>
                <c:pt idx="34">
                  <c:v>106.76467212334381</c:v>
                </c:pt>
                <c:pt idx="35">
                  <c:v>106.87541911984312</c:v>
                </c:pt>
                <c:pt idx="36">
                  <c:v>107.11372980995355</c:v>
                </c:pt>
                <c:pt idx="37">
                  <c:v>107.01140599154897</c:v>
                </c:pt>
                <c:pt idx="38">
                  <c:v>107.27688439692267</c:v>
                </c:pt>
                <c:pt idx="39">
                  <c:v>107.75881475206936</c:v>
                </c:pt>
                <c:pt idx="40">
                  <c:v>106.81346130632224</c:v>
                </c:pt>
                <c:pt idx="41">
                  <c:v>107.20330022490478</c:v>
                </c:pt>
                <c:pt idx="42">
                  <c:v>107.16251899293192</c:v>
                </c:pt>
                <c:pt idx="43">
                  <c:v>107.24719566004651</c:v>
                </c:pt>
                <c:pt idx="44">
                  <c:v>107.31452176664892</c:v>
                </c:pt>
                <c:pt idx="45">
                  <c:v>109.06559371986823</c:v>
                </c:pt>
                <c:pt idx="46">
                  <c:v>109.90912755153339</c:v>
                </c:pt>
                <c:pt idx="47">
                  <c:v>110.70992265209101</c:v>
                </c:pt>
                <c:pt idx="48">
                  <c:v>111.091012142723</c:v>
                </c:pt>
                <c:pt idx="49">
                  <c:v>109.30108679758774</c:v>
                </c:pt>
                <c:pt idx="50">
                  <c:v>109.69406957841699</c:v>
                </c:pt>
                <c:pt idx="51">
                  <c:v>109.57543326722325</c:v>
                </c:pt>
                <c:pt idx="52">
                  <c:v>109.91921163798486</c:v>
                </c:pt>
                <c:pt idx="53">
                  <c:v>110.03158988376312</c:v>
                </c:pt>
                <c:pt idx="54">
                  <c:v>110.6345589354052</c:v>
                </c:pt>
                <c:pt idx="55">
                  <c:v>111.40483484490827</c:v>
                </c:pt>
                <c:pt idx="56">
                  <c:v>112.11128441898906</c:v>
                </c:pt>
                <c:pt idx="57">
                  <c:v>113.74253369790276</c:v>
                </c:pt>
                <c:pt idx="58">
                  <c:v>113.675830431934</c:v>
                </c:pt>
                <c:pt idx="59">
                  <c:v>114.246738020476</c:v>
                </c:pt>
                <c:pt idx="60">
                  <c:v>114.0506915162284</c:v>
                </c:pt>
                <c:pt idx="61">
                  <c:v>113.98725074881763</c:v>
                </c:pt>
                <c:pt idx="62">
                  <c:v>114.67679464855327</c:v>
                </c:pt>
                <c:pt idx="63">
                  <c:v>114.49886984084053</c:v>
                </c:pt>
                <c:pt idx="64">
                  <c:v>113.22349983643014</c:v>
                </c:pt>
                <c:pt idx="65">
                  <c:v>114.16576873808627</c:v>
                </c:pt>
                <c:pt idx="66">
                  <c:v>116.09301561342834</c:v>
                </c:pt>
                <c:pt idx="67">
                  <c:v>117.06998563610863</c:v>
                </c:pt>
                <c:pt idx="68">
                  <c:v>117.46059569071399</c:v>
                </c:pt>
                <c:pt idx="69">
                  <c:v>117.68125922953429</c:v>
                </c:pt>
                <c:pt idx="70">
                  <c:v>117.33780710862841</c:v>
                </c:pt>
                <c:pt idx="71">
                  <c:v>118.60961802370295</c:v>
                </c:pt>
                <c:pt idx="72">
                  <c:v>117.82658871074653</c:v>
                </c:pt>
                <c:pt idx="73">
                  <c:v>118.47315660675237</c:v>
                </c:pt>
                <c:pt idx="74">
                  <c:v>118.56213384014769</c:v>
                </c:pt>
                <c:pt idx="75">
                  <c:v>119.04854271604187</c:v>
                </c:pt>
                <c:pt idx="76">
                  <c:v>119.72625264373606</c:v>
                </c:pt>
                <c:pt idx="77">
                  <c:v>119.91906630850366</c:v>
                </c:pt>
                <c:pt idx="78">
                  <c:v>121.39074974886177</c:v>
                </c:pt>
                <c:pt idx="79">
                  <c:v>119.84963440737756</c:v>
                </c:pt>
                <c:pt idx="80">
                  <c:v>121.23592936275395</c:v>
                </c:pt>
                <c:pt idx="81">
                  <c:v>120.8592590747139</c:v>
                </c:pt>
                <c:pt idx="82">
                  <c:v>121.74306993402932</c:v>
                </c:pt>
                <c:pt idx="83">
                  <c:v>121.46133835402199</c:v>
                </c:pt>
                <c:pt idx="84">
                  <c:v>122.72923427082713</c:v>
                </c:pt>
                <c:pt idx="85">
                  <c:v>123.67835441945462</c:v>
                </c:pt>
                <c:pt idx="86">
                  <c:v>124.3085801635935</c:v>
                </c:pt>
                <c:pt idx="87">
                  <c:v>125.32440357818976</c:v>
                </c:pt>
                <c:pt idx="88">
                  <c:v>125.87680390218551</c:v>
                </c:pt>
                <c:pt idx="89">
                  <c:v>128.06786827454454</c:v>
                </c:pt>
                <c:pt idx="90">
                  <c:v>123.34024093255258</c:v>
                </c:pt>
                <c:pt idx="91">
                  <c:v>127.57110838049867</c:v>
                </c:pt>
                <c:pt idx="92">
                  <c:v>129.31354954207868</c:v>
                </c:pt>
                <c:pt idx="93">
                  <c:v>129.28392012335794</c:v>
                </c:pt>
                <c:pt idx="94">
                  <c:v>133.17516147143431</c:v>
                </c:pt>
                <c:pt idx="95">
                  <c:v>138.90826120987086</c:v>
                </c:pt>
                <c:pt idx="96">
                  <c:v>138.46634095067444</c:v>
                </c:pt>
                <c:pt idx="97">
                  <c:v>136.06395564900131</c:v>
                </c:pt>
                <c:pt idx="98">
                  <c:v>137.54397329022083</c:v>
                </c:pt>
                <c:pt idx="99">
                  <c:v>134.99622884825797</c:v>
                </c:pt>
                <c:pt idx="100">
                  <c:v>138.53010796794098</c:v>
                </c:pt>
                <c:pt idx="101">
                  <c:v>139.98888970945674</c:v>
                </c:pt>
                <c:pt idx="102">
                  <c:v>139.75505754009396</c:v>
                </c:pt>
                <c:pt idx="103">
                  <c:v>139.12358611468753</c:v>
                </c:pt>
                <c:pt idx="104">
                  <c:v>138.99975946487902</c:v>
                </c:pt>
                <c:pt idx="105">
                  <c:v>136.93415299160733</c:v>
                </c:pt>
                <c:pt idx="106">
                  <c:v>135.55592530539218</c:v>
                </c:pt>
                <c:pt idx="107">
                  <c:v>133.47249372636355</c:v>
                </c:pt>
                <c:pt idx="108">
                  <c:v>137.36598916435247</c:v>
                </c:pt>
                <c:pt idx="109">
                  <c:v>140.65814679997831</c:v>
                </c:pt>
                <c:pt idx="110">
                  <c:v>144.27210542971696</c:v>
                </c:pt>
                <c:pt idx="111">
                  <c:v>149.43723382831374</c:v>
                </c:pt>
                <c:pt idx="112">
                  <c:v>151.85447832796368</c:v>
                </c:pt>
                <c:pt idx="113">
                  <c:v>159.82087696554422</c:v>
                </c:pt>
                <c:pt idx="114">
                  <c:v>158.63451385360693</c:v>
                </c:pt>
                <c:pt idx="115">
                  <c:v>161.34238765660376</c:v>
                </c:pt>
                <c:pt idx="116">
                  <c:v>156.09569679406127</c:v>
                </c:pt>
                <c:pt idx="117">
                  <c:v>159.41754316656332</c:v>
                </c:pt>
                <c:pt idx="118">
                  <c:v>160.37105285870504</c:v>
                </c:pt>
                <c:pt idx="119">
                  <c:v>162.73935987998752</c:v>
                </c:pt>
                <c:pt idx="120">
                  <c:v>167.3780099885843</c:v>
                </c:pt>
                <c:pt idx="121">
                  <c:v>172.66032140356248</c:v>
                </c:pt>
                <c:pt idx="122">
                  <c:v>195.59791069592364</c:v>
                </c:pt>
                <c:pt idx="123">
                  <c:v>203.24995276791847</c:v>
                </c:pt>
                <c:pt idx="124">
                  <c:v>178.5387209641336</c:v>
                </c:pt>
                <c:pt idx="125">
                  <c:v>183.69643459328063</c:v>
                </c:pt>
                <c:pt idx="126">
                  <c:v>172.77892805567845</c:v>
                </c:pt>
                <c:pt idx="127">
                  <c:v>165.40864722276848</c:v>
                </c:pt>
                <c:pt idx="128">
                  <c:v>161.84955788695675</c:v>
                </c:pt>
                <c:pt idx="129">
                  <c:v>158.82433195151697</c:v>
                </c:pt>
                <c:pt idx="130">
                  <c:v>157.48967345058756</c:v>
                </c:pt>
                <c:pt idx="131">
                  <c:v>160.05814958793172</c:v>
                </c:pt>
                <c:pt idx="132">
                  <c:v>175.34740419302241</c:v>
                </c:pt>
                <c:pt idx="133">
                  <c:v>164.88961336129591</c:v>
                </c:pt>
                <c:pt idx="134">
                  <c:v>172.16498514525082</c:v>
                </c:pt>
                <c:pt idx="135">
                  <c:v>172.16498514525082</c:v>
                </c:pt>
                <c:pt idx="136">
                  <c:v>174.24708206577847</c:v>
                </c:pt>
                <c:pt idx="137">
                  <c:v>179.19273328866677</c:v>
                </c:pt>
                <c:pt idx="138">
                  <c:v>187.34153525470765</c:v>
                </c:pt>
                <c:pt idx="139">
                  <c:v>186.55556969304925</c:v>
                </c:pt>
                <c:pt idx="140">
                  <c:v>177.583728318102</c:v>
                </c:pt>
                <c:pt idx="141">
                  <c:v>182.49230569374211</c:v>
                </c:pt>
                <c:pt idx="142">
                  <c:v>187.44537168608002</c:v>
                </c:pt>
                <c:pt idx="143">
                  <c:v>193.7330665202694</c:v>
                </c:pt>
                <c:pt idx="144">
                  <c:v>190.85613597382178</c:v>
                </c:pt>
                <c:pt idx="145">
                  <c:v>193.4513052811844</c:v>
                </c:pt>
                <c:pt idx="146">
                  <c:v>193.15474416227781</c:v>
                </c:pt>
                <c:pt idx="147">
                  <c:v>192.79435670794913</c:v>
                </c:pt>
                <c:pt idx="148">
                  <c:v>193.51065309585894</c:v>
                </c:pt>
                <c:pt idx="149">
                  <c:v>193.70343710154873</c:v>
                </c:pt>
                <c:pt idx="150">
                  <c:v>190.35937607977581</c:v>
                </c:pt>
                <c:pt idx="151">
                  <c:v>190.27781361583013</c:v>
                </c:pt>
                <c:pt idx="152">
                  <c:v>203.25366015264339</c:v>
                </c:pt>
                <c:pt idx="153">
                  <c:v>200.59617712282628</c:v>
                </c:pt>
                <c:pt idx="154">
                  <c:v>201.68172902932659</c:v>
                </c:pt>
                <c:pt idx="155">
                  <c:v>204.35101637210764</c:v>
                </c:pt>
                <c:pt idx="156">
                  <c:v>205.34091775270801</c:v>
                </c:pt>
                <c:pt idx="157">
                  <c:v>202.64564905777561</c:v>
                </c:pt>
                <c:pt idx="158">
                  <c:v>193.4513052811844</c:v>
                </c:pt>
                <c:pt idx="159">
                  <c:v>201.38510859226457</c:v>
                </c:pt>
                <c:pt idx="160">
                  <c:v>197.39003081281604</c:v>
                </c:pt>
                <c:pt idx="161">
                  <c:v>199.07173018306474</c:v>
                </c:pt>
                <c:pt idx="162">
                  <c:v>195.34948626028398</c:v>
                </c:pt>
                <c:pt idx="163">
                  <c:v>194.14829360944745</c:v>
                </c:pt>
                <c:pt idx="164">
                  <c:v>193.5402825145797</c:v>
                </c:pt>
                <c:pt idx="165">
                  <c:v>193.59960067017647</c:v>
                </c:pt>
                <c:pt idx="166">
                  <c:v>188.34994389985431</c:v>
                </c:pt>
                <c:pt idx="167">
                  <c:v>187.41274670050177</c:v>
                </c:pt>
                <c:pt idx="168">
                  <c:v>185.39886565891058</c:v>
                </c:pt>
                <c:pt idx="169">
                  <c:v>182.66133277811542</c:v>
                </c:pt>
                <c:pt idx="170">
                  <c:v>183.60452111118332</c:v>
                </c:pt>
                <c:pt idx="171">
                  <c:v>183.48956252563659</c:v>
                </c:pt>
                <c:pt idx="172">
                  <c:v>189.22488669490795</c:v>
                </c:pt>
                <c:pt idx="173">
                  <c:v>187.44537168608002</c:v>
                </c:pt>
                <c:pt idx="174">
                  <c:v>182.01776044896721</c:v>
                </c:pt>
                <c:pt idx="175">
                  <c:v>181.38009027630102</c:v>
                </c:pt>
                <c:pt idx="176">
                  <c:v>183.01130989613688</c:v>
                </c:pt>
                <c:pt idx="177">
                  <c:v>185.59167932367814</c:v>
                </c:pt>
                <c:pt idx="178">
                  <c:v>183.56596431004533</c:v>
                </c:pt>
                <c:pt idx="179">
                  <c:v>183.76761637999687</c:v>
                </c:pt>
                <c:pt idx="180">
                  <c:v>180.49773271179771</c:v>
                </c:pt>
                <c:pt idx="181">
                  <c:v>179.22977747683697</c:v>
                </c:pt>
                <c:pt idx="182">
                  <c:v>180.29602132369061</c:v>
                </c:pt>
                <c:pt idx="183">
                  <c:v>185.27284423734494</c:v>
                </c:pt>
                <c:pt idx="184">
                  <c:v>182.7740669328272</c:v>
                </c:pt>
                <c:pt idx="185">
                  <c:v>181.40971969502158</c:v>
                </c:pt>
                <c:pt idx="186">
                  <c:v>184.62034452577959</c:v>
                </c:pt>
                <c:pt idx="187">
                  <c:v>184.46460470825991</c:v>
                </c:pt>
                <c:pt idx="188">
                  <c:v>182.46261695686599</c:v>
                </c:pt>
                <c:pt idx="189">
                  <c:v>176.07108569130412</c:v>
                </c:pt>
                <c:pt idx="190">
                  <c:v>178.43491419183903</c:v>
                </c:pt>
                <c:pt idx="191">
                  <c:v>175.87088691616481</c:v>
                </c:pt>
                <c:pt idx="192">
                  <c:v>174.35085917899528</c:v>
                </c:pt>
                <c:pt idx="193">
                  <c:v>171.11801969896624</c:v>
                </c:pt>
                <c:pt idx="194">
                  <c:v>170.41361660125358</c:v>
                </c:pt>
                <c:pt idx="195">
                  <c:v>170.08736674547092</c:v>
                </c:pt>
                <c:pt idx="196">
                  <c:v>172.13384311356248</c:v>
                </c:pt>
                <c:pt idx="197">
                  <c:v>170.88074707657887</c:v>
                </c:pt>
                <c:pt idx="198">
                  <c:v>172.64546220558543</c:v>
                </c:pt>
                <c:pt idx="199">
                  <c:v>170.88074707657887</c:v>
                </c:pt>
                <c:pt idx="200">
                  <c:v>166.98057834608531</c:v>
                </c:pt>
                <c:pt idx="201">
                  <c:v>167.67385928962358</c:v>
                </c:pt>
                <c:pt idx="202">
                  <c:v>164.23714330880819</c:v>
                </c:pt>
                <c:pt idx="203">
                  <c:v>163.21684137346443</c:v>
                </c:pt>
                <c:pt idx="204">
                  <c:v>159.09722512634019</c:v>
                </c:pt>
                <c:pt idx="205">
                  <c:v>153.83270915804107</c:v>
                </c:pt>
                <c:pt idx="206">
                  <c:v>158.98748653848617</c:v>
                </c:pt>
                <c:pt idx="207">
                  <c:v>154.33098166505474</c:v>
                </c:pt>
                <c:pt idx="208">
                  <c:v>150.97060815049261</c:v>
                </c:pt>
                <c:pt idx="209">
                  <c:v>147.5539120471912</c:v>
                </c:pt>
                <c:pt idx="210">
                  <c:v>147.71700731600478</c:v>
                </c:pt>
                <c:pt idx="211">
                  <c:v>153.93058411477583</c:v>
                </c:pt>
                <c:pt idx="212">
                  <c:v>158.20152097682762</c:v>
                </c:pt>
                <c:pt idx="213">
                  <c:v>159.58063843537695</c:v>
                </c:pt>
                <c:pt idx="214">
                  <c:v>154.77589749110885</c:v>
                </c:pt>
                <c:pt idx="215">
                  <c:v>150.71257417364609</c:v>
                </c:pt>
                <c:pt idx="216">
                  <c:v>151.01287233635523</c:v>
                </c:pt>
                <c:pt idx="217">
                  <c:v>153.61919345697018</c:v>
                </c:pt>
                <c:pt idx="218">
                  <c:v>152.96669374540471</c:v>
                </c:pt>
                <c:pt idx="219">
                  <c:v>151.00916495163051</c:v>
                </c:pt>
                <c:pt idx="220">
                  <c:v>152.99632316412536</c:v>
                </c:pt>
                <c:pt idx="221">
                  <c:v>153.62212970567228</c:v>
                </c:pt>
                <c:pt idx="222">
                  <c:v>154.55713213326774</c:v>
                </c:pt>
                <c:pt idx="223">
                  <c:v>150.03412276900701</c:v>
                </c:pt>
                <c:pt idx="224">
                  <c:v>149.77834288207356</c:v>
                </c:pt>
                <c:pt idx="225">
                  <c:v>148.51190026008041</c:v>
                </c:pt>
                <c:pt idx="226">
                  <c:v>151.53605846871963</c:v>
                </c:pt>
                <c:pt idx="227">
                  <c:v>151.99165156278133</c:v>
                </c:pt>
                <c:pt idx="228">
                  <c:v>148.21972868468805</c:v>
                </c:pt>
                <c:pt idx="229">
                  <c:v>146.23704899294086</c:v>
                </c:pt>
                <c:pt idx="230">
                  <c:v>148.36950702757019</c:v>
                </c:pt>
                <c:pt idx="231">
                  <c:v>146.91991960017185</c:v>
                </c:pt>
                <c:pt idx="232">
                  <c:v>145.98936603424616</c:v>
                </c:pt>
                <c:pt idx="233">
                  <c:v>146.96070083214474</c:v>
                </c:pt>
                <c:pt idx="234">
                  <c:v>147.42338244580029</c:v>
                </c:pt>
                <c:pt idx="235">
                  <c:v>148.25087071637643</c:v>
                </c:pt>
                <c:pt idx="236">
                  <c:v>148.2657002552757</c:v>
                </c:pt>
                <c:pt idx="237">
                  <c:v>148.19899698930701</c:v>
                </c:pt>
                <c:pt idx="238">
                  <c:v>150.78675152722008</c:v>
                </c:pt>
                <c:pt idx="239">
                  <c:v>153.8823881133535</c:v>
                </c:pt>
                <c:pt idx="240">
                  <c:v>155.9474014050692</c:v>
                </c:pt>
                <c:pt idx="241">
                  <c:v>155.33941996927922</c:v>
                </c:pt>
                <c:pt idx="242">
                  <c:v>158.67606622160253</c:v>
                </c:pt>
                <c:pt idx="243">
                  <c:v>156.65921927223155</c:v>
                </c:pt>
                <c:pt idx="244">
                  <c:v>161.06359232529834</c:v>
                </c:pt>
                <c:pt idx="245">
                  <c:v>167.44770882141054</c:v>
                </c:pt>
                <c:pt idx="246">
                  <c:v>166.72850584387638</c:v>
                </c:pt>
                <c:pt idx="247">
                  <c:v>166.09083567121016</c:v>
                </c:pt>
                <c:pt idx="248">
                  <c:v>165.10467133441227</c:v>
                </c:pt>
                <c:pt idx="249">
                  <c:v>161.15556512555122</c:v>
                </c:pt>
                <c:pt idx="250">
                  <c:v>162.54061439966017</c:v>
                </c:pt>
                <c:pt idx="251">
                  <c:v>163.69212809518436</c:v>
                </c:pt>
                <c:pt idx="252">
                  <c:v>161.65677388126699</c:v>
                </c:pt>
                <c:pt idx="253">
                  <c:v>160.36660399703527</c:v>
                </c:pt>
                <c:pt idx="254">
                  <c:v>159.12092272950113</c:v>
                </c:pt>
                <c:pt idx="255">
                  <c:v>158.60188886802868</c:v>
                </c:pt>
                <c:pt idx="256">
                  <c:v>160.1738199913454</c:v>
                </c:pt>
                <c:pt idx="257">
                  <c:v>160.02552460235333</c:v>
                </c:pt>
                <c:pt idx="258">
                  <c:v>159.63254182152414</c:v>
                </c:pt>
                <c:pt idx="259">
                  <c:v>160.98354247432042</c:v>
                </c:pt>
                <c:pt idx="260">
                  <c:v>162.2342361260024</c:v>
                </c:pt>
                <c:pt idx="261">
                  <c:v>162.51098498093961</c:v>
                </c:pt>
                <c:pt idx="262">
                  <c:v>165.2603518337763</c:v>
                </c:pt>
                <c:pt idx="263">
                  <c:v>164.02950010514135</c:v>
                </c:pt>
                <c:pt idx="264">
                  <c:v>165.5569426117606</c:v>
                </c:pt>
                <c:pt idx="265">
                  <c:v>164.64495562853656</c:v>
                </c:pt>
                <c:pt idx="266">
                  <c:v>165.91285154534171</c:v>
                </c:pt>
                <c:pt idx="267">
                  <c:v>168.74235722638977</c:v>
                </c:pt>
                <c:pt idx="268">
                  <c:v>168.29744140033563</c:v>
                </c:pt>
                <c:pt idx="269">
                  <c:v>170.49517906519927</c:v>
                </c:pt>
                <c:pt idx="270">
                  <c:v>169.54668175720548</c:v>
                </c:pt>
                <c:pt idx="271">
                  <c:v>167.09773170338906</c:v>
                </c:pt>
                <c:pt idx="272">
                  <c:v>167.72075029162278</c:v>
                </c:pt>
                <c:pt idx="273">
                  <c:v>167.31572592520752</c:v>
                </c:pt>
                <c:pt idx="274">
                  <c:v>168.71563439729346</c:v>
                </c:pt>
                <c:pt idx="275">
                  <c:v>168.89358886408402</c:v>
                </c:pt>
                <c:pt idx="276">
                  <c:v>168.88172523296464</c:v>
                </c:pt>
                <c:pt idx="277">
                  <c:v>169.72404304244009</c:v>
                </c:pt>
                <c:pt idx="278">
                  <c:v>168.90251624650136</c:v>
                </c:pt>
                <c:pt idx="279">
                  <c:v>168.98256609747943</c:v>
                </c:pt>
                <c:pt idx="280">
                  <c:v>171.1595720669618</c:v>
                </c:pt>
                <c:pt idx="281">
                  <c:v>173.35730973182561</c:v>
                </c:pt>
                <c:pt idx="282">
                  <c:v>177.9544667905823</c:v>
                </c:pt>
                <c:pt idx="283">
                  <c:v>177.62225546016202</c:v>
                </c:pt>
                <c:pt idx="284">
                  <c:v>173.54709817065776</c:v>
                </c:pt>
                <c:pt idx="285">
                  <c:v>177.18330110874533</c:v>
                </c:pt>
                <c:pt idx="286">
                  <c:v>183.13291211511046</c:v>
                </c:pt>
                <c:pt idx="287">
                  <c:v>188.50950973840983</c:v>
                </c:pt>
                <c:pt idx="288">
                  <c:v>186.33698228967489</c:v>
                </c:pt>
                <c:pt idx="289">
                  <c:v>188.45078476436893</c:v>
                </c:pt>
                <c:pt idx="290">
                  <c:v>189.69943193968294</c:v>
                </c:pt>
                <c:pt idx="291">
                  <c:v>189.89518185315259</c:v>
                </c:pt>
                <c:pt idx="292">
                  <c:v>186.92630816552978</c:v>
                </c:pt>
                <c:pt idx="293">
                  <c:v>190.52694986933699</c:v>
                </c:pt>
                <c:pt idx="294">
                  <c:v>191.24173364427912</c:v>
                </c:pt>
                <c:pt idx="295">
                  <c:v>192.0092512595468</c:v>
                </c:pt>
                <c:pt idx="296">
                  <c:v>192.42213528157885</c:v>
                </c:pt>
                <c:pt idx="297">
                  <c:v>193.69602233209929</c:v>
                </c:pt>
                <c:pt idx="298">
                  <c:v>195.22195222575056</c:v>
                </c:pt>
                <c:pt idx="299">
                  <c:v>197.49979905974786</c:v>
                </c:pt>
                <c:pt idx="300">
                  <c:v>201.29616101794699</c:v>
                </c:pt>
                <c:pt idx="301">
                  <c:v>204.79237310882596</c:v>
                </c:pt>
                <c:pt idx="302">
                  <c:v>210.2650661441923</c:v>
                </c:pt>
                <c:pt idx="303">
                  <c:v>204.52897083889818</c:v>
                </c:pt>
                <c:pt idx="304">
                  <c:v>204.48833790231441</c:v>
                </c:pt>
                <c:pt idx="305">
                  <c:v>196.2208996250796</c:v>
                </c:pt>
                <c:pt idx="306">
                  <c:v>193.3949530333673</c:v>
                </c:pt>
                <c:pt idx="307">
                  <c:v>189.41173888503823</c:v>
                </c:pt>
                <c:pt idx="308">
                  <c:v>196.20962917551614</c:v>
                </c:pt>
                <c:pt idx="309">
                  <c:v>198.64164389590971</c:v>
                </c:pt>
                <c:pt idx="310">
                  <c:v>197.11420138929054</c:v>
                </c:pt>
                <c:pt idx="311">
                  <c:v>203.1112669201332</c:v>
                </c:pt>
                <c:pt idx="312">
                  <c:v>204.99168211163141</c:v>
                </c:pt>
                <c:pt idx="313">
                  <c:v>201.74991524918508</c:v>
                </c:pt>
                <c:pt idx="314">
                  <c:v>203.05194876453626</c:v>
                </c:pt>
                <c:pt idx="315">
                  <c:v>200.61693847728523</c:v>
                </c:pt>
                <c:pt idx="316">
                  <c:v>201.162695167854</c:v>
                </c:pt>
                <c:pt idx="317">
                  <c:v>200.75073057723401</c:v>
                </c:pt>
                <c:pt idx="318">
                  <c:v>198.18492375689164</c:v>
                </c:pt>
                <c:pt idx="319">
                  <c:v>194.38260032405509</c:v>
                </c:pt>
                <c:pt idx="320">
                  <c:v>194.11866419072675</c:v>
                </c:pt>
                <c:pt idx="321">
                  <c:v>197.0845719705699</c:v>
                </c:pt>
                <c:pt idx="322">
                  <c:v>195.98419052517033</c:v>
                </c:pt>
                <c:pt idx="323">
                  <c:v>195.8240315050588</c:v>
                </c:pt>
                <c:pt idx="324">
                  <c:v>197.45531044305034</c:v>
                </c:pt>
                <c:pt idx="325">
                  <c:v>196.1577257893689</c:v>
                </c:pt>
                <c:pt idx="326">
                  <c:v>194.26695957971896</c:v>
                </c:pt>
                <c:pt idx="327">
                  <c:v>196.44687213882582</c:v>
                </c:pt>
                <c:pt idx="328">
                  <c:v>196.40238352212822</c:v>
                </c:pt>
                <c:pt idx="329">
                  <c:v>193.75175173928235</c:v>
                </c:pt>
                <c:pt idx="330">
                  <c:v>194.34852204366476</c:v>
                </c:pt>
                <c:pt idx="331">
                  <c:v>196.07613366634541</c:v>
                </c:pt>
                <c:pt idx="332">
                  <c:v>191.25300409384238</c:v>
                </c:pt>
                <c:pt idx="333">
                  <c:v>187.69391475803081</c:v>
                </c:pt>
                <c:pt idx="334">
                  <c:v>183.45029390663152</c:v>
                </c:pt>
                <c:pt idx="335">
                  <c:v>182.10670802328474</c:v>
                </c:pt>
                <c:pt idx="336">
                  <c:v>183.31917112368458</c:v>
                </c:pt>
                <c:pt idx="337">
                  <c:v>182.89267358494317</c:v>
                </c:pt>
                <c:pt idx="338">
                  <c:v>187.09314047814581</c:v>
                </c:pt>
                <c:pt idx="339">
                  <c:v>185.96535404486048</c:v>
                </c:pt>
                <c:pt idx="340">
                  <c:v>182.23127615003821</c:v>
                </c:pt>
                <c:pt idx="341">
                  <c:v>181.37638289157618</c:v>
                </c:pt>
                <c:pt idx="342">
                  <c:v>185.29135150189117</c:v>
                </c:pt>
                <c:pt idx="343">
                  <c:v>183.83808634884602</c:v>
                </c:pt>
                <c:pt idx="344">
                  <c:v>185.45079870413559</c:v>
                </c:pt>
                <c:pt idx="345">
                  <c:v>184.98366822881022</c:v>
                </c:pt>
                <c:pt idx="346">
                  <c:v>184.44977516936061</c:v>
                </c:pt>
                <c:pt idx="347">
                  <c:v>186.89667874680902</c:v>
                </c:pt>
                <c:pt idx="348">
                  <c:v>194.07417557402917</c:v>
                </c:pt>
                <c:pt idx="349">
                  <c:v>189.77357963417884</c:v>
                </c:pt>
                <c:pt idx="350">
                  <c:v>190.91871662797644</c:v>
                </c:pt>
                <c:pt idx="351">
                  <c:v>189.96636363986872</c:v>
                </c:pt>
                <c:pt idx="352">
                  <c:v>188.82463744001828</c:v>
                </c:pt>
                <c:pt idx="353">
                  <c:v>185.62130874239881</c:v>
                </c:pt>
                <c:pt idx="354">
                  <c:v>187.44907907080477</c:v>
                </c:pt>
                <c:pt idx="355">
                  <c:v>187.808665730033</c:v>
                </c:pt>
                <c:pt idx="356">
                  <c:v>190.81535474184872</c:v>
                </c:pt>
                <c:pt idx="357">
                  <c:v>191.71031741441658</c:v>
                </c:pt>
                <c:pt idx="358">
                  <c:v>191.15275641088388</c:v>
                </c:pt>
                <c:pt idx="359">
                  <c:v>193.80721421476557</c:v>
                </c:pt>
                <c:pt idx="360">
                  <c:v>197.70738294525921</c:v>
                </c:pt>
                <c:pt idx="361">
                  <c:v>198.34508277700317</c:v>
                </c:pt>
                <c:pt idx="362">
                  <c:v>193.75679378250814</c:v>
                </c:pt>
                <c:pt idx="363">
                  <c:v>193.12134804067696</c:v>
                </c:pt>
                <c:pt idx="364">
                  <c:v>192.36874894154175</c:v>
                </c:pt>
                <c:pt idx="365">
                  <c:v>191.30105179987589</c:v>
                </c:pt>
                <c:pt idx="366">
                  <c:v>191.81264123282111</c:v>
                </c:pt>
                <c:pt idx="367">
                  <c:v>195.34948626028398</c:v>
                </c:pt>
                <c:pt idx="368">
                  <c:v>194.25213004081985</c:v>
                </c:pt>
                <c:pt idx="369">
                  <c:v>194.63769805219945</c:v>
                </c:pt>
                <c:pt idx="370">
                  <c:v>195.32575899804522</c:v>
                </c:pt>
                <c:pt idx="371">
                  <c:v>197.0141020017208</c:v>
                </c:pt>
                <c:pt idx="372">
                  <c:v>196.78795153350777</c:v>
                </c:pt>
                <c:pt idx="373">
                  <c:v>197.77785291410811</c:v>
                </c:pt>
                <c:pt idx="374">
                  <c:v>200.0949683671106</c:v>
                </c:pt>
                <c:pt idx="375">
                  <c:v>200.0445479348532</c:v>
                </c:pt>
                <c:pt idx="376">
                  <c:v>201.81519487941958</c:v>
                </c:pt>
                <c:pt idx="377">
                  <c:v>205.20003713316538</c:v>
                </c:pt>
                <c:pt idx="378">
                  <c:v>206.1305906990911</c:v>
                </c:pt>
                <c:pt idx="379">
                  <c:v>206.64959490148587</c:v>
                </c:pt>
                <c:pt idx="380">
                  <c:v>202.30454000401585</c:v>
                </c:pt>
                <c:pt idx="381">
                  <c:v>208.89256265999219</c:v>
                </c:pt>
                <c:pt idx="382">
                  <c:v>209.02232112536041</c:v>
                </c:pt>
                <c:pt idx="383">
                  <c:v>207.62600140168806</c:v>
                </c:pt>
                <c:pt idx="384">
                  <c:v>208.49587249443817</c:v>
                </c:pt>
                <c:pt idx="385">
                  <c:v>211.58786101400239</c:v>
                </c:pt>
                <c:pt idx="386">
                  <c:v>210.64467268093441</c:v>
                </c:pt>
                <c:pt idx="387">
                  <c:v>211.24526900635257</c:v>
                </c:pt>
                <c:pt idx="388">
                  <c:v>211.33071680949007</c:v>
                </c:pt>
                <c:pt idx="389">
                  <c:v>207.21682476438079</c:v>
                </c:pt>
                <c:pt idx="390">
                  <c:v>208.29941076310132</c:v>
                </c:pt>
                <c:pt idx="391">
                  <c:v>209.65705504932455</c:v>
                </c:pt>
                <c:pt idx="392">
                  <c:v>214.55376879384528</c:v>
                </c:pt>
                <c:pt idx="393">
                  <c:v>214.45363974719788</c:v>
                </c:pt>
                <c:pt idx="394">
                  <c:v>217.25126191961266</c:v>
                </c:pt>
                <c:pt idx="395">
                  <c:v>216.50978497465184</c:v>
                </c:pt>
                <c:pt idx="396">
                  <c:v>216.51126792854171</c:v>
                </c:pt>
                <c:pt idx="397">
                  <c:v>215.69561363000713</c:v>
                </c:pt>
                <c:pt idx="398">
                  <c:v>217.65311276470354</c:v>
                </c:pt>
                <c:pt idx="399">
                  <c:v>221.26262253277255</c:v>
                </c:pt>
                <c:pt idx="400">
                  <c:v>222.73816165324445</c:v>
                </c:pt>
                <c:pt idx="401">
                  <c:v>221.86470181208074</c:v>
                </c:pt>
                <c:pt idx="402">
                  <c:v>226.52120668551211</c:v>
                </c:pt>
                <c:pt idx="403">
                  <c:v>228.18582242694887</c:v>
                </c:pt>
                <c:pt idx="404">
                  <c:v>227.28119089501911</c:v>
                </c:pt>
                <c:pt idx="405">
                  <c:v>226.13563867413239</c:v>
                </c:pt>
                <c:pt idx="406">
                  <c:v>230.64381849949385</c:v>
                </c:pt>
                <c:pt idx="407">
                  <c:v>235.51899975353317</c:v>
                </c:pt>
                <c:pt idx="408">
                  <c:v>233.76169939397602</c:v>
                </c:pt>
                <c:pt idx="409">
                  <c:v>241.36183807982394</c:v>
                </c:pt>
                <c:pt idx="410">
                  <c:v>244.38335663053894</c:v>
                </c:pt>
                <c:pt idx="411">
                  <c:v>231.84871853505516</c:v>
                </c:pt>
                <c:pt idx="412">
                  <c:v>237.48157059053301</c:v>
                </c:pt>
                <c:pt idx="413">
                  <c:v>233.93597613511963</c:v>
                </c:pt>
                <c:pt idx="414">
                  <c:v>231.48907255767142</c:v>
                </c:pt>
                <c:pt idx="415">
                  <c:v>226.39512594579099</c:v>
                </c:pt>
                <c:pt idx="416">
                  <c:v>223.98918155478228</c:v>
                </c:pt>
                <c:pt idx="417">
                  <c:v>229.05020659030643</c:v>
                </c:pt>
                <c:pt idx="418">
                  <c:v>236.66962367672318</c:v>
                </c:pt>
                <c:pt idx="419">
                  <c:v>227.78168783286756</c:v>
                </c:pt>
                <c:pt idx="420">
                  <c:v>227.44063809726345</c:v>
                </c:pt>
                <c:pt idx="421">
                  <c:v>229.89433360352757</c:v>
                </c:pt>
                <c:pt idx="422">
                  <c:v>230.83864898155181</c:v>
                </c:pt>
                <c:pt idx="423">
                  <c:v>236.55721577186708</c:v>
                </c:pt>
                <c:pt idx="424">
                  <c:v>235.93051945798643</c:v>
                </c:pt>
                <c:pt idx="425">
                  <c:v>237.79162658983785</c:v>
                </c:pt>
                <c:pt idx="426">
                  <c:v>232.37291307606461</c:v>
                </c:pt>
                <c:pt idx="427">
                  <c:v>228.25415694219657</c:v>
                </c:pt>
                <c:pt idx="428">
                  <c:v>230.91131372215787</c:v>
                </c:pt>
                <c:pt idx="429">
                  <c:v>222.57061752276113</c:v>
                </c:pt>
                <c:pt idx="430">
                  <c:v>227.41094936038721</c:v>
                </c:pt>
                <c:pt idx="431">
                  <c:v>228.47867616113064</c:v>
                </c:pt>
                <c:pt idx="432">
                  <c:v>222.40597998190202</c:v>
                </c:pt>
                <c:pt idx="433">
                  <c:v>226.19821932828722</c:v>
                </c:pt>
                <c:pt idx="434">
                  <c:v>224.80098017320307</c:v>
                </c:pt>
                <c:pt idx="435">
                  <c:v>223.30316708530461</c:v>
                </c:pt>
                <c:pt idx="436">
                  <c:v>226.17256422599144</c:v>
                </c:pt>
                <c:pt idx="437">
                  <c:v>223.19968656286579</c:v>
                </c:pt>
                <c:pt idx="438">
                  <c:v>217.70946501252058</c:v>
                </c:pt>
                <c:pt idx="439">
                  <c:v>217.6976013814012</c:v>
                </c:pt>
                <c:pt idx="440">
                  <c:v>216.43056557785215</c:v>
                </c:pt>
                <c:pt idx="441">
                  <c:v>213.32288740613282</c:v>
                </c:pt>
                <c:pt idx="442">
                  <c:v>212.05558467088358</c:v>
                </c:pt>
                <c:pt idx="443">
                  <c:v>216.54682916282212</c:v>
                </c:pt>
                <c:pt idx="444">
                  <c:v>210.95019084133614</c:v>
                </c:pt>
                <c:pt idx="445">
                  <c:v>211.95266767092309</c:v>
                </c:pt>
                <c:pt idx="446">
                  <c:v>207.52263951556054</c:v>
                </c:pt>
                <c:pt idx="447">
                  <c:v>207.53936723543882</c:v>
                </c:pt>
                <c:pt idx="448">
                  <c:v>210.20871389637529</c:v>
                </c:pt>
                <c:pt idx="449">
                  <c:v>205.35055695299249</c:v>
                </c:pt>
                <c:pt idx="450">
                  <c:v>202.22300719914787</c:v>
                </c:pt>
                <c:pt idx="451">
                  <c:v>203.16468291924804</c:v>
                </c:pt>
                <c:pt idx="452">
                  <c:v>201.19232458657478</c:v>
                </c:pt>
                <c:pt idx="453">
                  <c:v>199.56107530766104</c:v>
                </c:pt>
                <c:pt idx="454">
                  <c:v>203.65402804384445</c:v>
                </c:pt>
                <c:pt idx="455">
                  <c:v>204.41570282078595</c:v>
                </c:pt>
                <c:pt idx="456">
                  <c:v>202.63971724221591</c:v>
                </c:pt>
                <c:pt idx="457">
                  <c:v>203.9253789466224</c:v>
                </c:pt>
                <c:pt idx="458">
                  <c:v>202.69013767447331</c:v>
                </c:pt>
                <c:pt idx="459">
                  <c:v>202.59816487422034</c:v>
                </c:pt>
                <c:pt idx="460">
                  <c:v>198.71374511403755</c:v>
                </c:pt>
                <c:pt idx="461">
                  <c:v>200.71777934179983</c:v>
                </c:pt>
                <c:pt idx="462">
                  <c:v>203.4019258825578</c:v>
                </c:pt>
                <c:pt idx="463">
                  <c:v>203.30408058490076</c:v>
                </c:pt>
                <c:pt idx="464">
                  <c:v>200.899619147782</c:v>
                </c:pt>
                <c:pt idx="465">
                  <c:v>202.18738664671204</c:v>
                </c:pt>
                <c:pt idx="466">
                  <c:v>199.11263005134873</c:v>
                </c:pt>
                <c:pt idx="467">
                  <c:v>197.67772386746068</c:v>
                </c:pt>
                <c:pt idx="468">
                  <c:v>194.723679718737</c:v>
                </c:pt>
                <c:pt idx="469">
                  <c:v>196.40238352212822</c:v>
                </c:pt>
                <c:pt idx="470">
                  <c:v>195.6629827126134</c:v>
                </c:pt>
                <c:pt idx="471">
                  <c:v>197.15498262126334</c:v>
                </c:pt>
                <c:pt idx="472">
                  <c:v>196.35050979505868</c:v>
                </c:pt>
                <c:pt idx="473">
                  <c:v>195.37917499716008</c:v>
                </c:pt>
                <c:pt idx="474">
                  <c:v>193.133982807819</c:v>
                </c:pt>
              </c:numCache>
            </c:numRef>
          </c:val>
          <c:smooth val="0"/>
        </c:ser>
        <c:ser>
          <c:idx val="28"/>
          <c:order val="4"/>
          <c:tx>
            <c:strRef>
              <c:f>'ER Hist Index'!$D$31</c:f>
              <c:strCache>
                <c:ptCount val="1"/>
                <c:pt idx="0">
                  <c:v>Saudi Arabia</c:v>
                </c:pt>
              </c:strCache>
            </c:strRef>
          </c:tx>
          <c:spPr>
            <a:ln w="38100">
              <a:solidFill>
                <a:srgbClr val="96BA79"/>
              </a:solidFill>
              <a:prstDash val="solid"/>
            </a:ln>
            <a:effectLst/>
          </c:spPr>
          <c:marker>
            <c:symbol val="none"/>
          </c:marker>
          <c:cat>
            <c:numRef>
              <c:f>'ER Hist Index'!$E$2:$RK$2</c:f>
              <c:numCache>
                <c:formatCode>m/d/yyyy</c:formatCode>
                <c:ptCount val="475"/>
                <c:pt idx="0">
                  <c:v>41816</c:v>
                </c:pt>
                <c:pt idx="1">
                  <c:v>41817</c:v>
                </c:pt>
                <c:pt idx="2">
                  <c:v>41820</c:v>
                </c:pt>
                <c:pt idx="3">
                  <c:v>41821</c:v>
                </c:pt>
                <c:pt idx="4">
                  <c:v>41822</c:v>
                </c:pt>
                <c:pt idx="5">
                  <c:v>41823</c:v>
                </c:pt>
                <c:pt idx="6">
                  <c:v>41824</c:v>
                </c:pt>
                <c:pt idx="7">
                  <c:v>41827</c:v>
                </c:pt>
                <c:pt idx="8">
                  <c:v>41828</c:v>
                </c:pt>
                <c:pt idx="9">
                  <c:v>41829</c:v>
                </c:pt>
                <c:pt idx="10">
                  <c:v>41830</c:v>
                </c:pt>
                <c:pt idx="11">
                  <c:v>41831</c:v>
                </c:pt>
                <c:pt idx="12">
                  <c:v>41834</c:v>
                </c:pt>
                <c:pt idx="13">
                  <c:v>41835</c:v>
                </c:pt>
                <c:pt idx="14">
                  <c:v>41836</c:v>
                </c:pt>
                <c:pt idx="15">
                  <c:v>41837</c:v>
                </c:pt>
                <c:pt idx="16">
                  <c:v>41838</c:v>
                </c:pt>
                <c:pt idx="17">
                  <c:v>41841</c:v>
                </c:pt>
                <c:pt idx="18">
                  <c:v>41842</c:v>
                </c:pt>
                <c:pt idx="19">
                  <c:v>41843</c:v>
                </c:pt>
                <c:pt idx="20">
                  <c:v>41844</c:v>
                </c:pt>
                <c:pt idx="21">
                  <c:v>41845</c:v>
                </c:pt>
                <c:pt idx="22">
                  <c:v>41848</c:v>
                </c:pt>
                <c:pt idx="23">
                  <c:v>41849</c:v>
                </c:pt>
                <c:pt idx="24">
                  <c:v>41850</c:v>
                </c:pt>
                <c:pt idx="25">
                  <c:v>41851</c:v>
                </c:pt>
                <c:pt idx="26">
                  <c:v>41852</c:v>
                </c:pt>
                <c:pt idx="27">
                  <c:v>41855</c:v>
                </c:pt>
                <c:pt idx="28">
                  <c:v>41856</c:v>
                </c:pt>
                <c:pt idx="29">
                  <c:v>41857</c:v>
                </c:pt>
                <c:pt idx="30">
                  <c:v>41858</c:v>
                </c:pt>
                <c:pt idx="31">
                  <c:v>41859</c:v>
                </c:pt>
                <c:pt idx="32">
                  <c:v>41862</c:v>
                </c:pt>
                <c:pt idx="33">
                  <c:v>41863</c:v>
                </c:pt>
                <c:pt idx="34">
                  <c:v>41864</c:v>
                </c:pt>
                <c:pt idx="35">
                  <c:v>41865</c:v>
                </c:pt>
                <c:pt idx="36">
                  <c:v>41866</c:v>
                </c:pt>
                <c:pt idx="37">
                  <c:v>41869</c:v>
                </c:pt>
                <c:pt idx="38">
                  <c:v>41870</c:v>
                </c:pt>
                <c:pt idx="39">
                  <c:v>41871</c:v>
                </c:pt>
                <c:pt idx="40">
                  <c:v>41872</c:v>
                </c:pt>
                <c:pt idx="41">
                  <c:v>41873</c:v>
                </c:pt>
                <c:pt idx="42">
                  <c:v>41876</c:v>
                </c:pt>
                <c:pt idx="43">
                  <c:v>41877</c:v>
                </c:pt>
                <c:pt idx="44">
                  <c:v>41878</c:v>
                </c:pt>
                <c:pt idx="45">
                  <c:v>41879</c:v>
                </c:pt>
                <c:pt idx="46">
                  <c:v>41880</c:v>
                </c:pt>
                <c:pt idx="47">
                  <c:v>41883</c:v>
                </c:pt>
                <c:pt idx="48">
                  <c:v>41884</c:v>
                </c:pt>
                <c:pt idx="49">
                  <c:v>41885</c:v>
                </c:pt>
                <c:pt idx="50">
                  <c:v>41886</c:v>
                </c:pt>
                <c:pt idx="51">
                  <c:v>41887</c:v>
                </c:pt>
                <c:pt idx="52">
                  <c:v>41890</c:v>
                </c:pt>
                <c:pt idx="53">
                  <c:v>41891</c:v>
                </c:pt>
                <c:pt idx="54">
                  <c:v>41892</c:v>
                </c:pt>
                <c:pt idx="55">
                  <c:v>41893</c:v>
                </c:pt>
                <c:pt idx="56">
                  <c:v>41894</c:v>
                </c:pt>
                <c:pt idx="57">
                  <c:v>41897</c:v>
                </c:pt>
                <c:pt idx="58">
                  <c:v>41898</c:v>
                </c:pt>
                <c:pt idx="59">
                  <c:v>41899</c:v>
                </c:pt>
                <c:pt idx="60">
                  <c:v>41900</c:v>
                </c:pt>
                <c:pt idx="61">
                  <c:v>41901</c:v>
                </c:pt>
                <c:pt idx="62">
                  <c:v>41904</c:v>
                </c:pt>
                <c:pt idx="63">
                  <c:v>41905</c:v>
                </c:pt>
                <c:pt idx="64">
                  <c:v>41906</c:v>
                </c:pt>
                <c:pt idx="65">
                  <c:v>41907</c:v>
                </c:pt>
                <c:pt idx="66">
                  <c:v>41908</c:v>
                </c:pt>
                <c:pt idx="67">
                  <c:v>41911</c:v>
                </c:pt>
                <c:pt idx="68">
                  <c:v>41912</c:v>
                </c:pt>
                <c:pt idx="69">
                  <c:v>41913</c:v>
                </c:pt>
                <c:pt idx="70">
                  <c:v>41914</c:v>
                </c:pt>
                <c:pt idx="71">
                  <c:v>41915</c:v>
                </c:pt>
                <c:pt idx="72">
                  <c:v>41918</c:v>
                </c:pt>
                <c:pt idx="73">
                  <c:v>41919</c:v>
                </c:pt>
                <c:pt idx="74">
                  <c:v>41920</c:v>
                </c:pt>
                <c:pt idx="75">
                  <c:v>41921</c:v>
                </c:pt>
                <c:pt idx="76">
                  <c:v>41922</c:v>
                </c:pt>
                <c:pt idx="77">
                  <c:v>41925</c:v>
                </c:pt>
                <c:pt idx="78">
                  <c:v>41926</c:v>
                </c:pt>
                <c:pt idx="79">
                  <c:v>41927</c:v>
                </c:pt>
                <c:pt idx="80">
                  <c:v>41928</c:v>
                </c:pt>
                <c:pt idx="81">
                  <c:v>41929</c:v>
                </c:pt>
                <c:pt idx="82">
                  <c:v>41932</c:v>
                </c:pt>
                <c:pt idx="83">
                  <c:v>41933</c:v>
                </c:pt>
                <c:pt idx="84">
                  <c:v>41934</c:v>
                </c:pt>
                <c:pt idx="85">
                  <c:v>41935</c:v>
                </c:pt>
                <c:pt idx="86">
                  <c:v>41936</c:v>
                </c:pt>
                <c:pt idx="87">
                  <c:v>41939</c:v>
                </c:pt>
                <c:pt idx="88">
                  <c:v>41940</c:v>
                </c:pt>
                <c:pt idx="89">
                  <c:v>41941</c:v>
                </c:pt>
                <c:pt idx="90">
                  <c:v>41942</c:v>
                </c:pt>
                <c:pt idx="91">
                  <c:v>41943</c:v>
                </c:pt>
                <c:pt idx="92">
                  <c:v>41946</c:v>
                </c:pt>
                <c:pt idx="93">
                  <c:v>41947</c:v>
                </c:pt>
                <c:pt idx="94">
                  <c:v>41948</c:v>
                </c:pt>
                <c:pt idx="95">
                  <c:v>41949</c:v>
                </c:pt>
                <c:pt idx="96">
                  <c:v>41950</c:v>
                </c:pt>
                <c:pt idx="97">
                  <c:v>41953</c:v>
                </c:pt>
                <c:pt idx="98">
                  <c:v>41954</c:v>
                </c:pt>
                <c:pt idx="99">
                  <c:v>41955</c:v>
                </c:pt>
                <c:pt idx="100">
                  <c:v>41956</c:v>
                </c:pt>
                <c:pt idx="101">
                  <c:v>41957</c:v>
                </c:pt>
                <c:pt idx="102">
                  <c:v>41960</c:v>
                </c:pt>
                <c:pt idx="103">
                  <c:v>41961</c:v>
                </c:pt>
                <c:pt idx="104">
                  <c:v>41962</c:v>
                </c:pt>
                <c:pt idx="105">
                  <c:v>41963</c:v>
                </c:pt>
                <c:pt idx="106">
                  <c:v>41964</c:v>
                </c:pt>
                <c:pt idx="107">
                  <c:v>41967</c:v>
                </c:pt>
                <c:pt idx="108">
                  <c:v>41968</c:v>
                </c:pt>
                <c:pt idx="109">
                  <c:v>41969</c:v>
                </c:pt>
                <c:pt idx="110">
                  <c:v>41970</c:v>
                </c:pt>
                <c:pt idx="111">
                  <c:v>41971</c:v>
                </c:pt>
                <c:pt idx="112">
                  <c:v>41974</c:v>
                </c:pt>
                <c:pt idx="113">
                  <c:v>41975</c:v>
                </c:pt>
                <c:pt idx="114">
                  <c:v>41976</c:v>
                </c:pt>
                <c:pt idx="115">
                  <c:v>41977</c:v>
                </c:pt>
                <c:pt idx="116">
                  <c:v>41978</c:v>
                </c:pt>
                <c:pt idx="117">
                  <c:v>41981</c:v>
                </c:pt>
                <c:pt idx="118">
                  <c:v>41982</c:v>
                </c:pt>
                <c:pt idx="119">
                  <c:v>41983</c:v>
                </c:pt>
                <c:pt idx="120">
                  <c:v>41984</c:v>
                </c:pt>
                <c:pt idx="121">
                  <c:v>41985</c:v>
                </c:pt>
                <c:pt idx="122">
                  <c:v>41988</c:v>
                </c:pt>
                <c:pt idx="123">
                  <c:v>41989</c:v>
                </c:pt>
                <c:pt idx="124">
                  <c:v>41990</c:v>
                </c:pt>
                <c:pt idx="125">
                  <c:v>41991</c:v>
                </c:pt>
                <c:pt idx="126">
                  <c:v>41992</c:v>
                </c:pt>
                <c:pt idx="127">
                  <c:v>41995</c:v>
                </c:pt>
                <c:pt idx="128">
                  <c:v>41996</c:v>
                </c:pt>
                <c:pt idx="129">
                  <c:v>41997</c:v>
                </c:pt>
                <c:pt idx="130">
                  <c:v>41998</c:v>
                </c:pt>
                <c:pt idx="131">
                  <c:v>41999</c:v>
                </c:pt>
                <c:pt idx="132">
                  <c:v>42002</c:v>
                </c:pt>
                <c:pt idx="133">
                  <c:v>42003</c:v>
                </c:pt>
                <c:pt idx="134">
                  <c:v>42004</c:v>
                </c:pt>
                <c:pt idx="135">
                  <c:v>42005</c:v>
                </c:pt>
                <c:pt idx="136">
                  <c:v>42006</c:v>
                </c:pt>
                <c:pt idx="137">
                  <c:v>42009</c:v>
                </c:pt>
                <c:pt idx="138">
                  <c:v>42010</c:v>
                </c:pt>
                <c:pt idx="139">
                  <c:v>42011</c:v>
                </c:pt>
                <c:pt idx="140">
                  <c:v>42012</c:v>
                </c:pt>
                <c:pt idx="141">
                  <c:v>42013</c:v>
                </c:pt>
                <c:pt idx="142">
                  <c:v>42016</c:v>
                </c:pt>
                <c:pt idx="143">
                  <c:v>42017</c:v>
                </c:pt>
                <c:pt idx="144">
                  <c:v>42018</c:v>
                </c:pt>
                <c:pt idx="145">
                  <c:v>42019</c:v>
                </c:pt>
                <c:pt idx="146">
                  <c:v>42020</c:v>
                </c:pt>
                <c:pt idx="147">
                  <c:v>42023</c:v>
                </c:pt>
                <c:pt idx="148">
                  <c:v>42024</c:v>
                </c:pt>
                <c:pt idx="149">
                  <c:v>42025</c:v>
                </c:pt>
                <c:pt idx="150">
                  <c:v>42026</c:v>
                </c:pt>
                <c:pt idx="151">
                  <c:v>42027</c:v>
                </c:pt>
                <c:pt idx="152">
                  <c:v>42030</c:v>
                </c:pt>
                <c:pt idx="153">
                  <c:v>42031</c:v>
                </c:pt>
                <c:pt idx="154">
                  <c:v>42032</c:v>
                </c:pt>
                <c:pt idx="155">
                  <c:v>42033</c:v>
                </c:pt>
                <c:pt idx="156">
                  <c:v>42034</c:v>
                </c:pt>
                <c:pt idx="157">
                  <c:v>42037</c:v>
                </c:pt>
                <c:pt idx="158">
                  <c:v>42038</c:v>
                </c:pt>
                <c:pt idx="159">
                  <c:v>42039</c:v>
                </c:pt>
                <c:pt idx="160">
                  <c:v>42040</c:v>
                </c:pt>
                <c:pt idx="161">
                  <c:v>42041</c:v>
                </c:pt>
                <c:pt idx="162">
                  <c:v>42044</c:v>
                </c:pt>
                <c:pt idx="163">
                  <c:v>42045</c:v>
                </c:pt>
                <c:pt idx="164">
                  <c:v>42046</c:v>
                </c:pt>
                <c:pt idx="165">
                  <c:v>42047</c:v>
                </c:pt>
                <c:pt idx="166">
                  <c:v>42048</c:v>
                </c:pt>
                <c:pt idx="167">
                  <c:v>42051</c:v>
                </c:pt>
                <c:pt idx="168">
                  <c:v>42052</c:v>
                </c:pt>
                <c:pt idx="169">
                  <c:v>42053</c:v>
                </c:pt>
                <c:pt idx="170">
                  <c:v>42054</c:v>
                </c:pt>
                <c:pt idx="171">
                  <c:v>42055</c:v>
                </c:pt>
                <c:pt idx="172">
                  <c:v>42058</c:v>
                </c:pt>
                <c:pt idx="173">
                  <c:v>42059</c:v>
                </c:pt>
                <c:pt idx="174">
                  <c:v>42060</c:v>
                </c:pt>
                <c:pt idx="175">
                  <c:v>42061</c:v>
                </c:pt>
                <c:pt idx="176">
                  <c:v>42062</c:v>
                </c:pt>
                <c:pt idx="177">
                  <c:v>42065</c:v>
                </c:pt>
                <c:pt idx="178">
                  <c:v>42066</c:v>
                </c:pt>
                <c:pt idx="179">
                  <c:v>42067</c:v>
                </c:pt>
                <c:pt idx="180">
                  <c:v>42068</c:v>
                </c:pt>
                <c:pt idx="181">
                  <c:v>42069</c:v>
                </c:pt>
                <c:pt idx="182">
                  <c:v>42072</c:v>
                </c:pt>
                <c:pt idx="183">
                  <c:v>42073</c:v>
                </c:pt>
                <c:pt idx="184">
                  <c:v>42074</c:v>
                </c:pt>
                <c:pt idx="185">
                  <c:v>42075</c:v>
                </c:pt>
                <c:pt idx="186">
                  <c:v>42076</c:v>
                </c:pt>
                <c:pt idx="187">
                  <c:v>42079</c:v>
                </c:pt>
                <c:pt idx="188">
                  <c:v>42080</c:v>
                </c:pt>
                <c:pt idx="189">
                  <c:v>42081</c:v>
                </c:pt>
                <c:pt idx="190">
                  <c:v>42082</c:v>
                </c:pt>
                <c:pt idx="191">
                  <c:v>42083</c:v>
                </c:pt>
                <c:pt idx="192">
                  <c:v>42086</c:v>
                </c:pt>
                <c:pt idx="193">
                  <c:v>42087</c:v>
                </c:pt>
                <c:pt idx="194">
                  <c:v>42088</c:v>
                </c:pt>
                <c:pt idx="195">
                  <c:v>42089</c:v>
                </c:pt>
                <c:pt idx="196">
                  <c:v>42090</c:v>
                </c:pt>
                <c:pt idx="197">
                  <c:v>42093</c:v>
                </c:pt>
                <c:pt idx="198">
                  <c:v>42094</c:v>
                </c:pt>
                <c:pt idx="199">
                  <c:v>42095</c:v>
                </c:pt>
                <c:pt idx="200">
                  <c:v>42096</c:v>
                </c:pt>
                <c:pt idx="201">
                  <c:v>42097</c:v>
                </c:pt>
                <c:pt idx="202">
                  <c:v>42100</c:v>
                </c:pt>
                <c:pt idx="203">
                  <c:v>42101</c:v>
                </c:pt>
                <c:pt idx="204">
                  <c:v>42102</c:v>
                </c:pt>
                <c:pt idx="205">
                  <c:v>42103</c:v>
                </c:pt>
                <c:pt idx="206">
                  <c:v>42104</c:v>
                </c:pt>
                <c:pt idx="207">
                  <c:v>42107</c:v>
                </c:pt>
                <c:pt idx="208">
                  <c:v>42108</c:v>
                </c:pt>
                <c:pt idx="209">
                  <c:v>42109</c:v>
                </c:pt>
                <c:pt idx="210">
                  <c:v>42110</c:v>
                </c:pt>
                <c:pt idx="211">
                  <c:v>42111</c:v>
                </c:pt>
                <c:pt idx="212">
                  <c:v>42114</c:v>
                </c:pt>
                <c:pt idx="213">
                  <c:v>42115</c:v>
                </c:pt>
                <c:pt idx="214">
                  <c:v>42116</c:v>
                </c:pt>
                <c:pt idx="215">
                  <c:v>42117</c:v>
                </c:pt>
                <c:pt idx="216">
                  <c:v>42118</c:v>
                </c:pt>
                <c:pt idx="217">
                  <c:v>42121</c:v>
                </c:pt>
                <c:pt idx="218">
                  <c:v>42122</c:v>
                </c:pt>
                <c:pt idx="219">
                  <c:v>42123</c:v>
                </c:pt>
                <c:pt idx="220">
                  <c:v>42124</c:v>
                </c:pt>
                <c:pt idx="221">
                  <c:v>42125</c:v>
                </c:pt>
                <c:pt idx="222">
                  <c:v>42128</c:v>
                </c:pt>
                <c:pt idx="223">
                  <c:v>42129</c:v>
                </c:pt>
                <c:pt idx="224">
                  <c:v>42130</c:v>
                </c:pt>
                <c:pt idx="225">
                  <c:v>42131</c:v>
                </c:pt>
                <c:pt idx="226">
                  <c:v>42132</c:v>
                </c:pt>
                <c:pt idx="227">
                  <c:v>42135</c:v>
                </c:pt>
                <c:pt idx="228">
                  <c:v>42136</c:v>
                </c:pt>
                <c:pt idx="229">
                  <c:v>42137</c:v>
                </c:pt>
                <c:pt idx="230">
                  <c:v>42138</c:v>
                </c:pt>
                <c:pt idx="231">
                  <c:v>42139</c:v>
                </c:pt>
                <c:pt idx="232">
                  <c:v>42142</c:v>
                </c:pt>
                <c:pt idx="233">
                  <c:v>42143</c:v>
                </c:pt>
                <c:pt idx="234">
                  <c:v>42144</c:v>
                </c:pt>
                <c:pt idx="235">
                  <c:v>42145</c:v>
                </c:pt>
                <c:pt idx="236">
                  <c:v>42146</c:v>
                </c:pt>
                <c:pt idx="237">
                  <c:v>42149</c:v>
                </c:pt>
                <c:pt idx="238">
                  <c:v>42150</c:v>
                </c:pt>
                <c:pt idx="239">
                  <c:v>42151</c:v>
                </c:pt>
                <c:pt idx="240">
                  <c:v>42152</c:v>
                </c:pt>
                <c:pt idx="241">
                  <c:v>42153</c:v>
                </c:pt>
                <c:pt idx="242">
                  <c:v>42156</c:v>
                </c:pt>
                <c:pt idx="243">
                  <c:v>42157</c:v>
                </c:pt>
                <c:pt idx="244">
                  <c:v>42158</c:v>
                </c:pt>
                <c:pt idx="245">
                  <c:v>42159</c:v>
                </c:pt>
                <c:pt idx="246">
                  <c:v>42160</c:v>
                </c:pt>
                <c:pt idx="247">
                  <c:v>42163</c:v>
                </c:pt>
                <c:pt idx="248">
                  <c:v>42164</c:v>
                </c:pt>
                <c:pt idx="249">
                  <c:v>42165</c:v>
                </c:pt>
                <c:pt idx="250">
                  <c:v>42166</c:v>
                </c:pt>
                <c:pt idx="251">
                  <c:v>42167</c:v>
                </c:pt>
                <c:pt idx="252">
                  <c:v>42170</c:v>
                </c:pt>
                <c:pt idx="253">
                  <c:v>42171</c:v>
                </c:pt>
                <c:pt idx="254">
                  <c:v>42172</c:v>
                </c:pt>
                <c:pt idx="255">
                  <c:v>42173</c:v>
                </c:pt>
                <c:pt idx="256">
                  <c:v>42174</c:v>
                </c:pt>
                <c:pt idx="257">
                  <c:v>42177</c:v>
                </c:pt>
                <c:pt idx="258">
                  <c:v>42178</c:v>
                </c:pt>
                <c:pt idx="259">
                  <c:v>42179</c:v>
                </c:pt>
                <c:pt idx="260">
                  <c:v>42180</c:v>
                </c:pt>
                <c:pt idx="261">
                  <c:v>42181</c:v>
                </c:pt>
                <c:pt idx="262">
                  <c:v>42184</c:v>
                </c:pt>
                <c:pt idx="263">
                  <c:v>42185</c:v>
                </c:pt>
                <c:pt idx="264">
                  <c:v>42186</c:v>
                </c:pt>
                <c:pt idx="265">
                  <c:v>42187</c:v>
                </c:pt>
                <c:pt idx="266">
                  <c:v>42188</c:v>
                </c:pt>
                <c:pt idx="267">
                  <c:v>42191</c:v>
                </c:pt>
                <c:pt idx="268">
                  <c:v>42192</c:v>
                </c:pt>
                <c:pt idx="269">
                  <c:v>42193</c:v>
                </c:pt>
                <c:pt idx="270">
                  <c:v>42194</c:v>
                </c:pt>
                <c:pt idx="271">
                  <c:v>42195</c:v>
                </c:pt>
                <c:pt idx="272">
                  <c:v>42198</c:v>
                </c:pt>
                <c:pt idx="273">
                  <c:v>42199</c:v>
                </c:pt>
                <c:pt idx="274">
                  <c:v>42200</c:v>
                </c:pt>
                <c:pt idx="275">
                  <c:v>42201</c:v>
                </c:pt>
                <c:pt idx="276">
                  <c:v>42202</c:v>
                </c:pt>
                <c:pt idx="277">
                  <c:v>42205</c:v>
                </c:pt>
                <c:pt idx="278">
                  <c:v>42206</c:v>
                </c:pt>
                <c:pt idx="279">
                  <c:v>42207</c:v>
                </c:pt>
                <c:pt idx="280">
                  <c:v>42208</c:v>
                </c:pt>
                <c:pt idx="281">
                  <c:v>42209</c:v>
                </c:pt>
                <c:pt idx="282">
                  <c:v>42212</c:v>
                </c:pt>
                <c:pt idx="283">
                  <c:v>42213</c:v>
                </c:pt>
                <c:pt idx="284">
                  <c:v>42214</c:v>
                </c:pt>
                <c:pt idx="285">
                  <c:v>42215</c:v>
                </c:pt>
                <c:pt idx="286">
                  <c:v>42216</c:v>
                </c:pt>
                <c:pt idx="287">
                  <c:v>42219</c:v>
                </c:pt>
                <c:pt idx="288">
                  <c:v>42220</c:v>
                </c:pt>
                <c:pt idx="289">
                  <c:v>42221</c:v>
                </c:pt>
                <c:pt idx="290">
                  <c:v>42222</c:v>
                </c:pt>
                <c:pt idx="291">
                  <c:v>42223</c:v>
                </c:pt>
                <c:pt idx="292">
                  <c:v>42226</c:v>
                </c:pt>
                <c:pt idx="293">
                  <c:v>42227</c:v>
                </c:pt>
                <c:pt idx="294">
                  <c:v>42228</c:v>
                </c:pt>
                <c:pt idx="295">
                  <c:v>42229</c:v>
                </c:pt>
                <c:pt idx="296">
                  <c:v>42230</c:v>
                </c:pt>
                <c:pt idx="297">
                  <c:v>42233</c:v>
                </c:pt>
                <c:pt idx="298">
                  <c:v>42234</c:v>
                </c:pt>
                <c:pt idx="299">
                  <c:v>42235</c:v>
                </c:pt>
                <c:pt idx="300">
                  <c:v>42236</c:v>
                </c:pt>
                <c:pt idx="301">
                  <c:v>42237</c:v>
                </c:pt>
                <c:pt idx="302">
                  <c:v>42240</c:v>
                </c:pt>
                <c:pt idx="303">
                  <c:v>42241</c:v>
                </c:pt>
                <c:pt idx="304">
                  <c:v>42242</c:v>
                </c:pt>
                <c:pt idx="305">
                  <c:v>42243</c:v>
                </c:pt>
                <c:pt idx="306">
                  <c:v>42244</c:v>
                </c:pt>
                <c:pt idx="307">
                  <c:v>42247</c:v>
                </c:pt>
                <c:pt idx="308">
                  <c:v>42248</c:v>
                </c:pt>
                <c:pt idx="309">
                  <c:v>42249</c:v>
                </c:pt>
                <c:pt idx="310">
                  <c:v>42250</c:v>
                </c:pt>
                <c:pt idx="311">
                  <c:v>42251</c:v>
                </c:pt>
                <c:pt idx="312">
                  <c:v>42254</c:v>
                </c:pt>
                <c:pt idx="313">
                  <c:v>42255</c:v>
                </c:pt>
                <c:pt idx="314">
                  <c:v>42256</c:v>
                </c:pt>
                <c:pt idx="315">
                  <c:v>42257</c:v>
                </c:pt>
                <c:pt idx="316">
                  <c:v>42258</c:v>
                </c:pt>
                <c:pt idx="317">
                  <c:v>42261</c:v>
                </c:pt>
                <c:pt idx="318">
                  <c:v>42262</c:v>
                </c:pt>
                <c:pt idx="319">
                  <c:v>42263</c:v>
                </c:pt>
                <c:pt idx="320">
                  <c:v>42264</c:v>
                </c:pt>
                <c:pt idx="321">
                  <c:v>42265</c:v>
                </c:pt>
                <c:pt idx="322">
                  <c:v>42268</c:v>
                </c:pt>
                <c:pt idx="323">
                  <c:v>42269</c:v>
                </c:pt>
                <c:pt idx="324">
                  <c:v>42270</c:v>
                </c:pt>
                <c:pt idx="325">
                  <c:v>42271</c:v>
                </c:pt>
                <c:pt idx="326">
                  <c:v>42272</c:v>
                </c:pt>
                <c:pt idx="327">
                  <c:v>42275</c:v>
                </c:pt>
                <c:pt idx="328">
                  <c:v>42276</c:v>
                </c:pt>
                <c:pt idx="329">
                  <c:v>42277</c:v>
                </c:pt>
                <c:pt idx="330">
                  <c:v>42278</c:v>
                </c:pt>
                <c:pt idx="331">
                  <c:v>42279</c:v>
                </c:pt>
                <c:pt idx="332">
                  <c:v>42282</c:v>
                </c:pt>
                <c:pt idx="333">
                  <c:v>42283</c:v>
                </c:pt>
                <c:pt idx="334">
                  <c:v>42284</c:v>
                </c:pt>
                <c:pt idx="335">
                  <c:v>42285</c:v>
                </c:pt>
                <c:pt idx="336">
                  <c:v>42286</c:v>
                </c:pt>
                <c:pt idx="337">
                  <c:v>42289</c:v>
                </c:pt>
                <c:pt idx="338">
                  <c:v>42290</c:v>
                </c:pt>
                <c:pt idx="339">
                  <c:v>42291</c:v>
                </c:pt>
                <c:pt idx="340">
                  <c:v>42292</c:v>
                </c:pt>
                <c:pt idx="341">
                  <c:v>42293</c:v>
                </c:pt>
                <c:pt idx="342">
                  <c:v>42296</c:v>
                </c:pt>
                <c:pt idx="343">
                  <c:v>42297</c:v>
                </c:pt>
                <c:pt idx="344">
                  <c:v>42298</c:v>
                </c:pt>
                <c:pt idx="345">
                  <c:v>42299</c:v>
                </c:pt>
                <c:pt idx="346">
                  <c:v>42300</c:v>
                </c:pt>
                <c:pt idx="347">
                  <c:v>42303</c:v>
                </c:pt>
                <c:pt idx="348">
                  <c:v>42304</c:v>
                </c:pt>
                <c:pt idx="349">
                  <c:v>42305</c:v>
                </c:pt>
                <c:pt idx="350">
                  <c:v>42306</c:v>
                </c:pt>
                <c:pt idx="351">
                  <c:v>42307</c:v>
                </c:pt>
                <c:pt idx="352">
                  <c:v>42310</c:v>
                </c:pt>
                <c:pt idx="353">
                  <c:v>42311</c:v>
                </c:pt>
                <c:pt idx="354">
                  <c:v>42312</c:v>
                </c:pt>
                <c:pt idx="355">
                  <c:v>42313</c:v>
                </c:pt>
                <c:pt idx="356">
                  <c:v>42314</c:v>
                </c:pt>
                <c:pt idx="357">
                  <c:v>42317</c:v>
                </c:pt>
                <c:pt idx="358">
                  <c:v>42318</c:v>
                </c:pt>
                <c:pt idx="359">
                  <c:v>42319</c:v>
                </c:pt>
                <c:pt idx="360">
                  <c:v>42320</c:v>
                </c:pt>
                <c:pt idx="361">
                  <c:v>42321</c:v>
                </c:pt>
                <c:pt idx="362">
                  <c:v>42324</c:v>
                </c:pt>
                <c:pt idx="363">
                  <c:v>42325</c:v>
                </c:pt>
                <c:pt idx="364">
                  <c:v>42326</c:v>
                </c:pt>
                <c:pt idx="365">
                  <c:v>42327</c:v>
                </c:pt>
                <c:pt idx="366">
                  <c:v>42328</c:v>
                </c:pt>
                <c:pt idx="367">
                  <c:v>42331</c:v>
                </c:pt>
                <c:pt idx="368">
                  <c:v>42332</c:v>
                </c:pt>
                <c:pt idx="369">
                  <c:v>42333</c:v>
                </c:pt>
                <c:pt idx="370">
                  <c:v>42334</c:v>
                </c:pt>
                <c:pt idx="371">
                  <c:v>42335</c:v>
                </c:pt>
                <c:pt idx="372">
                  <c:v>42338</c:v>
                </c:pt>
                <c:pt idx="373">
                  <c:v>42339</c:v>
                </c:pt>
                <c:pt idx="374">
                  <c:v>42340</c:v>
                </c:pt>
                <c:pt idx="375">
                  <c:v>42341</c:v>
                </c:pt>
                <c:pt idx="376">
                  <c:v>42342</c:v>
                </c:pt>
                <c:pt idx="377">
                  <c:v>42345</c:v>
                </c:pt>
                <c:pt idx="378">
                  <c:v>42346</c:v>
                </c:pt>
                <c:pt idx="379">
                  <c:v>42347</c:v>
                </c:pt>
                <c:pt idx="380">
                  <c:v>42348</c:v>
                </c:pt>
                <c:pt idx="381">
                  <c:v>42349</c:v>
                </c:pt>
                <c:pt idx="382">
                  <c:v>42352</c:v>
                </c:pt>
                <c:pt idx="383">
                  <c:v>42353</c:v>
                </c:pt>
                <c:pt idx="384">
                  <c:v>42354</c:v>
                </c:pt>
                <c:pt idx="385">
                  <c:v>42355</c:v>
                </c:pt>
                <c:pt idx="386">
                  <c:v>42356</c:v>
                </c:pt>
                <c:pt idx="387">
                  <c:v>42359</c:v>
                </c:pt>
                <c:pt idx="388">
                  <c:v>42360</c:v>
                </c:pt>
                <c:pt idx="389">
                  <c:v>42361</c:v>
                </c:pt>
                <c:pt idx="390">
                  <c:v>42362</c:v>
                </c:pt>
                <c:pt idx="391">
                  <c:v>42363</c:v>
                </c:pt>
                <c:pt idx="392">
                  <c:v>42366</c:v>
                </c:pt>
                <c:pt idx="393">
                  <c:v>42367</c:v>
                </c:pt>
                <c:pt idx="394">
                  <c:v>42368</c:v>
                </c:pt>
                <c:pt idx="395">
                  <c:v>42369</c:v>
                </c:pt>
                <c:pt idx="396">
                  <c:v>42370</c:v>
                </c:pt>
                <c:pt idx="397">
                  <c:v>42373</c:v>
                </c:pt>
                <c:pt idx="398">
                  <c:v>42374</c:v>
                </c:pt>
                <c:pt idx="399">
                  <c:v>42375</c:v>
                </c:pt>
                <c:pt idx="400">
                  <c:v>42376</c:v>
                </c:pt>
                <c:pt idx="401">
                  <c:v>42377</c:v>
                </c:pt>
                <c:pt idx="402">
                  <c:v>42380</c:v>
                </c:pt>
                <c:pt idx="403">
                  <c:v>42381</c:v>
                </c:pt>
                <c:pt idx="404">
                  <c:v>42382</c:v>
                </c:pt>
                <c:pt idx="405">
                  <c:v>42383</c:v>
                </c:pt>
                <c:pt idx="406">
                  <c:v>42384</c:v>
                </c:pt>
                <c:pt idx="407">
                  <c:v>42387</c:v>
                </c:pt>
                <c:pt idx="408">
                  <c:v>42388</c:v>
                </c:pt>
                <c:pt idx="409">
                  <c:v>42389</c:v>
                </c:pt>
                <c:pt idx="410">
                  <c:v>42390</c:v>
                </c:pt>
                <c:pt idx="411">
                  <c:v>42391</c:v>
                </c:pt>
                <c:pt idx="412">
                  <c:v>42394</c:v>
                </c:pt>
                <c:pt idx="413">
                  <c:v>42395</c:v>
                </c:pt>
                <c:pt idx="414">
                  <c:v>42396</c:v>
                </c:pt>
                <c:pt idx="415">
                  <c:v>42397</c:v>
                </c:pt>
                <c:pt idx="416">
                  <c:v>42398</c:v>
                </c:pt>
                <c:pt idx="417">
                  <c:v>42401</c:v>
                </c:pt>
                <c:pt idx="418">
                  <c:v>42402</c:v>
                </c:pt>
                <c:pt idx="419">
                  <c:v>42403</c:v>
                </c:pt>
                <c:pt idx="420">
                  <c:v>42404</c:v>
                </c:pt>
                <c:pt idx="421">
                  <c:v>42405</c:v>
                </c:pt>
                <c:pt idx="422">
                  <c:v>42408</c:v>
                </c:pt>
                <c:pt idx="423">
                  <c:v>42409</c:v>
                </c:pt>
                <c:pt idx="424">
                  <c:v>42410</c:v>
                </c:pt>
                <c:pt idx="425">
                  <c:v>42411</c:v>
                </c:pt>
                <c:pt idx="426">
                  <c:v>42412</c:v>
                </c:pt>
                <c:pt idx="427">
                  <c:v>42415</c:v>
                </c:pt>
                <c:pt idx="428">
                  <c:v>42416</c:v>
                </c:pt>
                <c:pt idx="429">
                  <c:v>42417</c:v>
                </c:pt>
                <c:pt idx="430">
                  <c:v>42418</c:v>
                </c:pt>
                <c:pt idx="431">
                  <c:v>42419</c:v>
                </c:pt>
                <c:pt idx="432">
                  <c:v>42422</c:v>
                </c:pt>
                <c:pt idx="433">
                  <c:v>42423</c:v>
                </c:pt>
                <c:pt idx="434">
                  <c:v>42424</c:v>
                </c:pt>
                <c:pt idx="435">
                  <c:v>42425</c:v>
                </c:pt>
                <c:pt idx="436">
                  <c:v>42426</c:v>
                </c:pt>
                <c:pt idx="437">
                  <c:v>42429</c:v>
                </c:pt>
                <c:pt idx="438">
                  <c:v>42430</c:v>
                </c:pt>
                <c:pt idx="439">
                  <c:v>42431</c:v>
                </c:pt>
                <c:pt idx="440">
                  <c:v>42432</c:v>
                </c:pt>
                <c:pt idx="441">
                  <c:v>42433</c:v>
                </c:pt>
                <c:pt idx="442">
                  <c:v>42436</c:v>
                </c:pt>
                <c:pt idx="443">
                  <c:v>42437</c:v>
                </c:pt>
                <c:pt idx="444">
                  <c:v>42438</c:v>
                </c:pt>
                <c:pt idx="445">
                  <c:v>42439</c:v>
                </c:pt>
                <c:pt idx="446">
                  <c:v>42440</c:v>
                </c:pt>
                <c:pt idx="447">
                  <c:v>42443</c:v>
                </c:pt>
                <c:pt idx="448">
                  <c:v>42444</c:v>
                </c:pt>
                <c:pt idx="449">
                  <c:v>42445</c:v>
                </c:pt>
                <c:pt idx="450">
                  <c:v>42446</c:v>
                </c:pt>
                <c:pt idx="451">
                  <c:v>42447</c:v>
                </c:pt>
                <c:pt idx="452">
                  <c:v>42450</c:v>
                </c:pt>
                <c:pt idx="453">
                  <c:v>42451</c:v>
                </c:pt>
                <c:pt idx="454">
                  <c:v>42452</c:v>
                </c:pt>
                <c:pt idx="455">
                  <c:v>42453</c:v>
                </c:pt>
                <c:pt idx="456">
                  <c:v>42454</c:v>
                </c:pt>
                <c:pt idx="457">
                  <c:v>42457</c:v>
                </c:pt>
                <c:pt idx="458">
                  <c:v>42458</c:v>
                </c:pt>
                <c:pt idx="459">
                  <c:v>42459</c:v>
                </c:pt>
                <c:pt idx="460">
                  <c:v>42460</c:v>
                </c:pt>
                <c:pt idx="461">
                  <c:v>42461</c:v>
                </c:pt>
                <c:pt idx="462">
                  <c:v>42464</c:v>
                </c:pt>
                <c:pt idx="463">
                  <c:v>42465</c:v>
                </c:pt>
                <c:pt idx="464">
                  <c:v>42466</c:v>
                </c:pt>
                <c:pt idx="465">
                  <c:v>42467</c:v>
                </c:pt>
                <c:pt idx="466">
                  <c:v>42468</c:v>
                </c:pt>
                <c:pt idx="467">
                  <c:v>42471</c:v>
                </c:pt>
                <c:pt idx="468">
                  <c:v>42472</c:v>
                </c:pt>
                <c:pt idx="469">
                  <c:v>42473</c:v>
                </c:pt>
                <c:pt idx="470">
                  <c:v>42474</c:v>
                </c:pt>
                <c:pt idx="471">
                  <c:v>42475</c:v>
                </c:pt>
                <c:pt idx="472">
                  <c:v>42478</c:v>
                </c:pt>
                <c:pt idx="473">
                  <c:v>42479</c:v>
                </c:pt>
                <c:pt idx="474">
                  <c:v>42480</c:v>
                </c:pt>
              </c:numCache>
            </c:numRef>
          </c:cat>
          <c:val>
            <c:numRef>
              <c:f>'ER Hist Index'!$E$31:$RK$31</c:f>
              <c:numCache>
                <c:formatCode>General</c:formatCode>
                <c:ptCount val="475"/>
                <c:pt idx="0">
                  <c:v>100</c:v>
                </c:pt>
                <c:pt idx="1">
                  <c:v>99.997333688841536</c:v>
                </c:pt>
                <c:pt idx="2">
                  <c:v>100</c:v>
                </c:pt>
                <c:pt idx="3">
                  <c:v>99.998666844420754</c:v>
                </c:pt>
                <c:pt idx="4">
                  <c:v>99.998666844420754</c:v>
                </c:pt>
                <c:pt idx="5">
                  <c:v>99.998666844420754</c:v>
                </c:pt>
                <c:pt idx="6">
                  <c:v>99.998666844420754</c:v>
                </c:pt>
                <c:pt idx="7">
                  <c:v>99.998666844420754</c:v>
                </c:pt>
                <c:pt idx="8">
                  <c:v>99.996000533262247</c:v>
                </c:pt>
                <c:pt idx="9">
                  <c:v>99.994667377682973</c:v>
                </c:pt>
                <c:pt idx="10">
                  <c:v>99.998666844420754</c:v>
                </c:pt>
                <c:pt idx="11">
                  <c:v>99.993334222103712</c:v>
                </c:pt>
                <c:pt idx="12">
                  <c:v>99.993334222103712</c:v>
                </c:pt>
                <c:pt idx="13">
                  <c:v>99.993334222103712</c:v>
                </c:pt>
                <c:pt idx="14">
                  <c:v>99.993334222103712</c:v>
                </c:pt>
                <c:pt idx="15">
                  <c:v>99.996000533262247</c:v>
                </c:pt>
                <c:pt idx="16">
                  <c:v>99.996000533262247</c:v>
                </c:pt>
                <c:pt idx="17">
                  <c:v>99.996000533262247</c:v>
                </c:pt>
                <c:pt idx="18">
                  <c:v>99.996000533262247</c:v>
                </c:pt>
                <c:pt idx="19">
                  <c:v>99.996000533262247</c:v>
                </c:pt>
                <c:pt idx="20">
                  <c:v>99.998666844420754</c:v>
                </c:pt>
                <c:pt idx="21">
                  <c:v>99.998666844420754</c:v>
                </c:pt>
                <c:pt idx="22">
                  <c:v>99.998666844420754</c:v>
                </c:pt>
                <c:pt idx="23">
                  <c:v>99.998666844420754</c:v>
                </c:pt>
                <c:pt idx="24">
                  <c:v>100.00133315557925</c:v>
                </c:pt>
                <c:pt idx="25">
                  <c:v>99.998666844420754</c:v>
                </c:pt>
                <c:pt idx="26">
                  <c:v>99.996000533262247</c:v>
                </c:pt>
                <c:pt idx="27">
                  <c:v>99.998666844420754</c:v>
                </c:pt>
                <c:pt idx="28">
                  <c:v>99.998666844420754</c:v>
                </c:pt>
                <c:pt idx="29">
                  <c:v>99.998666844420754</c:v>
                </c:pt>
                <c:pt idx="30">
                  <c:v>99.998666844420754</c:v>
                </c:pt>
                <c:pt idx="31">
                  <c:v>99.998666844420754</c:v>
                </c:pt>
                <c:pt idx="32">
                  <c:v>99.998666844420754</c:v>
                </c:pt>
                <c:pt idx="33">
                  <c:v>99.998666844420754</c:v>
                </c:pt>
                <c:pt idx="34">
                  <c:v>99.998666844420754</c:v>
                </c:pt>
                <c:pt idx="35">
                  <c:v>100.00133315557925</c:v>
                </c:pt>
                <c:pt idx="36">
                  <c:v>100.0039994667378</c:v>
                </c:pt>
                <c:pt idx="37">
                  <c:v>99.998666844420754</c:v>
                </c:pt>
                <c:pt idx="38">
                  <c:v>99.996000533262247</c:v>
                </c:pt>
                <c:pt idx="39">
                  <c:v>99.998666844420754</c:v>
                </c:pt>
                <c:pt idx="40">
                  <c:v>99.996000533262247</c:v>
                </c:pt>
                <c:pt idx="41">
                  <c:v>99.998666844420754</c:v>
                </c:pt>
                <c:pt idx="42">
                  <c:v>99.996000533262247</c:v>
                </c:pt>
                <c:pt idx="43">
                  <c:v>99.998666844420754</c:v>
                </c:pt>
                <c:pt idx="44">
                  <c:v>99.998666844420754</c:v>
                </c:pt>
                <c:pt idx="45">
                  <c:v>99.998666844420754</c:v>
                </c:pt>
                <c:pt idx="46">
                  <c:v>99.998666844420754</c:v>
                </c:pt>
                <c:pt idx="47">
                  <c:v>99.998666844420754</c:v>
                </c:pt>
                <c:pt idx="48">
                  <c:v>99.998666844420754</c:v>
                </c:pt>
                <c:pt idx="49">
                  <c:v>100.00133315557925</c:v>
                </c:pt>
                <c:pt idx="50">
                  <c:v>99.998666844420754</c:v>
                </c:pt>
                <c:pt idx="51">
                  <c:v>99.998666844420754</c:v>
                </c:pt>
                <c:pt idx="52">
                  <c:v>100.00133315557925</c:v>
                </c:pt>
                <c:pt idx="53">
                  <c:v>99.996000533262247</c:v>
                </c:pt>
                <c:pt idx="54">
                  <c:v>99.996000533262247</c:v>
                </c:pt>
                <c:pt idx="55">
                  <c:v>100.0039994667378</c:v>
                </c:pt>
                <c:pt idx="56">
                  <c:v>100.0039994667378</c:v>
                </c:pt>
                <c:pt idx="57">
                  <c:v>100.0039994667378</c:v>
                </c:pt>
                <c:pt idx="58">
                  <c:v>100.00533262231703</c:v>
                </c:pt>
                <c:pt idx="59">
                  <c:v>100.00133315557925</c:v>
                </c:pt>
                <c:pt idx="60">
                  <c:v>100.00133315557925</c:v>
                </c:pt>
                <c:pt idx="61">
                  <c:v>100.00133315557925</c:v>
                </c:pt>
                <c:pt idx="62">
                  <c:v>100.0039994667378</c:v>
                </c:pt>
                <c:pt idx="63">
                  <c:v>100.0039994667378</c:v>
                </c:pt>
                <c:pt idx="64">
                  <c:v>100.00799893347551</c:v>
                </c:pt>
                <c:pt idx="65">
                  <c:v>100.00933208905477</c:v>
                </c:pt>
                <c:pt idx="66">
                  <c:v>100.01333155579258</c:v>
                </c:pt>
                <c:pt idx="67">
                  <c:v>100.01199840021334</c:v>
                </c:pt>
                <c:pt idx="68">
                  <c:v>100.02666311158511</c:v>
                </c:pt>
                <c:pt idx="69">
                  <c:v>100.02666311158511</c:v>
                </c:pt>
                <c:pt idx="70">
                  <c:v>100.02932942274363</c:v>
                </c:pt>
                <c:pt idx="71">
                  <c:v>100.03066257832289</c:v>
                </c:pt>
                <c:pt idx="72">
                  <c:v>100.03199573390216</c:v>
                </c:pt>
                <c:pt idx="73">
                  <c:v>100.02399680042656</c:v>
                </c:pt>
                <c:pt idx="74">
                  <c:v>100.01066524463407</c:v>
                </c:pt>
                <c:pt idx="75">
                  <c:v>100.01333155579258</c:v>
                </c:pt>
                <c:pt idx="76">
                  <c:v>100.01333155579258</c:v>
                </c:pt>
                <c:pt idx="77">
                  <c:v>100.01599786695105</c:v>
                </c:pt>
                <c:pt idx="78">
                  <c:v>100.02266364484741</c:v>
                </c:pt>
                <c:pt idx="79">
                  <c:v>100.01999733368881</c:v>
                </c:pt>
                <c:pt idx="80">
                  <c:v>100.02133048926812</c:v>
                </c:pt>
                <c:pt idx="81">
                  <c:v>100.01999733368881</c:v>
                </c:pt>
                <c:pt idx="82">
                  <c:v>100.03066257832289</c:v>
                </c:pt>
                <c:pt idx="83">
                  <c:v>100.03732835621915</c:v>
                </c:pt>
                <c:pt idx="84">
                  <c:v>100.03466204506068</c:v>
                </c:pt>
                <c:pt idx="85">
                  <c:v>100.03999466737773</c:v>
                </c:pt>
                <c:pt idx="86">
                  <c:v>100.03066257832289</c:v>
                </c:pt>
                <c:pt idx="87">
                  <c:v>100.03999466737773</c:v>
                </c:pt>
                <c:pt idx="88">
                  <c:v>100.02799626716438</c:v>
                </c:pt>
                <c:pt idx="89">
                  <c:v>100.02932942274363</c:v>
                </c:pt>
                <c:pt idx="90">
                  <c:v>100.03066257832289</c:v>
                </c:pt>
                <c:pt idx="91">
                  <c:v>100.03332888948137</c:v>
                </c:pt>
                <c:pt idx="92">
                  <c:v>100.01866417810959</c:v>
                </c:pt>
                <c:pt idx="93">
                  <c:v>100.04799360085327</c:v>
                </c:pt>
                <c:pt idx="94">
                  <c:v>100.0426609785362</c:v>
                </c:pt>
                <c:pt idx="95">
                  <c:v>100.03199573390216</c:v>
                </c:pt>
                <c:pt idx="96">
                  <c:v>100.03332888948137</c:v>
                </c:pt>
                <c:pt idx="97">
                  <c:v>100.04532728969471</c:v>
                </c:pt>
                <c:pt idx="98">
                  <c:v>100.04666044527403</c:v>
                </c:pt>
                <c:pt idx="99">
                  <c:v>100.03866151179844</c:v>
                </c:pt>
                <c:pt idx="100">
                  <c:v>100.04532728969471</c:v>
                </c:pt>
                <c:pt idx="101">
                  <c:v>100.04132782295692</c:v>
                </c:pt>
                <c:pt idx="102">
                  <c:v>100.03866151179844</c:v>
                </c:pt>
                <c:pt idx="103">
                  <c:v>100.03866151179844</c:v>
                </c:pt>
                <c:pt idx="104">
                  <c:v>100.03999466737773</c:v>
                </c:pt>
                <c:pt idx="105">
                  <c:v>100.03599520063987</c:v>
                </c:pt>
                <c:pt idx="106">
                  <c:v>100.03599520063987</c:v>
                </c:pt>
                <c:pt idx="107">
                  <c:v>100.03466204506068</c:v>
                </c:pt>
                <c:pt idx="108">
                  <c:v>100.0426609785362</c:v>
                </c:pt>
                <c:pt idx="109">
                  <c:v>100.05332622317026</c:v>
                </c:pt>
                <c:pt idx="110">
                  <c:v>100.051993067591</c:v>
                </c:pt>
                <c:pt idx="111">
                  <c:v>100.0679909345421</c:v>
                </c:pt>
                <c:pt idx="112">
                  <c:v>100.07332355685905</c:v>
                </c:pt>
                <c:pt idx="113">
                  <c:v>100.05999200106649</c:v>
                </c:pt>
                <c:pt idx="114">
                  <c:v>100.07199040127983</c:v>
                </c:pt>
                <c:pt idx="115">
                  <c:v>100.07865617917611</c:v>
                </c:pt>
                <c:pt idx="116">
                  <c:v>100.07865617917611</c:v>
                </c:pt>
                <c:pt idx="117">
                  <c:v>100.06132515664578</c:v>
                </c:pt>
                <c:pt idx="118">
                  <c:v>100.05465937874952</c:v>
                </c:pt>
                <c:pt idx="119">
                  <c:v>100.051993067591</c:v>
                </c:pt>
                <c:pt idx="120">
                  <c:v>100.0759898680176</c:v>
                </c:pt>
                <c:pt idx="121">
                  <c:v>100.07332355685905</c:v>
                </c:pt>
                <c:pt idx="122">
                  <c:v>100.0679909345421</c:v>
                </c:pt>
                <c:pt idx="123">
                  <c:v>100.06532462338356</c:v>
                </c:pt>
                <c:pt idx="124">
                  <c:v>100.09198773496868</c:v>
                </c:pt>
                <c:pt idx="125">
                  <c:v>100.08665511265158</c:v>
                </c:pt>
                <c:pt idx="126">
                  <c:v>100.09465404612722</c:v>
                </c:pt>
                <c:pt idx="127">
                  <c:v>100.08665511265158</c:v>
                </c:pt>
                <c:pt idx="128">
                  <c:v>100.0679909345421</c:v>
                </c:pt>
                <c:pt idx="129">
                  <c:v>100.06665777896279</c:v>
                </c:pt>
                <c:pt idx="130">
                  <c:v>100.05999200106649</c:v>
                </c:pt>
                <c:pt idx="131">
                  <c:v>100.05999200106649</c:v>
                </c:pt>
                <c:pt idx="132">
                  <c:v>100.0679909345421</c:v>
                </c:pt>
                <c:pt idx="133">
                  <c:v>100.05465937874952</c:v>
                </c:pt>
                <c:pt idx="134">
                  <c:v>100.051993067591</c:v>
                </c:pt>
                <c:pt idx="135">
                  <c:v>100.051993067591</c:v>
                </c:pt>
                <c:pt idx="136">
                  <c:v>100.08665511265158</c:v>
                </c:pt>
                <c:pt idx="137">
                  <c:v>100.08665511265158</c:v>
                </c:pt>
                <c:pt idx="138">
                  <c:v>100.0759898680176</c:v>
                </c:pt>
                <c:pt idx="139">
                  <c:v>100.09465404612722</c:v>
                </c:pt>
                <c:pt idx="140">
                  <c:v>100.11331822423675</c:v>
                </c:pt>
                <c:pt idx="141">
                  <c:v>100.11331822423675</c:v>
                </c:pt>
                <c:pt idx="142">
                  <c:v>100.07332355685905</c:v>
                </c:pt>
                <c:pt idx="143">
                  <c:v>100.07332355685905</c:v>
                </c:pt>
                <c:pt idx="144">
                  <c:v>100.0679909345421</c:v>
                </c:pt>
                <c:pt idx="145">
                  <c:v>100.07332355685905</c:v>
                </c:pt>
                <c:pt idx="146">
                  <c:v>100.08132249033461</c:v>
                </c:pt>
                <c:pt idx="147">
                  <c:v>100.12664978002933</c:v>
                </c:pt>
                <c:pt idx="148">
                  <c:v>100.12664978002933</c:v>
                </c:pt>
                <c:pt idx="149">
                  <c:v>100.1759765364617</c:v>
                </c:pt>
                <c:pt idx="150">
                  <c:v>100.16664444740702</c:v>
                </c:pt>
                <c:pt idx="151">
                  <c:v>100.26663111585121</c:v>
                </c:pt>
                <c:pt idx="152">
                  <c:v>100.19330755899215</c:v>
                </c:pt>
                <c:pt idx="153">
                  <c:v>100.2199706705773</c:v>
                </c:pt>
                <c:pt idx="154">
                  <c:v>100.23996800426612</c:v>
                </c:pt>
                <c:pt idx="155">
                  <c:v>100.19330755899215</c:v>
                </c:pt>
                <c:pt idx="156">
                  <c:v>100.23330222636979</c:v>
                </c:pt>
                <c:pt idx="157">
                  <c:v>100.13331555792558</c:v>
                </c:pt>
                <c:pt idx="158">
                  <c:v>100.07332355685905</c:v>
                </c:pt>
                <c:pt idx="159">
                  <c:v>100.07332355685905</c:v>
                </c:pt>
                <c:pt idx="160">
                  <c:v>100.07199040127983</c:v>
                </c:pt>
                <c:pt idx="161">
                  <c:v>100.04666044527403</c:v>
                </c:pt>
                <c:pt idx="162">
                  <c:v>100.03466204506068</c:v>
                </c:pt>
                <c:pt idx="163">
                  <c:v>100.03466204506068</c:v>
                </c:pt>
                <c:pt idx="164">
                  <c:v>100.02532995600585</c:v>
                </c:pt>
                <c:pt idx="165">
                  <c:v>100.03332888948137</c:v>
                </c:pt>
                <c:pt idx="166">
                  <c:v>100.01999733368881</c:v>
                </c:pt>
                <c:pt idx="167">
                  <c:v>100.02799626716438</c:v>
                </c:pt>
                <c:pt idx="168">
                  <c:v>100.02399680042656</c:v>
                </c:pt>
                <c:pt idx="169">
                  <c:v>100.02799626716438</c:v>
                </c:pt>
                <c:pt idx="170">
                  <c:v>100.02799626716438</c:v>
                </c:pt>
                <c:pt idx="171">
                  <c:v>100.02266364484741</c:v>
                </c:pt>
                <c:pt idx="172">
                  <c:v>100.01066524463407</c:v>
                </c:pt>
                <c:pt idx="173">
                  <c:v>100.00266631115851</c:v>
                </c:pt>
                <c:pt idx="174">
                  <c:v>99.998666844420754</c:v>
                </c:pt>
                <c:pt idx="175">
                  <c:v>99.997333688841536</c:v>
                </c:pt>
                <c:pt idx="176">
                  <c:v>99.993334222103712</c:v>
                </c:pt>
                <c:pt idx="177">
                  <c:v>99.994667377682973</c:v>
                </c:pt>
                <c:pt idx="178">
                  <c:v>99.994667377682973</c:v>
                </c:pt>
                <c:pt idx="179">
                  <c:v>99.994667377682973</c:v>
                </c:pt>
                <c:pt idx="180">
                  <c:v>99.994667377682973</c:v>
                </c:pt>
                <c:pt idx="181">
                  <c:v>99.993334222103712</c:v>
                </c:pt>
                <c:pt idx="182">
                  <c:v>99.992001066524423</c:v>
                </c:pt>
                <c:pt idx="183">
                  <c:v>99.994667377682973</c:v>
                </c:pt>
                <c:pt idx="184">
                  <c:v>100</c:v>
                </c:pt>
                <c:pt idx="185">
                  <c:v>100</c:v>
                </c:pt>
                <c:pt idx="186">
                  <c:v>99.998666844420754</c:v>
                </c:pt>
                <c:pt idx="187">
                  <c:v>100.00266631115851</c:v>
                </c:pt>
                <c:pt idx="188">
                  <c:v>100.00799893347551</c:v>
                </c:pt>
                <c:pt idx="189">
                  <c:v>100.00133315557925</c:v>
                </c:pt>
                <c:pt idx="190">
                  <c:v>100.00133315557925</c:v>
                </c:pt>
                <c:pt idx="191">
                  <c:v>100.0039994667378</c:v>
                </c:pt>
                <c:pt idx="192">
                  <c:v>100.0066657778963</c:v>
                </c:pt>
                <c:pt idx="193">
                  <c:v>100.00133315557925</c:v>
                </c:pt>
                <c:pt idx="194">
                  <c:v>100.00933208905477</c:v>
                </c:pt>
                <c:pt idx="195">
                  <c:v>100.02532995600585</c:v>
                </c:pt>
                <c:pt idx="196">
                  <c:v>100.02266364484741</c:v>
                </c:pt>
                <c:pt idx="197">
                  <c:v>100.01466471137186</c:v>
                </c:pt>
                <c:pt idx="198">
                  <c:v>100.01599786695105</c:v>
                </c:pt>
                <c:pt idx="199">
                  <c:v>100.01999733368881</c:v>
                </c:pt>
                <c:pt idx="200">
                  <c:v>100.01733102253031</c:v>
                </c:pt>
                <c:pt idx="201">
                  <c:v>100.01733102253031</c:v>
                </c:pt>
                <c:pt idx="202">
                  <c:v>100.01999733368881</c:v>
                </c:pt>
                <c:pt idx="203">
                  <c:v>100.01999733368881</c:v>
                </c:pt>
                <c:pt idx="204">
                  <c:v>100.01066524463407</c:v>
                </c:pt>
                <c:pt idx="205">
                  <c:v>100.01466471137186</c:v>
                </c:pt>
                <c:pt idx="206">
                  <c:v>100.01466471137186</c:v>
                </c:pt>
                <c:pt idx="207">
                  <c:v>100.0066657778963</c:v>
                </c:pt>
                <c:pt idx="208">
                  <c:v>99.998666844420754</c:v>
                </c:pt>
                <c:pt idx="209">
                  <c:v>99.996000533262247</c:v>
                </c:pt>
                <c:pt idx="210">
                  <c:v>99.997333688841536</c:v>
                </c:pt>
                <c:pt idx="211">
                  <c:v>99.996000533262247</c:v>
                </c:pt>
                <c:pt idx="212">
                  <c:v>99.996000533262247</c:v>
                </c:pt>
                <c:pt idx="213">
                  <c:v>99.992001066524423</c:v>
                </c:pt>
                <c:pt idx="214">
                  <c:v>99.992001066524423</c:v>
                </c:pt>
                <c:pt idx="215">
                  <c:v>99.92667644314092</c:v>
                </c:pt>
                <c:pt idx="216">
                  <c:v>99.988001599786671</c:v>
                </c:pt>
                <c:pt idx="217">
                  <c:v>99.992001066524423</c:v>
                </c:pt>
                <c:pt idx="218">
                  <c:v>99.990667910945234</c:v>
                </c:pt>
                <c:pt idx="219">
                  <c:v>99.98666844420751</c:v>
                </c:pt>
                <c:pt idx="220">
                  <c:v>99.993334222103712</c:v>
                </c:pt>
                <c:pt idx="221">
                  <c:v>99.989334755365974</c:v>
                </c:pt>
                <c:pt idx="222">
                  <c:v>99.993334222103712</c:v>
                </c:pt>
                <c:pt idx="223">
                  <c:v>99.989334755365974</c:v>
                </c:pt>
                <c:pt idx="224">
                  <c:v>99.994667377682973</c:v>
                </c:pt>
                <c:pt idx="225">
                  <c:v>99.992001066524423</c:v>
                </c:pt>
                <c:pt idx="226">
                  <c:v>99.989334755365974</c:v>
                </c:pt>
                <c:pt idx="227">
                  <c:v>99.994667377682973</c:v>
                </c:pt>
                <c:pt idx="228">
                  <c:v>99.994667377682973</c:v>
                </c:pt>
                <c:pt idx="229">
                  <c:v>99.993334222103712</c:v>
                </c:pt>
                <c:pt idx="230">
                  <c:v>99.989334755365974</c:v>
                </c:pt>
                <c:pt idx="231">
                  <c:v>99.992001066524423</c:v>
                </c:pt>
                <c:pt idx="232">
                  <c:v>99.992001066524423</c:v>
                </c:pt>
                <c:pt idx="233">
                  <c:v>99.989334755365974</c:v>
                </c:pt>
                <c:pt idx="234">
                  <c:v>99.994667377682973</c:v>
                </c:pt>
                <c:pt idx="235">
                  <c:v>99.993334222103712</c:v>
                </c:pt>
                <c:pt idx="236">
                  <c:v>99.997333688841536</c:v>
                </c:pt>
                <c:pt idx="237">
                  <c:v>99.994667377682973</c:v>
                </c:pt>
                <c:pt idx="238">
                  <c:v>99.994667377682973</c:v>
                </c:pt>
                <c:pt idx="239">
                  <c:v>99.989334755365974</c:v>
                </c:pt>
                <c:pt idx="240">
                  <c:v>99.989334755365974</c:v>
                </c:pt>
                <c:pt idx="241">
                  <c:v>99.997333688841536</c:v>
                </c:pt>
                <c:pt idx="242">
                  <c:v>99.994667377682973</c:v>
                </c:pt>
                <c:pt idx="243">
                  <c:v>99.994667377682973</c:v>
                </c:pt>
                <c:pt idx="244">
                  <c:v>99.994667377682973</c:v>
                </c:pt>
                <c:pt idx="245">
                  <c:v>99.993334222103712</c:v>
                </c:pt>
                <c:pt idx="246">
                  <c:v>99.98666844420751</c:v>
                </c:pt>
                <c:pt idx="247">
                  <c:v>99.997333688841536</c:v>
                </c:pt>
                <c:pt idx="248">
                  <c:v>99.997333688841536</c:v>
                </c:pt>
                <c:pt idx="249">
                  <c:v>99.997333688841536</c:v>
                </c:pt>
                <c:pt idx="250">
                  <c:v>99.966671110518575</c:v>
                </c:pt>
                <c:pt idx="251">
                  <c:v>99.994667377682973</c:v>
                </c:pt>
                <c:pt idx="252">
                  <c:v>99.997333688841536</c:v>
                </c:pt>
                <c:pt idx="253">
                  <c:v>100.00133315557925</c:v>
                </c:pt>
                <c:pt idx="254">
                  <c:v>99.996000533262247</c:v>
                </c:pt>
                <c:pt idx="255">
                  <c:v>99.985335288628178</c:v>
                </c:pt>
                <c:pt idx="256">
                  <c:v>99.988001599786671</c:v>
                </c:pt>
                <c:pt idx="257">
                  <c:v>100.0039994667378</c:v>
                </c:pt>
                <c:pt idx="258">
                  <c:v>99.988001599786671</c:v>
                </c:pt>
                <c:pt idx="259">
                  <c:v>99.996000533262247</c:v>
                </c:pt>
                <c:pt idx="260">
                  <c:v>99.998666844420754</c:v>
                </c:pt>
                <c:pt idx="261">
                  <c:v>99.958672177043027</c:v>
                </c:pt>
                <c:pt idx="262">
                  <c:v>100.0039994667378</c:v>
                </c:pt>
                <c:pt idx="263">
                  <c:v>100</c:v>
                </c:pt>
                <c:pt idx="264">
                  <c:v>99.997333688841536</c:v>
                </c:pt>
                <c:pt idx="265">
                  <c:v>99.989334755365974</c:v>
                </c:pt>
                <c:pt idx="266">
                  <c:v>100</c:v>
                </c:pt>
                <c:pt idx="267">
                  <c:v>100.00266631115851</c:v>
                </c:pt>
                <c:pt idx="268">
                  <c:v>99.992001066524423</c:v>
                </c:pt>
                <c:pt idx="269">
                  <c:v>99.998666844420754</c:v>
                </c:pt>
                <c:pt idx="270">
                  <c:v>99.993334222103712</c:v>
                </c:pt>
                <c:pt idx="271">
                  <c:v>99.998666844420754</c:v>
                </c:pt>
                <c:pt idx="272">
                  <c:v>100.00266631115851</c:v>
                </c:pt>
                <c:pt idx="273">
                  <c:v>100.00133315557925</c:v>
                </c:pt>
                <c:pt idx="274">
                  <c:v>100.00133315557925</c:v>
                </c:pt>
                <c:pt idx="275">
                  <c:v>99.996000533262247</c:v>
                </c:pt>
                <c:pt idx="276">
                  <c:v>100</c:v>
                </c:pt>
                <c:pt idx="277">
                  <c:v>99.998666844420754</c:v>
                </c:pt>
                <c:pt idx="278">
                  <c:v>99.996000533262247</c:v>
                </c:pt>
                <c:pt idx="279">
                  <c:v>99.997333688841536</c:v>
                </c:pt>
                <c:pt idx="280">
                  <c:v>99.994667377682973</c:v>
                </c:pt>
                <c:pt idx="281">
                  <c:v>99.993334222103712</c:v>
                </c:pt>
                <c:pt idx="282">
                  <c:v>99.989334755365974</c:v>
                </c:pt>
                <c:pt idx="283">
                  <c:v>99.98666844420751</c:v>
                </c:pt>
                <c:pt idx="284">
                  <c:v>99.989334755365974</c:v>
                </c:pt>
                <c:pt idx="285">
                  <c:v>99.992001066524423</c:v>
                </c:pt>
                <c:pt idx="286">
                  <c:v>99.994667377682973</c:v>
                </c:pt>
                <c:pt idx="287">
                  <c:v>99.994667377682973</c:v>
                </c:pt>
                <c:pt idx="288">
                  <c:v>99.988001599786671</c:v>
                </c:pt>
                <c:pt idx="289">
                  <c:v>99.985335288628178</c:v>
                </c:pt>
                <c:pt idx="290">
                  <c:v>99.993334222103712</c:v>
                </c:pt>
                <c:pt idx="291">
                  <c:v>99.994667377682973</c:v>
                </c:pt>
                <c:pt idx="292">
                  <c:v>99.992001066524423</c:v>
                </c:pt>
                <c:pt idx="293">
                  <c:v>99.997333688841536</c:v>
                </c:pt>
                <c:pt idx="294">
                  <c:v>100.0066657778963</c:v>
                </c:pt>
                <c:pt idx="295">
                  <c:v>100.02666311158511</c:v>
                </c:pt>
                <c:pt idx="296">
                  <c:v>100.02666311158511</c:v>
                </c:pt>
                <c:pt idx="297">
                  <c:v>100.02666311158511</c:v>
                </c:pt>
                <c:pt idx="298">
                  <c:v>100.02666311158511</c:v>
                </c:pt>
                <c:pt idx="299">
                  <c:v>100.0066657778963</c:v>
                </c:pt>
                <c:pt idx="300">
                  <c:v>100.00933208905477</c:v>
                </c:pt>
                <c:pt idx="301">
                  <c:v>100</c:v>
                </c:pt>
                <c:pt idx="302">
                  <c:v>100.01199840021334</c:v>
                </c:pt>
                <c:pt idx="303">
                  <c:v>99.993334222103712</c:v>
                </c:pt>
                <c:pt idx="304">
                  <c:v>100.01466471137186</c:v>
                </c:pt>
                <c:pt idx="305">
                  <c:v>100.0066657778963</c:v>
                </c:pt>
                <c:pt idx="306">
                  <c:v>100.01199840021334</c:v>
                </c:pt>
                <c:pt idx="307">
                  <c:v>100.00133315557925</c:v>
                </c:pt>
                <c:pt idx="308">
                  <c:v>100.0039994667378</c:v>
                </c:pt>
                <c:pt idx="309">
                  <c:v>99.993334222103712</c:v>
                </c:pt>
                <c:pt idx="310">
                  <c:v>100.00133315557925</c:v>
                </c:pt>
                <c:pt idx="311">
                  <c:v>99.980002666311165</c:v>
                </c:pt>
                <c:pt idx="312">
                  <c:v>100</c:v>
                </c:pt>
                <c:pt idx="313">
                  <c:v>100</c:v>
                </c:pt>
                <c:pt idx="314">
                  <c:v>99.940007998933496</c:v>
                </c:pt>
                <c:pt idx="315">
                  <c:v>99.966671110518575</c:v>
                </c:pt>
                <c:pt idx="316">
                  <c:v>99.968004266097864</c:v>
                </c:pt>
                <c:pt idx="317">
                  <c:v>99.998666844420754</c:v>
                </c:pt>
                <c:pt idx="318">
                  <c:v>100.0039994667378</c:v>
                </c:pt>
                <c:pt idx="319">
                  <c:v>99.961338488201577</c:v>
                </c:pt>
                <c:pt idx="320">
                  <c:v>99.93467537661644</c:v>
                </c:pt>
                <c:pt idx="321">
                  <c:v>99.997333688841536</c:v>
                </c:pt>
                <c:pt idx="322">
                  <c:v>99.961338488201577</c:v>
                </c:pt>
                <c:pt idx="323">
                  <c:v>99.993334222103712</c:v>
                </c:pt>
                <c:pt idx="324">
                  <c:v>100.0039994667378</c:v>
                </c:pt>
                <c:pt idx="325">
                  <c:v>99.998666844420754</c:v>
                </c:pt>
                <c:pt idx="326">
                  <c:v>99.994667377682973</c:v>
                </c:pt>
                <c:pt idx="327">
                  <c:v>99.996000533262247</c:v>
                </c:pt>
                <c:pt idx="328">
                  <c:v>100.00133315557925</c:v>
                </c:pt>
                <c:pt idx="329">
                  <c:v>99.993334222103712</c:v>
                </c:pt>
                <c:pt idx="330">
                  <c:v>99.993334222103712</c:v>
                </c:pt>
                <c:pt idx="331">
                  <c:v>99.994667377682973</c:v>
                </c:pt>
                <c:pt idx="332">
                  <c:v>99.993334222103712</c:v>
                </c:pt>
                <c:pt idx="333">
                  <c:v>99.940007998933496</c:v>
                </c:pt>
                <c:pt idx="334">
                  <c:v>99.990667910945234</c:v>
                </c:pt>
                <c:pt idx="335">
                  <c:v>99.990667910945234</c:v>
                </c:pt>
                <c:pt idx="336">
                  <c:v>99.990667910945234</c:v>
                </c:pt>
                <c:pt idx="337">
                  <c:v>99.961338488201577</c:v>
                </c:pt>
                <c:pt idx="338">
                  <c:v>99.990667910945234</c:v>
                </c:pt>
                <c:pt idx="339">
                  <c:v>99.92667644314092</c:v>
                </c:pt>
                <c:pt idx="340">
                  <c:v>100.01333155579258</c:v>
                </c:pt>
                <c:pt idx="341">
                  <c:v>99.932009065457933</c:v>
                </c:pt>
                <c:pt idx="342">
                  <c:v>99.932009065457933</c:v>
                </c:pt>
                <c:pt idx="343">
                  <c:v>100.00799893347551</c:v>
                </c:pt>
                <c:pt idx="344">
                  <c:v>100.00799893347551</c:v>
                </c:pt>
                <c:pt idx="345">
                  <c:v>100.0066657778963</c:v>
                </c:pt>
                <c:pt idx="346">
                  <c:v>99.920010665244675</c:v>
                </c:pt>
                <c:pt idx="347">
                  <c:v>99.988001599786671</c:v>
                </c:pt>
                <c:pt idx="348">
                  <c:v>99.998666844420754</c:v>
                </c:pt>
                <c:pt idx="349">
                  <c:v>99.997333688841536</c:v>
                </c:pt>
                <c:pt idx="350">
                  <c:v>99.997333688841536</c:v>
                </c:pt>
                <c:pt idx="351">
                  <c:v>100</c:v>
                </c:pt>
                <c:pt idx="352">
                  <c:v>99.998666844420754</c:v>
                </c:pt>
                <c:pt idx="353">
                  <c:v>99.992001066524423</c:v>
                </c:pt>
                <c:pt idx="354">
                  <c:v>99.96400479936014</c:v>
                </c:pt>
                <c:pt idx="355">
                  <c:v>100.0039994667378</c:v>
                </c:pt>
                <c:pt idx="356">
                  <c:v>99.993334222103712</c:v>
                </c:pt>
                <c:pt idx="357">
                  <c:v>99.994667377682973</c:v>
                </c:pt>
                <c:pt idx="358">
                  <c:v>99.996000533262247</c:v>
                </c:pt>
                <c:pt idx="359">
                  <c:v>99.988001599786671</c:v>
                </c:pt>
                <c:pt idx="360">
                  <c:v>99.992001066524423</c:v>
                </c:pt>
                <c:pt idx="361">
                  <c:v>99.993334222103712</c:v>
                </c:pt>
                <c:pt idx="362">
                  <c:v>99.993334222103712</c:v>
                </c:pt>
                <c:pt idx="363">
                  <c:v>99.988001599786671</c:v>
                </c:pt>
                <c:pt idx="364">
                  <c:v>99.988001599786671</c:v>
                </c:pt>
                <c:pt idx="365">
                  <c:v>99.994667377682973</c:v>
                </c:pt>
                <c:pt idx="366">
                  <c:v>99.993334222103712</c:v>
                </c:pt>
                <c:pt idx="367">
                  <c:v>100.00799893347551</c:v>
                </c:pt>
                <c:pt idx="368">
                  <c:v>100.16797760298623</c:v>
                </c:pt>
                <c:pt idx="369">
                  <c:v>100.13998133582183</c:v>
                </c:pt>
                <c:pt idx="370">
                  <c:v>100.08132249033461</c:v>
                </c:pt>
                <c:pt idx="371">
                  <c:v>100.08665511265158</c:v>
                </c:pt>
                <c:pt idx="372">
                  <c:v>100.0426609785362</c:v>
                </c:pt>
                <c:pt idx="373">
                  <c:v>100.03466204506068</c:v>
                </c:pt>
                <c:pt idx="374">
                  <c:v>100.03466204506068</c:v>
                </c:pt>
                <c:pt idx="375">
                  <c:v>100.04799360085327</c:v>
                </c:pt>
                <c:pt idx="376">
                  <c:v>100.04132782295692</c:v>
                </c:pt>
                <c:pt idx="377">
                  <c:v>100.02666311158511</c:v>
                </c:pt>
                <c:pt idx="378">
                  <c:v>99.998666844420754</c:v>
                </c:pt>
                <c:pt idx="379">
                  <c:v>100.02532995600585</c:v>
                </c:pt>
                <c:pt idx="380">
                  <c:v>100.03999466737773</c:v>
                </c:pt>
                <c:pt idx="381">
                  <c:v>100.02799626716438</c:v>
                </c:pt>
                <c:pt idx="382">
                  <c:v>100.03999466737773</c:v>
                </c:pt>
                <c:pt idx="383">
                  <c:v>100.01466471137186</c:v>
                </c:pt>
                <c:pt idx="384">
                  <c:v>100.03999466737773</c:v>
                </c:pt>
                <c:pt idx="385">
                  <c:v>99.989334755365974</c:v>
                </c:pt>
                <c:pt idx="386">
                  <c:v>100.04666044527403</c:v>
                </c:pt>
                <c:pt idx="387">
                  <c:v>100.0679909345421</c:v>
                </c:pt>
                <c:pt idx="388">
                  <c:v>100.04666044527403</c:v>
                </c:pt>
                <c:pt idx="389">
                  <c:v>99.996000533262247</c:v>
                </c:pt>
                <c:pt idx="390">
                  <c:v>100.03066257832289</c:v>
                </c:pt>
                <c:pt idx="391">
                  <c:v>100.00133315557925</c:v>
                </c:pt>
                <c:pt idx="392">
                  <c:v>100.00133315557925</c:v>
                </c:pt>
                <c:pt idx="393">
                  <c:v>99.972003732835589</c:v>
                </c:pt>
                <c:pt idx="394">
                  <c:v>100.05332622317026</c:v>
                </c:pt>
                <c:pt idx="395">
                  <c:v>100.05332622317026</c:v>
                </c:pt>
                <c:pt idx="396">
                  <c:v>100.05332622317026</c:v>
                </c:pt>
                <c:pt idx="397">
                  <c:v>100.02666311158511</c:v>
                </c:pt>
                <c:pt idx="398">
                  <c:v>100.06132515664578</c:v>
                </c:pt>
                <c:pt idx="399">
                  <c:v>100.07465671243831</c:v>
                </c:pt>
                <c:pt idx="400">
                  <c:v>100.0826556459139</c:v>
                </c:pt>
                <c:pt idx="401">
                  <c:v>100.07332355685905</c:v>
                </c:pt>
                <c:pt idx="402">
                  <c:v>100.11998400213304</c:v>
                </c:pt>
                <c:pt idx="403">
                  <c:v>100.01199840021334</c:v>
                </c:pt>
                <c:pt idx="404">
                  <c:v>100.08665511265158</c:v>
                </c:pt>
                <c:pt idx="405">
                  <c:v>100.01466471137186</c:v>
                </c:pt>
                <c:pt idx="406">
                  <c:v>99.953339554726014</c:v>
                </c:pt>
                <c:pt idx="407">
                  <c:v>99.994667377682973</c:v>
                </c:pt>
                <c:pt idx="408">
                  <c:v>99.993334222103712</c:v>
                </c:pt>
                <c:pt idx="409">
                  <c:v>99.993334222103712</c:v>
                </c:pt>
                <c:pt idx="410">
                  <c:v>100.0679909345421</c:v>
                </c:pt>
                <c:pt idx="411">
                  <c:v>100.01999733368881</c:v>
                </c:pt>
                <c:pt idx="412">
                  <c:v>99.988001599786671</c:v>
                </c:pt>
                <c:pt idx="413">
                  <c:v>100.01199840021334</c:v>
                </c:pt>
                <c:pt idx="414">
                  <c:v>99.966671110518575</c:v>
                </c:pt>
                <c:pt idx="415">
                  <c:v>100</c:v>
                </c:pt>
                <c:pt idx="416">
                  <c:v>99.993334222103712</c:v>
                </c:pt>
                <c:pt idx="417">
                  <c:v>99.956005865884549</c:v>
                </c:pt>
                <c:pt idx="418">
                  <c:v>99.988001599786671</c:v>
                </c:pt>
                <c:pt idx="419">
                  <c:v>99.996000533262247</c:v>
                </c:pt>
                <c:pt idx="420">
                  <c:v>100.00133315557925</c:v>
                </c:pt>
                <c:pt idx="421">
                  <c:v>100</c:v>
                </c:pt>
                <c:pt idx="422">
                  <c:v>99.989334755365974</c:v>
                </c:pt>
                <c:pt idx="423">
                  <c:v>99.994667377682973</c:v>
                </c:pt>
                <c:pt idx="424">
                  <c:v>100</c:v>
                </c:pt>
                <c:pt idx="425">
                  <c:v>99.998666844420754</c:v>
                </c:pt>
                <c:pt idx="426">
                  <c:v>100.01599786695105</c:v>
                </c:pt>
                <c:pt idx="427">
                  <c:v>99.993334222103712</c:v>
                </c:pt>
                <c:pt idx="428">
                  <c:v>99.998666844420754</c:v>
                </c:pt>
                <c:pt idx="429">
                  <c:v>100.0066657778963</c:v>
                </c:pt>
                <c:pt idx="430">
                  <c:v>100.00133315557925</c:v>
                </c:pt>
                <c:pt idx="431">
                  <c:v>100</c:v>
                </c:pt>
                <c:pt idx="432">
                  <c:v>99.996000533262247</c:v>
                </c:pt>
                <c:pt idx="433">
                  <c:v>100</c:v>
                </c:pt>
                <c:pt idx="434">
                  <c:v>99.993334222103712</c:v>
                </c:pt>
                <c:pt idx="435">
                  <c:v>99.993334222103712</c:v>
                </c:pt>
                <c:pt idx="436">
                  <c:v>99.990667910945234</c:v>
                </c:pt>
                <c:pt idx="437">
                  <c:v>100</c:v>
                </c:pt>
                <c:pt idx="438">
                  <c:v>99.985335288628178</c:v>
                </c:pt>
                <c:pt idx="439">
                  <c:v>99.990667910945234</c:v>
                </c:pt>
                <c:pt idx="440">
                  <c:v>99.990667910945234</c:v>
                </c:pt>
                <c:pt idx="441">
                  <c:v>99.990667910945234</c:v>
                </c:pt>
                <c:pt idx="442">
                  <c:v>99.980002666311165</c:v>
                </c:pt>
                <c:pt idx="443">
                  <c:v>99.993334222103712</c:v>
                </c:pt>
                <c:pt idx="444">
                  <c:v>99.997333688841536</c:v>
                </c:pt>
                <c:pt idx="445">
                  <c:v>100.00133315557925</c:v>
                </c:pt>
                <c:pt idx="446">
                  <c:v>100</c:v>
                </c:pt>
                <c:pt idx="447">
                  <c:v>99.993334222103712</c:v>
                </c:pt>
                <c:pt idx="448">
                  <c:v>99.990667910945234</c:v>
                </c:pt>
                <c:pt idx="449">
                  <c:v>99.990667910945234</c:v>
                </c:pt>
                <c:pt idx="450">
                  <c:v>99.993334222103712</c:v>
                </c:pt>
                <c:pt idx="451">
                  <c:v>99.993334222103712</c:v>
                </c:pt>
                <c:pt idx="452">
                  <c:v>99.990667910945234</c:v>
                </c:pt>
                <c:pt idx="453">
                  <c:v>99.993334222103712</c:v>
                </c:pt>
                <c:pt idx="454">
                  <c:v>99.990667910945234</c:v>
                </c:pt>
                <c:pt idx="455">
                  <c:v>99.993334222103712</c:v>
                </c:pt>
                <c:pt idx="456">
                  <c:v>99.996000533262247</c:v>
                </c:pt>
                <c:pt idx="457">
                  <c:v>99.998666844420754</c:v>
                </c:pt>
                <c:pt idx="458">
                  <c:v>99.998666844420754</c:v>
                </c:pt>
                <c:pt idx="459">
                  <c:v>99.998666844420754</c:v>
                </c:pt>
                <c:pt idx="460">
                  <c:v>99.996000533262247</c:v>
                </c:pt>
                <c:pt idx="461">
                  <c:v>99.996000533262247</c:v>
                </c:pt>
                <c:pt idx="462">
                  <c:v>99.990667910945234</c:v>
                </c:pt>
                <c:pt idx="463">
                  <c:v>99.990667910945234</c:v>
                </c:pt>
                <c:pt idx="464">
                  <c:v>99.993334222103712</c:v>
                </c:pt>
                <c:pt idx="465">
                  <c:v>99.990667910945234</c:v>
                </c:pt>
                <c:pt idx="466">
                  <c:v>99.988001599786671</c:v>
                </c:pt>
                <c:pt idx="467">
                  <c:v>99.990667910945234</c:v>
                </c:pt>
                <c:pt idx="468">
                  <c:v>99.990667910945234</c:v>
                </c:pt>
                <c:pt idx="469">
                  <c:v>99.985335288628178</c:v>
                </c:pt>
                <c:pt idx="470">
                  <c:v>99.988001599786671</c:v>
                </c:pt>
                <c:pt idx="471">
                  <c:v>99.990667910945234</c:v>
                </c:pt>
                <c:pt idx="472">
                  <c:v>99.988001599786671</c:v>
                </c:pt>
                <c:pt idx="473">
                  <c:v>99.990667910945234</c:v>
                </c:pt>
                <c:pt idx="474">
                  <c:v>99.990667910945234</c:v>
                </c:pt>
              </c:numCache>
            </c:numRef>
          </c:val>
          <c:smooth val="0"/>
        </c:ser>
        <c:dLbls>
          <c:showLegendKey val="0"/>
          <c:showVal val="0"/>
          <c:showCatName val="0"/>
          <c:showSerName val="0"/>
          <c:showPercent val="0"/>
          <c:showBubbleSize val="0"/>
        </c:dLbls>
        <c:marker val="1"/>
        <c:smooth val="0"/>
        <c:axId val="31020544"/>
        <c:axId val="31022080"/>
      </c:lineChart>
      <c:lineChart>
        <c:grouping val="standard"/>
        <c:varyColors val="0"/>
        <c:ser>
          <c:idx val="0"/>
          <c:order val="5"/>
          <c:tx>
            <c:strRef>
              <c:f>'ER Hist Index'!$C$169</c:f>
              <c:strCache>
                <c:ptCount val="1"/>
                <c:pt idx="0">
                  <c:v>Commodity price index (RHS)</c:v>
                </c:pt>
              </c:strCache>
            </c:strRef>
          </c:tx>
          <c:spPr>
            <a:ln w="38100">
              <a:solidFill>
                <a:schemeClr val="accent6"/>
              </a:solidFill>
              <a:prstDash val="lgDash"/>
            </a:ln>
            <a:effectLst/>
          </c:spPr>
          <c:marker>
            <c:symbol val="none"/>
          </c:marker>
          <c:cat>
            <c:numRef>
              <c:f>'ER Hist Index'!$E$2:$RK$2</c:f>
              <c:numCache>
                <c:formatCode>m/d/yyyy</c:formatCode>
                <c:ptCount val="475"/>
                <c:pt idx="0">
                  <c:v>41816</c:v>
                </c:pt>
                <c:pt idx="1">
                  <c:v>41817</c:v>
                </c:pt>
                <c:pt idx="2">
                  <c:v>41820</c:v>
                </c:pt>
                <c:pt idx="3">
                  <c:v>41821</c:v>
                </c:pt>
                <c:pt idx="4">
                  <c:v>41822</c:v>
                </c:pt>
                <c:pt idx="5">
                  <c:v>41823</c:v>
                </c:pt>
                <c:pt idx="6">
                  <c:v>41824</c:v>
                </c:pt>
                <c:pt idx="7">
                  <c:v>41827</c:v>
                </c:pt>
                <c:pt idx="8">
                  <c:v>41828</c:v>
                </c:pt>
                <c:pt idx="9">
                  <c:v>41829</c:v>
                </c:pt>
                <c:pt idx="10">
                  <c:v>41830</c:v>
                </c:pt>
                <c:pt idx="11">
                  <c:v>41831</c:v>
                </c:pt>
                <c:pt idx="12">
                  <c:v>41834</c:v>
                </c:pt>
                <c:pt idx="13">
                  <c:v>41835</c:v>
                </c:pt>
                <c:pt idx="14">
                  <c:v>41836</c:v>
                </c:pt>
                <c:pt idx="15">
                  <c:v>41837</c:v>
                </c:pt>
                <c:pt idx="16">
                  <c:v>41838</c:v>
                </c:pt>
                <c:pt idx="17">
                  <c:v>41841</c:v>
                </c:pt>
                <c:pt idx="18">
                  <c:v>41842</c:v>
                </c:pt>
                <c:pt idx="19">
                  <c:v>41843</c:v>
                </c:pt>
                <c:pt idx="20">
                  <c:v>41844</c:v>
                </c:pt>
                <c:pt idx="21">
                  <c:v>41845</c:v>
                </c:pt>
                <c:pt idx="22">
                  <c:v>41848</c:v>
                </c:pt>
                <c:pt idx="23">
                  <c:v>41849</c:v>
                </c:pt>
                <c:pt idx="24">
                  <c:v>41850</c:v>
                </c:pt>
                <c:pt idx="25">
                  <c:v>41851</c:v>
                </c:pt>
                <c:pt idx="26">
                  <c:v>41852</c:v>
                </c:pt>
                <c:pt idx="27">
                  <c:v>41855</c:v>
                </c:pt>
                <c:pt idx="28">
                  <c:v>41856</c:v>
                </c:pt>
                <c:pt idx="29">
                  <c:v>41857</c:v>
                </c:pt>
                <c:pt idx="30">
                  <c:v>41858</c:v>
                </c:pt>
                <c:pt idx="31">
                  <c:v>41859</c:v>
                </c:pt>
                <c:pt idx="32">
                  <c:v>41862</c:v>
                </c:pt>
                <c:pt idx="33">
                  <c:v>41863</c:v>
                </c:pt>
                <c:pt idx="34">
                  <c:v>41864</c:v>
                </c:pt>
                <c:pt idx="35">
                  <c:v>41865</c:v>
                </c:pt>
                <c:pt idx="36">
                  <c:v>41866</c:v>
                </c:pt>
                <c:pt idx="37">
                  <c:v>41869</c:v>
                </c:pt>
                <c:pt idx="38">
                  <c:v>41870</c:v>
                </c:pt>
                <c:pt idx="39">
                  <c:v>41871</c:v>
                </c:pt>
                <c:pt idx="40">
                  <c:v>41872</c:v>
                </c:pt>
                <c:pt idx="41">
                  <c:v>41873</c:v>
                </c:pt>
                <c:pt idx="42">
                  <c:v>41876</c:v>
                </c:pt>
                <c:pt idx="43">
                  <c:v>41877</c:v>
                </c:pt>
                <c:pt idx="44">
                  <c:v>41878</c:v>
                </c:pt>
                <c:pt idx="45">
                  <c:v>41879</c:v>
                </c:pt>
                <c:pt idx="46">
                  <c:v>41880</c:v>
                </c:pt>
                <c:pt idx="47">
                  <c:v>41883</c:v>
                </c:pt>
                <c:pt idx="48">
                  <c:v>41884</c:v>
                </c:pt>
                <c:pt idx="49">
                  <c:v>41885</c:v>
                </c:pt>
                <c:pt idx="50">
                  <c:v>41886</c:v>
                </c:pt>
                <c:pt idx="51">
                  <c:v>41887</c:v>
                </c:pt>
                <c:pt idx="52">
                  <c:v>41890</c:v>
                </c:pt>
                <c:pt idx="53">
                  <c:v>41891</c:v>
                </c:pt>
                <c:pt idx="54">
                  <c:v>41892</c:v>
                </c:pt>
                <c:pt idx="55">
                  <c:v>41893</c:v>
                </c:pt>
                <c:pt idx="56">
                  <c:v>41894</c:v>
                </c:pt>
                <c:pt idx="57">
                  <c:v>41897</c:v>
                </c:pt>
                <c:pt idx="58">
                  <c:v>41898</c:v>
                </c:pt>
                <c:pt idx="59">
                  <c:v>41899</c:v>
                </c:pt>
                <c:pt idx="60">
                  <c:v>41900</c:v>
                </c:pt>
                <c:pt idx="61">
                  <c:v>41901</c:v>
                </c:pt>
                <c:pt idx="62">
                  <c:v>41904</c:v>
                </c:pt>
                <c:pt idx="63">
                  <c:v>41905</c:v>
                </c:pt>
                <c:pt idx="64">
                  <c:v>41906</c:v>
                </c:pt>
                <c:pt idx="65">
                  <c:v>41907</c:v>
                </c:pt>
                <c:pt idx="66">
                  <c:v>41908</c:v>
                </c:pt>
                <c:pt idx="67">
                  <c:v>41911</c:v>
                </c:pt>
                <c:pt idx="68">
                  <c:v>41912</c:v>
                </c:pt>
                <c:pt idx="69">
                  <c:v>41913</c:v>
                </c:pt>
                <c:pt idx="70">
                  <c:v>41914</c:v>
                </c:pt>
                <c:pt idx="71">
                  <c:v>41915</c:v>
                </c:pt>
                <c:pt idx="72">
                  <c:v>41918</c:v>
                </c:pt>
                <c:pt idx="73">
                  <c:v>41919</c:v>
                </c:pt>
                <c:pt idx="74">
                  <c:v>41920</c:v>
                </c:pt>
                <c:pt idx="75">
                  <c:v>41921</c:v>
                </c:pt>
                <c:pt idx="76">
                  <c:v>41922</c:v>
                </c:pt>
                <c:pt idx="77">
                  <c:v>41925</c:v>
                </c:pt>
                <c:pt idx="78">
                  <c:v>41926</c:v>
                </c:pt>
                <c:pt idx="79">
                  <c:v>41927</c:v>
                </c:pt>
                <c:pt idx="80">
                  <c:v>41928</c:v>
                </c:pt>
                <c:pt idx="81">
                  <c:v>41929</c:v>
                </c:pt>
                <c:pt idx="82">
                  <c:v>41932</c:v>
                </c:pt>
                <c:pt idx="83">
                  <c:v>41933</c:v>
                </c:pt>
                <c:pt idx="84">
                  <c:v>41934</c:v>
                </c:pt>
                <c:pt idx="85">
                  <c:v>41935</c:v>
                </c:pt>
                <c:pt idx="86">
                  <c:v>41936</c:v>
                </c:pt>
                <c:pt idx="87">
                  <c:v>41939</c:v>
                </c:pt>
                <c:pt idx="88">
                  <c:v>41940</c:v>
                </c:pt>
                <c:pt idx="89">
                  <c:v>41941</c:v>
                </c:pt>
                <c:pt idx="90">
                  <c:v>41942</c:v>
                </c:pt>
                <c:pt idx="91">
                  <c:v>41943</c:v>
                </c:pt>
                <c:pt idx="92">
                  <c:v>41946</c:v>
                </c:pt>
                <c:pt idx="93">
                  <c:v>41947</c:v>
                </c:pt>
                <c:pt idx="94">
                  <c:v>41948</c:v>
                </c:pt>
                <c:pt idx="95">
                  <c:v>41949</c:v>
                </c:pt>
                <c:pt idx="96">
                  <c:v>41950</c:v>
                </c:pt>
                <c:pt idx="97">
                  <c:v>41953</c:v>
                </c:pt>
                <c:pt idx="98">
                  <c:v>41954</c:v>
                </c:pt>
                <c:pt idx="99">
                  <c:v>41955</c:v>
                </c:pt>
                <c:pt idx="100">
                  <c:v>41956</c:v>
                </c:pt>
                <c:pt idx="101">
                  <c:v>41957</c:v>
                </c:pt>
                <c:pt idx="102">
                  <c:v>41960</c:v>
                </c:pt>
                <c:pt idx="103">
                  <c:v>41961</c:v>
                </c:pt>
                <c:pt idx="104">
                  <c:v>41962</c:v>
                </c:pt>
                <c:pt idx="105">
                  <c:v>41963</c:v>
                </c:pt>
                <c:pt idx="106">
                  <c:v>41964</c:v>
                </c:pt>
                <c:pt idx="107">
                  <c:v>41967</c:v>
                </c:pt>
                <c:pt idx="108">
                  <c:v>41968</c:v>
                </c:pt>
                <c:pt idx="109">
                  <c:v>41969</c:v>
                </c:pt>
                <c:pt idx="110">
                  <c:v>41970</c:v>
                </c:pt>
                <c:pt idx="111">
                  <c:v>41971</c:v>
                </c:pt>
                <c:pt idx="112">
                  <c:v>41974</c:v>
                </c:pt>
                <c:pt idx="113">
                  <c:v>41975</c:v>
                </c:pt>
                <c:pt idx="114">
                  <c:v>41976</c:v>
                </c:pt>
                <c:pt idx="115">
                  <c:v>41977</c:v>
                </c:pt>
                <c:pt idx="116">
                  <c:v>41978</c:v>
                </c:pt>
                <c:pt idx="117">
                  <c:v>41981</c:v>
                </c:pt>
                <c:pt idx="118">
                  <c:v>41982</c:v>
                </c:pt>
                <c:pt idx="119">
                  <c:v>41983</c:v>
                </c:pt>
                <c:pt idx="120">
                  <c:v>41984</c:v>
                </c:pt>
                <c:pt idx="121">
                  <c:v>41985</c:v>
                </c:pt>
                <c:pt idx="122">
                  <c:v>41988</c:v>
                </c:pt>
                <c:pt idx="123">
                  <c:v>41989</c:v>
                </c:pt>
                <c:pt idx="124">
                  <c:v>41990</c:v>
                </c:pt>
                <c:pt idx="125">
                  <c:v>41991</c:v>
                </c:pt>
                <c:pt idx="126">
                  <c:v>41992</c:v>
                </c:pt>
                <c:pt idx="127">
                  <c:v>41995</c:v>
                </c:pt>
                <c:pt idx="128">
                  <c:v>41996</c:v>
                </c:pt>
                <c:pt idx="129">
                  <c:v>41997</c:v>
                </c:pt>
                <c:pt idx="130">
                  <c:v>41998</c:v>
                </c:pt>
                <c:pt idx="131">
                  <c:v>41999</c:v>
                </c:pt>
                <c:pt idx="132">
                  <c:v>42002</c:v>
                </c:pt>
                <c:pt idx="133">
                  <c:v>42003</c:v>
                </c:pt>
                <c:pt idx="134">
                  <c:v>42004</c:v>
                </c:pt>
                <c:pt idx="135">
                  <c:v>42005</c:v>
                </c:pt>
                <c:pt idx="136">
                  <c:v>42006</c:v>
                </c:pt>
                <c:pt idx="137">
                  <c:v>42009</c:v>
                </c:pt>
                <c:pt idx="138">
                  <c:v>42010</c:v>
                </c:pt>
                <c:pt idx="139">
                  <c:v>42011</c:v>
                </c:pt>
                <c:pt idx="140">
                  <c:v>42012</c:v>
                </c:pt>
                <c:pt idx="141">
                  <c:v>42013</c:v>
                </c:pt>
                <c:pt idx="142">
                  <c:v>42016</c:v>
                </c:pt>
                <c:pt idx="143">
                  <c:v>42017</c:v>
                </c:pt>
                <c:pt idx="144">
                  <c:v>42018</c:v>
                </c:pt>
                <c:pt idx="145">
                  <c:v>42019</c:v>
                </c:pt>
                <c:pt idx="146">
                  <c:v>42020</c:v>
                </c:pt>
                <c:pt idx="147">
                  <c:v>42023</c:v>
                </c:pt>
                <c:pt idx="148">
                  <c:v>42024</c:v>
                </c:pt>
                <c:pt idx="149">
                  <c:v>42025</c:v>
                </c:pt>
                <c:pt idx="150">
                  <c:v>42026</c:v>
                </c:pt>
                <c:pt idx="151">
                  <c:v>42027</c:v>
                </c:pt>
                <c:pt idx="152">
                  <c:v>42030</c:v>
                </c:pt>
                <c:pt idx="153">
                  <c:v>42031</c:v>
                </c:pt>
                <c:pt idx="154">
                  <c:v>42032</c:v>
                </c:pt>
                <c:pt idx="155">
                  <c:v>42033</c:v>
                </c:pt>
                <c:pt idx="156">
                  <c:v>42034</c:v>
                </c:pt>
                <c:pt idx="157">
                  <c:v>42037</c:v>
                </c:pt>
                <c:pt idx="158">
                  <c:v>42038</c:v>
                </c:pt>
                <c:pt idx="159">
                  <c:v>42039</c:v>
                </c:pt>
                <c:pt idx="160">
                  <c:v>42040</c:v>
                </c:pt>
                <c:pt idx="161">
                  <c:v>42041</c:v>
                </c:pt>
                <c:pt idx="162">
                  <c:v>42044</c:v>
                </c:pt>
                <c:pt idx="163">
                  <c:v>42045</c:v>
                </c:pt>
                <c:pt idx="164">
                  <c:v>42046</c:v>
                </c:pt>
                <c:pt idx="165">
                  <c:v>42047</c:v>
                </c:pt>
                <c:pt idx="166">
                  <c:v>42048</c:v>
                </c:pt>
                <c:pt idx="167">
                  <c:v>42051</c:v>
                </c:pt>
                <c:pt idx="168">
                  <c:v>42052</c:v>
                </c:pt>
                <c:pt idx="169">
                  <c:v>42053</c:v>
                </c:pt>
                <c:pt idx="170">
                  <c:v>42054</c:v>
                </c:pt>
                <c:pt idx="171">
                  <c:v>42055</c:v>
                </c:pt>
                <c:pt idx="172">
                  <c:v>42058</c:v>
                </c:pt>
                <c:pt idx="173">
                  <c:v>42059</c:v>
                </c:pt>
                <c:pt idx="174">
                  <c:v>42060</c:v>
                </c:pt>
                <c:pt idx="175">
                  <c:v>42061</c:v>
                </c:pt>
                <c:pt idx="176">
                  <c:v>42062</c:v>
                </c:pt>
                <c:pt idx="177">
                  <c:v>42065</c:v>
                </c:pt>
                <c:pt idx="178">
                  <c:v>42066</c:v>
                </c:pt>
                <c:pt idx="179">
                  <c:v>42067</c:v>
                </c:pt>
                <c:pt idx="180">
                  <c:v>42068</c:v>
                </c:pt>
                <c:pt idx="181">
                  <c:v>42069</c:v>
                </c:pt>
                <c:pt idx="182">
                  <c:v>42072</c:v>
                </c:pt>
                <c:pt idx="183">
                  <c:v>42073</c:v>
                </c:pt>
                <c:pt idx="184">
                  <c:v>42074</c:v>
                </c:pt>
                <c:pt idx="185">
                  <c:v>42075</c:v>
                </c:pt>
                <c:pt idx="186">
                  <c:v>42076</c:v>
                </c:pt>
                <c:pt idx="187">
                  <c:v>42079</c:v>
                </c:pt>
                <c:pt idx="188">
                  <c:v>42080</c:v>
                </c:pt>
                <c:pt idx="189">
                  <c:v>42081</c:v>
                </c:pt>
                <c:pt idx="190">
                  <c:v>42082</c:v>
                </c:pt>
                <c:pt idx="191">
                  <c:v>42083</c:v>
                </c:pt>
                <c:pt idx="192">
                  <c:v>42086</c:v>
                </c:pt>
                <c:pt idx="193">
                  <c:v>42087</c:v>
                </c:pt>
                <c:pt idx="194">
                  <c:v>42088</c:v>
                </c:pt>
                <c:pt idx="195">
                  <c:v>42089</c:v>
                </c:pt>
                <c:pt idx="196">
                  <c:v>42090</c:v>
                </c:pt>
                <c:pt idx="197">
                  <c:v>42093</c:v>
                </c:pt>
                <c:pt idx="198">
                  <c:v>42094</c:v>
                </c:pt>
                <c:pt idx="199">
                  <c:v>42095</c:v>
                </c:pt>
                <c:pt idx="200">
                  <c:v>42096</c:v>
                </c:pt>
                <c:pt idx="201">
                  <c:v>42097</c:v>
                </c:pt>
                <c:pt idx="202">
                  <c:v>42100</c:v>
                </c:pt>
                <c:pt idx="203">
                  <c:v>42101</c:v>
                </c:pt>
                <c:pt idx="204">
                  <c:v>42102</c:v>
                </c:pt>
                <c:pt idx="205">
                  <c:v>42103</c:v>
                </c:pt>
                <c:pt idx="206">
                  <c:v>42104</c:v>
                </c:pt>
                <c:pt idx="207">
                  <c:v>42107</c:v>
                </c:pt>
                <c:pt idx="208">
                  <c:v>42108</c:v>
                </c:pt>
                <c:pt idx="209">
                  <c:v>42109</c:v>
                </c:pt>
                <c:pt idx="210">
                  <c:v>42110</c:v>
                </c:pt>
                <c:pt idx="211">
                  <c:v>42111</c:v>
                </c:pt>
                <c:pt idx="212">
                  <c:v>42114</c:v>
                </c:pt>
                <c:pt idx="213">
                  <c:v>42115</c:v>
                </c:pt>
                <c:pt idx="214">
                  <c:v>42116</c:v>
                </c:pt>
                <c:pt idx="215">
                  <c:v>42117</c:v>
                </c:pt>
                <c:pt idx="216">
                  <c:v>42118</c:v>
                </c:pt>
                <c:pt idx="217">
                  <c:v>42121</c:v>
                </c:pt>
                <c:pt idx="218">
                  <c:v>42122</c:v>
                </c:pt>
                <c:pt idx="219">
                  <c:v>42123</c:v>
                </c:pt>
                <c:pt idx="220">
                  <c:v>42124</c:v>
                </c:pt>
                <c:pt idx="221">
                  <c:v>42125</c:v>
                </c:pt>
                <c:pt idx="222">
                  <c:v>42128</c:v>
                </c:pt>
                <c:pt idx="223">
                  <c:v>42129</c:v>
                </c:pt>
                <c:pt idx="224">
                  <c:v>42130</c:v>
                </c:pt>
                <c:pt idx="225">
                  <c:v>42131</c:v>
                </c:pt>
                <c:pt idx="226">
                  <c:v>42132</c:v>
                </c:pt>
                <c:pt idx="227">
                  <c:v>42135</c:v>
                </c:pt>
                <c:pt idx="228">
                  <c:v>42136</c:v>
                </c:pt>
                <c:pt idx="229">
                  <c:v>42137</c:v>
                </c:pt>
                <c:pt idx="230">
                  <c:v>42138</c:v>
                </c:pt>
                <c:pt idx="231">
                  <c:v>42139</c:v>
                </c:pt>
                <c:pt idx="232">
                  <c:v>42142</c:v>
                </c:pt>
                <c:pt idx="233">
                  <c:v>42143</c:v>
                </c:pt>
                <c:pt idx="234">
                  <c:v>42144</c:v>
                </c:pt>
                <c:pt idx="235">
                  <c:v>42145</c:v>
                </c:pt>
                <c:pt idx="236">
                  <c:v>42146</c:v>
                </c:pt>
                <c:pt idx="237">
                  <c:v>42149</c:v>
                </c:pt>
                <c:pt idx="238">
                  <c:v>42150</c:v>
                </c:pt>
                <c:pt idx="239">
                  <c:v>42151</c:v>
                </c:pt>
                <c:pt idx="240">
                  <c:v>42152</c:v>
                </c:pt>
                <c:pt idx="241">
                  <c:v>42153</c:v>
                </c:pt>
                <c:pt idx="242">
                  <c:v>42156</c:v>
                </c:pt>
                <c:pt idx="243">
                  <c:v>42157</c:v>
                </c:pt>
                <c:pt idx="244">
                  <c:v>42158</c:v>
                </c:pt>
                <c:pt idx="245">
                  <c:v>42159</c:v>
                </c:pt>
                <c:pt idx="246">
                  <c:v>42160</c:v>
                </c:pt>
                <c:pt idx="247">
                  <c:v>42163</c:v>
                </c:pt>
                <c:pt idx="248">
                  <c:v>42164</c:v>
                </c:pt>
                <c:pt idx="249">
                  <c:v>42165</c:v>
                </c:pt>
                <c:pt idx="250">
                  <c:v>42166</c:v>
                </c:pt>
                <c:pt idx="251">
                  <c:v>42167</c:v>
                </c:pt>
                <c:pt idx="252">
                  <c:v>42170</c:v>
                </c:pt>
                <c:pt idx="253">
                  <c:v>42171</c:v>
                </c:pt>
                <c:pt idx="254">
                  <c:v>42172</c:v>
                </c:pt>
                <c:pt idx="255">
                  <c:v>42173</c:v>
                </c:pt>
                <c:pt idx="256">
                  <c:v>42174</c:v>
                </c:pt>
                <c:pt idx="257">
                  <c:v>42177</c:v>
                </c:pt>
                <c:pt idx="258">
                  <c:v>42178</c:v>
                </c:pt>
                <c:pt idx="259">
                  <c:v>42179</c:v>
                </c:pt>
                <c:pt idx="260">
                  <c:v>42180</c:v>
                </c:pt>
                <c:pt idx="261">
                  <c:v>42181</c:v>
                </c:pt>
                <c:pt idx="262">
                  <c:v>42184</c:v>
                </c:pt>
                <c:pt idx="263">
                  <c:v>42185</c:v>
                </c:pt>
                <c:pt idx="264">
                  <c:v>42186</c:v>
                </c:pt>
                <c:pt idx="265">
                  <c:v>42187</c:v>
                </c:pt>
                <c:pt idx="266">
                  <c:v>42188</c:v>
                </c:pt>
                <c:pt idx="267">
                  <c:v>42191</c:v>
                </c:pt>
                <c:pt idx="268">
                  <c:v>42192</c:v>
                </c:pt>
                <c:pt idx="269">
                  <c:v>42193</c:v>
                </c:pt>
                <c:pt idx="270">
                  <c:v>42194</c:v>
                </c:pt>
                <c:pt idx="271">
                  <c:v>42195</c:v>
                </c:pt>
                <c:pt idx="272">
                  <c:v>42198</c:v>
                </c:pt>
                <c:pt idx="273">
                  <c:v>42199</c:v>
                </c:pt>
                <c:pt idx="274">
                  <c:v>42200</c:v>
                </c:pt>
                <c:pt idx="275">
                  <c:v>42201</c:v>
                </c:pt>
                <c:pt idx="276">
                  <c:v>42202</c:v>
                </c:pt>
                <c:pt idx="277">
                  <c:v>42205</c:v>
                </c:pt>
                <c:pt idx="278">
                  <c:v>42206</c:v>
                </c:pt>
                <c:pt idx="279">
                  <c:v>42207</c:v>
                </c:pt>
                <c:pt idx="280">
                  <c:v>42208</c:v>
                </c:pt>
                <c:pt idx="281">
                  <c:v>42209</c:v>
                </c:pt>
                <c:pt idx="282">
                  <c:v>42212</c:v>
                </c:pt>
                <c:pt idx="283">
                  <c:v>42213</c:v>
                </c:pt>
                <c:pt idx="284">
                  <c:v>42214</c:v>
                </c:pt>
                <c:pt idx="285">
                  <c:v>42215</c:v>
                </c:pt>
                <c:pt idx="286">
                  <c:v>42216</c:v>
                </c:pt>
                <c:pt idx="287">
                  <c:v>42219</c:v>
                </c:pt>
                <c:pt idx="288">
                  <c:v>42220</c:v>
                </c:pt>
                <c:pt idx="289">
                  <c:v>42221</c:v>
                </c:pt>
                <c:pt idx="290">
                  <c:v>42222</c:v>
                </c:pt>
                <c:pt idx="291">
                  <c:v>42223</c:v>
                </c:pt>
                <c:pt idx="292">
                  <c:v>42226</c:v>
                </c:pt>
                <c:pt idx="293">
                  <c:v>42227</c:v>
                </c:pt>
                <c:pt idx="294">
                  <c:v>42228</c:v>
                </c:pt>
                <c:pt idx="295">
                  <c:v>42229</c:v>
                </c:pt>
                <c:pt idx="296">
                  <c:v>42230</c:v>
                </c:pt>
                <c:pt idx="297">
                  <c:v>42233</c:v>
                </c:pt>
                <c:pt idx="298">
                  <c:v>42234</c:v>
                </c:pt>
                <c:pt idx="299">
                  <c:v>42235</c:v>
                </c:pt>
                <c:pt idx="300">
                  <c:v>42236</c:v>
                </c:pt>
                <c:pt idx="301">
                  <c:v>42237</c:v>
                </c:pt>
                <c:pt idx="302">
                  <c:v>42240</c:v>
                </c:pt>
                <c:pt idx="303">
                  <c:v>42241</c:v>
                </c:pt>
                <c:pt idx="304">
                  <c:v>42242</c:v>
                </c:pt>
                <c:pt idx="305">
                  <c:v>42243</c:v>
                </c:pt>
                <c:pt idx="306">
                  <c:v>42244</c:v>
                </c:pt>
                <c:pt idx="307">
                  <c:v>42247</c:v>
                </c:pt>
                <c:pt idx="308">
                  <c:v>42248</c:v>
                </c:pt>
                <c:pt idx="309">
                  <c:v>42249</c:v>
                </c:pt>
                <c:pt idx="310">
                  <c:v>42250</c:v>
                </c:pt>
                <c:pt idx="311">
                  <c:v>42251</c:v>
                </c:pt>
                <c:pt idx="312">
                  <c:v>42254</c:v>
                </c:pt>
                <c:pt idx="313">
                  <c:v>42255</c:v>
                </c:pt>
                <c:pt idx="314">
                  <c:v>42256</c:v>
                </c:pt>
                <c:pt idx="315">
                  <c:v>42257</c:v>
                </c:pt>
                <c:pt idx="316">
                  <c:v>42258</c:v>
                </c:pt>
                <c:pt idx="317">
                  <c:v>42261</c:v>
                </c:pt>
                <c:pt idx="318">
                  <c:v>42262</c:v>
                </c:pt>
                <c:pt idx="319">
                  <c:v>42263</c:v>
                </c:pt>
                <c:pt idx="320">
                  <c:v>42264</c:v>
                </c:pt>
                <c:pt idx="321">
                  <c:v>42265</c:v>
                </c:pt>
                <c:pt idx="322">
                  <c:v>42268</c:v>
                </c:pt>
                <c:pt idx="323">
                  <c:v>42269</c:v>
                </c:pt>
                <c:pt idx="324">
                  <c:v>42270</c:v>
                </c:pt>
                <c:pt idx="325">
                  <c:v>42271</c:v>
                </c:pt>
                <c:pt idx="326">
                  <c:v>42272</c:v>
                </c:pt>
                <c:pt idx="327">
                  <c:v>42275</c:v>
                </c:pt>
                <c:pt idx="328">
                  <c:v>42276</c:v>
                </c:pt>
                <c:pt idx="329">
                  <c:v>42277</c:v>
                </c:pt>
                <c:pt idx="330">
                  <c:v>42278</c:v>
                </c:pt>
                <c:pt idx="331">
                  <c:v>42279</c:v>
                </c:pt>
                <c:pt idx="332">
                  <c:v>42282</c:v>
                </c:pt>
                <c:pt idx="333">
                  <c:v>42283</c:v>
                </c:pt>
                <c:pt idx="334">
                  <c:v>42284</c:v>
                </c:pt>
                <c:pt idx="335">
                  <c:v>42285</c:v>
                </c:pt>
                <c:pt idx="336">
                  <c:v>42286</c:v>
                </c:pt>
                <c:pt idx="337">
                  <c:v>42289</c:v>
                </c:pt>
                <c:pt idx="338">
                  <c:v>42290</c:v>
                </c:pt>
                <c:pt idx="339">
                  <c:v>42291</c:v>
                </c:pt>
                <c:pt idx="340">
                  <c:v>42292</c:v>
                </c:pt>
                <c:pt idx="341">
                  <c:v>42293</c:v>
                </c:pt>
                <c:pt idx="342">
                  <c:v>42296</c:v>
                </c:pt>
                <c:pt idx="343">
                  <c:v>42297</c:v>
                </c:pt>
                <c:pt idx="344">
                  <c:v>42298</c:v>
                </c:pt>
                <c:pt idx="345">
                  <c:v>42299</c:v>
                </c:pt>
                <c:pt idx="346">
                  <c:v>42300</c:v>
                </c:pt>
                <c:pt idx="347">
                  <c:v>42303</c:v>
                </c:pt>
                <c:pt idx="348">
                  <c:v>42304</c:v>
                </c:pt>
                <c:pt idx="349">
                  <c:v>42305</c:v>
                </c:pt>
                <c:pt idx="350">
                  <c:v>42306</c:v>
                </c:pt>
                <c:pt idx="351">
                  <c:v>42307</c:v>
                </c:pt>
                <c:pt idx="352">
                  <c:v>42310</c:v>
                </c:pt>
                <c:pt idx="353">
                  <c:v>42311</c:v>
                </c:pt>
                <c:pt idx="354">
                  <c:v>42312</c:v>
                </c:pt>
                <c:pt idx="355">
                  <c:v>42313</c:v>
                </c:pt>
                <c:pt idx="356">
                  <c:v>42314</c:v>
                </c:pt>
                <c:pt idx="357">
                  <c:v>42317</c:v>
                </c:pt>
                <c:pt idx="358">
                  <c:v>42318</c:v>
                </c:pt>
                <c:pt idx="359">
                  <c:v>42319</c:v>
                </c:pt>
                <c:pt idx="360">
                  <c:v>42320</c:v>
                </c:pt>
                <c:pt idx="361">
                  <c:v>42321</c:v>
                </c:pt>
                <c:pt idx="362">
                  <c:v>42324</c:v>
                </c:pt>
                <c:pt idx="363">
                  <c:v>42325</c:v>
                </c:pt>
                <c:pt idx="364">
                  <c:v>42326</c:v>
                </c:pt>
                <c:pt idx="365">
                  <c:v>42327</c:v>
                </c:pt>
                <c:pt idx="366">
                  <c:v>42328</c:v>
                </c:pt>
                <c:pt idx="367">
                  <c:v>42331</c:v>
                </c:pt>
                <c:pt idx="368">
                  <c:v>42332</c:v>
                </c:pt>
                <c:pt idx="369">
                  <c:v>42333</c:v>
                </c:pt>
                <c:pt idx="370">
                  <c:v>42334</c:v>
                </c:pt>
                <c:pt idx="371">
                  <c:v>42335</c:v>
                </c:pt>
                <c:pt idx="372">
                  <c:v>42338</c:v>
                </c:pt>
                <c:pt idx="373">
                  <c:v>42339</c:v>
                </c:pt>
                <c:pt idx="374">
                  <c:v>42340</c:v>
                </c:pt>
                <c:pt idx="375">
                  <c:v>42341</c:v>
                </c:pt>
                <c:pt idx="376">
                  <c:v>42342</c:v>
                </c:pt>
                <c:pt idx="377">
                  <c:v>42345</c:v>
                </c:pt>
                <c:pt idx="378">
                  <c:v>42346</c:v>
                </c:pt>
                <c:pt idx="379">
                  <c:v>42347</c:v>
                </c:pt>
                <c:pt idx="380">
                  <c:v>42348</c:v>
                </c:pt>
                <c:pt idx="381">
                  <c:v>42349</c:v>
                </c:pt>
                <c:pt idx="382">
                  <c:v>42352</c:v>
                </c:pt>
                <c:pt idx="383">
                  <c:v>42353</c:v>
                </c:pt>
                <c:pt idx="384">
                  <c:v>42354</c:v>
                </c:pt>
                <c:pt idx="385">
                  <c:v>42355</c:v>
                </c:pt>
                <c:pt idx="386">
                  <c:v>42356</c:v>
                </c:pt>
                <c:pt idx="387">
                  <c:v>42359</c:v>
                </c:pt>
                <c:pt idx="388">
                  <c:v>42360</c:v>
                </c:pt>
                <c:pt idx="389">
                  <c:v>42361</c:v>
                </c:pt>
                <c:pt idx="390">
                  <c:v>42362</c:v>
                </c:pt>
                <c:pt idx="391">
                  <c:v>42363</c:v>
                </c:pt>
                <c:pt idx="392">
                  <c:v>42366</c:v>
                </c:pt>
                <c:pt idx="393">
                  <c:v>42367</c:v>
                </c:pt>
                <c:pt idx="394">
                  <c:v>42368</c:v>
                </c:pt>
                <c:pt idx="395">
                  <c:v>42369</c:v>
                </c:pt>
                <c:pt idx="396">
                  <c:v>42370</c:v>
                </c:pt>
                <c:pt idx="397">
                  <c:v>42373</c:v>
                </c:pt>
                <c:pt idx="398">
                  <c:v>42374</c:v>
                </c:pt>
                <c:pt idx="399">
                  <c:v>42375</c:v>
                </c:pt>
                <c:pt idx="400">
                  <c:v>42376</c:v>
                </c:pt>
                <c:pt idx="401">
                  <c:v>42377</c:v>
                </c:pt>
                <c:pt idx="402">
                  <c:v>42380</c:v>
                </c:pt>
                <c:pt idx="403">
                  <c:v>42381</c:v>
                </c:pt>
                <c:pt idx="404">
                  <c:v>42382</c:v>
                </c:pt>
                <c:pt idx="405">
                  <c:v>42383</c:v>
                </c:pt>
                <c:pt idx="406">
                  <c:v>42384</c:v>
                </c:pt>
                <c:pt idx="407">
                  <c:v>42387</c:v>
                </c:pt>
                <c:pt idx="408">
                  <c:v>42388</c:v>
                </c:pt>
                <c:pt idx="409">
                  <c:v>42389</c:v>
                </c:pt>
                <c:pt idx="410">
                  <c:v>42390</c:v>
                </c:pt>
                <c:pt idx="411">
                  <c:v>42391</c:v>
                </c:pt>
                <c:pt idx="412">
                  <c:v>42394</c:v>
                </c:pt>
                <c:pt idx="413">
                  <c:v>42395</c:v>
                </c:pt>
                <c:pt idx="414">
                  <c:v>42396</c:v>
                </c:pt>
                <c:pt idx="415">
                  <c:v>42397</c:v>
                </c:pt>
                <c:pt idx="416">
                  <c:v>42398</c:v>
                </c:pt>
                <c:pt idx="417">
                  <c:v>42401</c:v>
                </c:pt>
                <c:pt idx="418">
                  <c:v>42402</c:v>
                </c:pt>
                <c:pt idx="419">
                  <c:v>42403</c:v>
                </c:pt>
                <c:pt idx="420">
                  <c:v>42404</c:v>
                </c:pt>
                <c:pt idx="421">
                  <c:v>42405</c:v>
                </c:pt>
                <c:pt idx="422">
                  <c:v>42408</c:v>
                </c:pt>
                <c:pt idx="423">
                  <c:v>42409</c:v>
                </c:pt>
                <c:pt idx="424">
                  <c:v>42410</c:v>
                </c:pt>
                <c:pt idx="425">
                  <c:v>42411</c:v>
                </c:pt>
                <c:pt idx="426">
                  <c:v>42412</c:v>
                </c:pt>
                <c:pt idx="427">
                  <c:v>42415</c:v>
                </c:pt>
                <c:pt idx="428">
                  <c:v>42416</c:v>
                </c:pt>
                <c:pt idx="429">
                  <c:v>42417</c:v>
                </c:pt>
                <c:pt idx="430">
                  <c:v>42418</c:v>
                </c:pt>
                <c:pt idx="431">
                  <c:v>42419</c:v>
                </c:pt>
                <c:pt idx="432">
                  <c:v>42422</c:v>
                </c:pt>
                <c:pt idx="433">
                  <c:v>42423</c:v>
                </c:pt>
                <c:pt idx="434">
                  <c:v>42424</c:v>
                </c:pt>
                <c:pt idx="435">
                  <c:v>42425</c:v>
                </c:pt>
                <c:pt idx="436">
                  <c:v>42426</c:v>
                </c:pt>
                <c:pt idx="437">
                  <c:v>42429</c:v>
                </c:pt>
                <c:pt idx="438">
                  <c:v>42430</c:v>
                </c:pt>
                <c:pt idx="439">
                  <c:v>42431</c:v>
                </c:pt>
                <c:pt idx="440">
                  <c:v>42432</c:v>
                </c:pt>
                <c:pt idx="441">
                  <c:v>42433</c:v>
                </c:pt>
                <c:pt idx="442">
                  <c:v>42436</c:v>
                </c:pt>
                <c:pt idx="443">
                  <c:v>42437</c:v>
                </c:pt>
                <c:pt idx="444">
                  <c:v>42438</c:v>
                </c:pt>
                <c:pt idx="445">
                  <c:v>42439</c:v>
                </c:pt>
                <c:pt idx="446">
                  <c:v>42440</c:v>
                </c:pt>
                <c:pt idx="447">
                  <c:v>42443</c:v>
                </c:pt>
                <c:pt idx="448">
                  <c:v>42444</c:v>
                </c:pt>
                <c:pt idx="449">
                  <c:v>42445</c:v>
                </c:pt>
                <c:pt idx="450">
                  <c:v>42446</c:v>
                </c:pt>
                <c:pt idx="451">
                  <c:v>42447</c:v>
                </c:pt>
                <c:pt idx="452">
                  <c:v>42450</c:v>
                </c:pt>
                <c:pt idx="453">
                  <c:v>42451</c:v>
                </c:pt>
                <c:pt idx="454">
                  <c:v>42452</c:v>
                </c:pt>
                <c:pt idx="455">
                  <c:v>42453</c:v>
                </c:pt>
                <c:pt idx="456">
                  <c:v>42454</c:v>
                </c:pt>
                <c:pt idx="457">
                  <c:v>42457</c:v>
                </c:pt>
                <c:pt idx="458">
                  <c:v>42458</c:v>
                </c:pt>
                <c:pt idx="459">
                  <c:v>42459</c:v>
                </c:pt>
                <c:pt idx="460">
                  <c:v>42460</c:v>
                </c:pt>
                <c:pt idx="461">
                  <c:v>42461</c:v>
                </c:pt>
                <c:pt idx="462">
                  <c:v>42464</c:v>
                </c:pt>
                <c:pt idx="463">
                  <c:v>42465</c:v>
                </c:pt>
                <c:pt idx="464">
                  <c:v>42466</c:v>
                </c:pt>
                <c:pt idx="465">
                  <c:v>42467</c:v>
                </c:pt>
                <c:pt idx="466">
                  <c:v>42468</c:v>
                </c:pt>
                <c:pt idx="467">
                  <c:v>42471</c:v>
                </c:pt>
                <c:pt idx="468">
                  <c:v>42472</c:v>
                </c:pt>
                <c:pt idx="469">
                  <c:v>42473</c:v>
                </c:pt>
                <c:pt idx="470">
                  <c:v>42474</c:v>
                </c:pt>
                <c:pt idx="471">
                  <c:v>42475</c:v>
                </c:pt>
                <c:pt idx="472">
                  <c:v>42478</c:v>
                </c:pt>
                <c:pt idx="473">
                  <c:v>42479</c:v>
                </c:pt>
                <c:pt idx="474">
                  <c:v>42480</c:v>
                </c:pt>
              </c:numCache>
            </c:numRef>
          </c:cat>
          <c:val>
            <c:numRef>
              <c:f>'ER Hist Index'!$E$169:$RK$169</c:f>
              <c:numCache>
                <c:formatCode>General</c:formatCode>
                <c:ptCount val="475"/>
                <c:pt idx="0">
                  <c:v>100</c:v>
                </c:pt>
                <c:pt idx="1">
                  <c:v>99.89595465369537</c:v>
                </c:pt>
                <c:pt idx="2">
                  <c:v>99.162638234632027</c:v>
                </c:pt>
                <c:pt idx="3">
                  <c:v>99.029020520723577</c:v>
                </c:pt>
                <c:pt idx="4">
                  <c:v>98.558332022100913</c:v>
                </c:pt>
                <c:pt idx="5">
                  <c:v>98.368550901287165</c:v>
                </c:pt>
                <c:pt idx="6">
                  <c:v>#N/A</c:v>
                </c:pt>
                <c:pt idx="7">
                  <c:v>97.542030329745444</c:v>
                </c:pt>
                <c:pt idx="8">
                  <c:v>96.948354510049555</c:v>
                </c:pt>
                <c:pt idx="9">
                  <c:v>96.155998756274116</c:v>
                </c:pt>
                <c:pt idx="10">
                  <c:v>96.202721290222513</c:v>
                </c:pt>
                <c:pt idx="11">
                  <c:v>94.968361029823072</c:v>
                </c:pt>
                <c:pt idx="12">
                  <c:v>95.201612326437385</c:v>
                </c:pt>
                <c:pt idx="13">
                  <c:v>94.535285450892033</c:v>
                </c:pt>
                <c:pt idx="14">
                  <c:v>94.890710979042623</c:v>
                </c:pt>
                <c:pt idx="15">
                  <c:v>95.422275792442306</c:v>
                </c:pt>
                <c:pt idx="16">
                  <c:v>94.998626029254666</c:v>
                </c:pt>
                <c:pt idx="17">
                  <c:v>95.355210962856077</c:v>
                </c:pt>
                <c:pt idx="18">
                  <c:v>95.078670177005037</c:v>
                </c:pt>
                <c:pt idx="19">
                  <c:v>95.464541391151016</c:v>
                </c:pt>
                <c:pt idx="20">
                  <c:v>94.99757202429933</c:v>
                </c:pt>
                <c:pt idx="21">
                  <c:v>95.488467303636938</c:v>
                </c:pt>
                <c:pt idx="22">
                  <c:v>95.145012260336216</c:v>
                </c:pt>
                <c:pt idx="23">
                  <c:v>94.894535511309101</c:v>
                </c:pt>
                <c:pt idx="24">
                  <c:v>94.438136308437947</c:v>
                </c:pt>
                <c:pt idx="25">
                  <c:v>93.611088734418573</c:v>
                </c:pt>
                <c:pt idx="26">
                  <c:v>92.978384616948219</c:v>
                </c:pt>
                <c:pt idx="27">
                  <c:v>93.38956700723574</c:v>
                </c:pt>
                <c:pt idx="28">
                  <c:v>92.758142752925394</c:v>
                </c:pt>
                <c:pt idx="29">
                  <c:v>93.092698982960513</c:v>
                </c:pt>
                <c:pt idx="30">
                  <c:v>93.221242415869682</c:v>
                </c:pt>
                <c:pt idx="31">
                  <c:v>92.913096538572432</c:v>
                </c:pt>
                <c:pt idx="32">
                  <c:v>93.083739940840204</c:v>
                </c:pt>
                <c:pt idx="33">
                  <c:v>92.158609677120609</c:v>
                </c:pt>
                <c:pt idx="34">
                  <c:v>92.346749561646874</c:v>
                </c:pt>
                <c:pt idx="35">
                  <c:v>90.726668659237959</c:v>
                </c:pt>
                <c:pt idx="36">
                  <c:v>91.465496018496239</c:v>
                </c:pt>
                <c:pt idx="37">
                  <c:v>90.393211605799124</c:v>
                </c:pt>
                <c:pt idx="38">
                  <c:v>90.260527439136865</c:v>
                </c:pt>
                <c:pt idx="39">
                  <c:v>90.542232849268999</c:v>
                </c:pt>
                <c:pt idx="40">
                  <c:v>90.903033802691724</c:v>
                </c:pt>
                <c:pt idx="41">
                  <c:v>90.79030044411256</c:v>
                </c:pt>
                <c:pt idx="42">
                  <c:v>90.800569463820167</c:v>
                </c:pt>
                <c:pt idx="43">
                  <c:v>91.067910292132524</c:v>
                </c:pt>
                <c:pt idx="44">
                  <c:v>91.183549692945775</c:v>
                </c:pt>
                <c:pt idx="45">
                  <c:v>91.372954383418389</c:v>
                </c:pt>
                <c:pt idx="46">
                  <c:v>91.987108013674927</c:v>
                </c:pt>
                <c:pt idx="47">
                  <c:v>#N/A</c:v>
                </c:pt>
                <c:pt idx="48">
                  <c:v>90.170154042824166</c:v>
                </c:pt>
                <c:pt idx="49">
                  <c:v>91.450032260080192</c:v>
                </c:pt>
                <c:pt idx="50">
                  <c:v>90.838408241716451</c:v>
                </c:pt>
                <c:pt idx="51">
                  <c:v>90.395756274905551</c:v>
                </c:pt>
                <c:pt idx="52">
                  <c:v>89.922417706680903</c:v>
                </c:pt>
                <c:pt idx="53">
                  <c:v>89.570199365037297</c:v>
                </c:pt>
                <c:pt idx="54">
                  <c:v>88.73142222158647</c:v>
                </c:pt>
                <c:pt idx="55">
                  <c:v>88.644978758035819</c:v>
                </c:pt>
                <c:pt idx="56">
                  <c:v>88.184634565189072</c:v>
                </c:pt>
                <c:pt idx="57">
                  <c:v>88.280037070859933</c:v>
                </c:pt>
                <c:pt idx="58">
                  <c:v>89.169376337739251</c:v>
                </c:pt>
                <c:pt idx="59">
                  <c:v>88.972533383724766</c:v>
                </c:pt>
                <c:pt idx="60">
                  <c:v>87.906723572896112</c:v>
                </c:pt>
                <c:pt idx="61">
                  <c:v>87.784172911018644</c:v>
                </c:pt>
                <c:pt idx="62">
                  <c:v>86.995566403441472</c:v>
                </c:pt>
                <c:pt idx="63">
                  <c:v>87.076212839737778</c:v>
                </c:pt>
                <c:pt idx="64">
                  <c:v>87.557893104323142</c:v>
                </c:pt>
                <c:pt idx="65">
                  <c:v>87.478391016263984</c:v>
                </c:pt>
                <c:pt idx="66">
                  <c:v>87.710889452195971</c:v>
                </c:pt>
                <c:pt idx="67">
                  <c:v>88.379595367497615</c:v>
                </c:pt>
                <c:pt idx="68">
                  <c:v>86.472659487889104</c:v>
                </c:pt>
                <c:pt idx="69">
                  <c:v>86.289578827148418</c:v>
                </c:pt>
                <c:pt idx="70">
                  <c:v>85.826178019931177</c:v>
                </c:pt>
                <c:pt idx="71">
                  <c:v>85.192916785555909</c:v>
                </c:pt>
                <c:pt idx="72">
                  <c:v>85.858807001905447</c:v>
                </c:pt>
                <c:pt idx="73">
                  <c:v>85.393418642486736</c:v>
                </c:pt>
                <c:pt idx="74">
                  <c:v>84.519934621578386</c:v>
                </c:pt>
                <c:pt idx="75">
                  <c:v>83.643905931563452</c:v>
                </c:pt>
                <c:pt idx="76">
                  <c:v>83.460915614104707</c:v>
                </c:pt>
                <c:pt idx="77">
                  <c:v>83.459244263389806</c:v>
                </c:pt>
                <c:pt idx="78">
                  <c:v>81.284892269400643</c:v>
                </c:pt>
                <c:pt idx="79">
                  <c:v>80.339720854316184</c:v>
                </c:pt>
                <c:pt idx="80">
                  <c:v>81.097836504257046</c:v>
                </c:pt>
                <c:pt idx="81">
                  <c:v>81.343991832967319</c:v>
                </c:pt>
                <c:pt idx="82">
                  <c:v>80.892727139949969</c:v>
                </c:pt>
                <c:pt idx="83">
                  <c:v>81.463531052115286</c:v>
                </c:pt>
                <c:pt idx="84">
                  <c:v>80.550205643895396</c:v>
                </c:pt>
                <c:pt idx="85">
                  <c:v>81.599648263489158</c:v>
                </c:pt>
                <c:pt idx="86">
                  <c:v>80.872520359234954</c:v>
                </c:pt>
                <c:pt idx="87">
                  <c:v>80.900842978106041</c:v>
                </c:pt>
                <c:pt idx="88">
                  <c:v>81.392189973853149</c:v>
                </c:pt>
                <c:pt idx="89">
                  <c:v>82.325436075728703</c:v>
                </c:pt>
                <c:pt idx="90">
                  <c:v>81.554070077778007</c:v>
                </c:pt>
                <c:pt idx="91">
                  <c:v>81.247565436768397</c:v>
                </c:pt>
                <c:pt idx="92">
                  <c:v>80.673569395309812</c:v>
                </c:pt>
                <c:pt idx="93">
                  <c:v>79.327002778808762</c:v>
                </c:pt>
                <c:pt idx="94">
                  <c:v>79.690017142637714</c:v>
                </c:pt>
                <c:pt idx="95">
                  <c:v>79.760078357739758</c:v>
                </c:pt>
                <c:pt idx="96">
                  <c:v>80.421029808013031</c:v>
                </c:pt>
                <c:pt idx="97">
                  <c:v>79.675276130476689</c:v>
                </c:pt>
                <c:pt idx="98">
                  <c:v>79.837472435888259</c:v>
                </c:pt>
                <c:pt idx="99">
                  <c:v>79.521782894553525</c:v>
                </c:pt>
                <c:pt idx="100">
                  <c:v>77.45981794322978</c:v>
                </c:pt>
                <c:pt idx="101">
                  <c:v>78.443821912311307</c:v>
                </c:pt>
                <c:pt idx="102">
                  <c:v>78.515238276641639</c:v>
                </c:pt>
                <c:pt idx="103">
                  <c:v>77.899895126506877</c:v>
                </c:pt>
                <c:pt idx="104">
                  <c:v>77.757950773451384</c:v>
                </c:pt>
                <c:pt idx="105">
                  <c:v>78.536724920516733</c:v>
                </c:pt>
                <c:pt idx="106">
                  <c:v>79.080335504834437</c:v>
                </c:pt>
                <c:pt idx="107">
                  <c:v>78.469855834707928</c:v>
                </c:pt>
                <c:pt idx="108">
                  <c:v>77.78791462861011</c:v>
                </c:pt>
                <c:pt idx="109">
                  <c:v>77.534622180630862</c:v>
                </c:pt>
                <c:pt idx="110">
                  <c:v>#N/A</c:v>
                </c:pt>
                <c:pt idx="111">
                  <c:v>72.592694089366091</c:v>
                </c:pt>
                <c:pt idx="112">
                  <c:v>74.223540899532978</c:v>
                </c:pt>
                <c:pt idx="113">
                  <c:v>72.575438522525872</c:v>
                </c:pt>
                <c:pt idx="114">
                  <c:v>72.280151505683719</c:v>
                </c:pt>
                <c:pt idx="115">
                  <c:v>71.981160414284176</c:v>
                </c:pt>
                <c:pt idx="116">
                  <c:v>71.646724641958315</c:v>
                </c:pt>
                <c:pt idx="117">
                  <c:v>69.803796977565455</c:v>
                </c:pt>
                <c:pt idx="118">
                  <c:v>70.439105992996886</c:v>
                </c:pt>
                <c:pt idx="119">
                  <c:v>68.707210222041226</c:v>
                </c:pt>
                <c:pt idx="120">
                  <c:v>68.392213312534238</c:v>
                </c:pt>
                <c:pt idx="121">
                  <c:v>67.410091495158724</c:v>
                </c:pt>
                <c:pt idx="122">
                  <c:v>66.482717706605655</c:v>
                </c:pt>
                <c:pt idx="123">
                  <c:v>65.732732952034425</c:v>
                </c:pt>
                <c:pt idx="124">
                  <c:v>66.300781394102202</c:v>
                </c:pt>
                <c:pt idx="125">
                  <c:v>65.220381143249028</c:v>
                </c:pt>
                <c:pt idx="126">
                  <c:v>66.358074092031146</c:v>
                </c:pt>
                <c:pt idx="127">
                  <c:v>65.231147051007099</c:v>
                </c:pt>
                <c:pt idx="128">
                  <c:v>66.231668783459952</c:v>
                </c:pt>
                <c:pt idx="129">
                  <c:v>64.986497443661548</c:v>
                </c:pt>
                <c:pt idx="130">
                  <c:v>#N/A</c:v>
                </c:pt>
                <c:pt idx="131">
                  <c:v>64.619628433138814</c:v>
                </c:pt>
                <c:pt idx="132">
                  <c:v>63.87080308401849</c:v>
                </c:pt>
                <c:pt idx="133">
                  <c:v>63.818132950679356</c:v>
                </c:pt>
                <c:pt idx="134">
                  <c:v>62.957598133507801</c:v>
                </c:pt>
                <c:pt idx="135">
                  <c:v>#N/A</c:v>
                </c:pt>
                <c:pt idx="136">
                  <c:v>62.48115777927179</c:v>
                </c:pt>
                <c:pt idx="137">
                  <c:v>60.922856624458809</c:v>
                </c:pt>
                <c:pt idx="138">
                  <c:v>59.920528026368189</c:v>
                </c:pt>
                <c:pt idx="139">
                  <c:v>59.728879811062086</c:v>
                </c:pt>
                <c:pt idx="140">
                  <c:v>59.792345966586559</c:v>
                </c:pt>
                <c:pt idx="141">
                  <c:v>59.476852169029272</c:v>
                </c:pt>
                <c:pt idx="142">
                  <c:v>57.939043881990578</c:v>
                </c:pt>
                <c:pt idx="143">
                  <c:v>57.370890039427302</c:v>
                </c:pt>
                <c:pt idx="144">
                  <c:v>58.56950447462745</c:v>
                </c:pt>
                <c:pt idx="145">
                  <c:v>57.627359559486145</c:v>
                </c:pt>
                <c:pt idx="146">
                  <c:v>58.940574447757854</c:v>
                </c:pt>
                <c:pt idx="147">
                  <c:v>#N/A</c:v>
                </c:pt>
                <c:pt idx="148">
                  <c:v>57.403519021401571</c:v>
                </c:pt>
                <c:pt idx="149">
                  <c:v>58.142722811001114</c:v>
                </c:pt>
                <c:pt idx="150">
                  <c:v>57.469846047519056</c:v>
                </c:pt>
                <c:pt idx="151">
                  <c:v>57.178398620156969</c:v>
                </c:pt>
                <c:pt idx="152">
                  <c:v>56.863883541486743</c:v>
                </c:pt>
                <c:pt idx="153">
                  <c:v>57.548264016195525</c:v>
                </c:pt>
                <c:pt idx="154">
                  <c:v>56.725281889861002</c:v>
                </c:pt>
                <c:pt idx="155">
                  <c:v>56.476416262694158</c:v>
                </c:pt>
                <c:pt idx="156">
                  <c:v>58.675236228860612</c:v>
                </c:pt>
                <c:pt idx="157">
                  <c:v>59.677384140387424</c:v>
                </c:pt>
                <c:pt idx="158">
                  <c:v>62.140593720991333</c:v>
                </c:pt>
                <c:pt idx="159">
                  <c:v>59.611554002320304</c:v>
                </c:pt>
                <c:pt idx="160">
                  <c:v>60.839981720542603</c:v>
                </c:pt>
                <c:pt idx="161">
                  <c:v>61.796912819485875</c:v>
                </c:pt>
                <c:pt idx="162">
                  <c:v>62.802072173742154</c:v>
                </c:pt>
                <c:pt idx="163">
                  <c:v>61.52296187438219</c:v>
                </c:pt>
                <c:pt idx="164">
                  <c:v>60.866934132971792</c:v>
                </c:pt>
                <c:pt idx="165">
                  <c:v>62.785900726284709</c:v>
                </c:pt>
                <c:pt idx="166">
                  <c:v>64.142299703297596</c:v>
                </c:pt>
                <c:pt idx="167">
                  <c:v>#N/A</c:v>
                </c:pt>
                <c:pt idx="168">
                  <c:v>64.181704431413252</c:v>
                </c:pt>
                <c:pt idx="169">
                  <c:v>63.325475977344915</c:v>
                </c:pt>
                <c:pt idx="170">
                  <c:v>62.993012700006872</c:v>
                </c:pt>
                <c:pt idx="171">
                  <c:v>62.663199492270763</c:v>
                </c:pt>
                <c:pt idx="172">
                  <c:v>61.822976856309779</c:v>
                </c:pt>
                <c:pt idx="173">
                  <c:v>61.762612486796698</c:v>
                </c:pt>
                <c:pt idx="174">
                  <c:v>62.999562587943522</c:v>
                </c:pt>
                <c:pt idx="175">
                  <c:v>61.993981631705076</c:v>
                </c:pt>
                <c:pt idx="176">
                  <c:v>63.427292856029709</c:v>
                </c:pt>
                <c:pt idx="177">
                  <c:v>62.195853695077879</c:v>
                </c:pt>
                <c:pt idx="178">
                  <c:v>62.820938862442553</c:v>
                </c:pt>
                <c:pt idx="179">
                  <c:v>62.844608802296491</c:v>
                </c:pt>
                <c:pt idx="180">
                  <c:v>62.443138314811726</c:v>
                </c:pt>
                <c:pt idx="181">
                  <c:v>62.002263099211213</c:v>
                </c:pt>
                <c:pt idx="182">
                  <c:v>61.821847565286163</c:v>
                </c:pt>
                <c:pt idx="183">
                  <c:v>60.668449942669653</c:v>
                </c:pt>
                <c:pt idx="184">
                  <c:v>61.058281204004906</c:v>
                </c:pt>
                <c:pt idx="185">
                  <c:v>60.735349142905797</c:v>
                </c:pt>
                <c:pt idx="186">
                  <c:v>59.227820912512321</c:v>
                </c:pt>
                <c:pt idx="187">
                  <c:v>58.683096094384624</c:v>
                </c:pt>
                <c:pt idx="188">
                  <c:v>58.257503950636405</c:v>
                </c:pt>
                <c:pt idx="189">
                  <c:v>59.613662012230975</c:v>
                </c:pt>
                <c:pt idx="190">
                  <c:v>59.027590085427093</c:v>
                </c:pt>
                <c:pt idx="191">
                  <c:v>59.95281069242855</c:v>
                </c:pt>
                <c:pt idx="192">
                  <c:v>60.502248418427918</c:v>
                </c:pt>
                <c:pt idx="193">
                  <c:v>60.255114370830562</c:v>
                </c:pt>
                <c:pt idx="194">
                  <c:v>60.939238872907318</c:v>
                </c:pt>
                <c:pt idx="195">
                  <c:v>62.245949044883311</c:v>
                </c:pt>
                <c:pt idx="196">
                  <c:v>60.637642883546746</c:v>
                </c:pt>
                <c:pt idx="197">
                  <c:v>60.59078483467556</c:v>
                </c:pt>
                <c:pt idx="198">
                  <c:v>59.72431747532687</c:v>
                </c:pt>
                <c:pt idx="199">
                  <c:v>61.238531108579863</c:v>
                </c:pt>
                <c:pt idx="200">
                  <c:v>60.374533132269335</c:v>
                </c:pt>
                <c:pt idx="201">
                  <c:v>#N/A</c:v>
                </c:pt>
                <c:pt idx="202">
                  <c:v>62.208034980918768</c:v>
                </c:pt>
                <c:pt idx="203">
                  <c:v>62.919322696415712</c:v>
                </c:pt>
                <c:pt idx="204">
                  <c:v>60.841366984198196</c:v>
                </c:pt>
                <c:pt idx="205">
                  <c:v>61.185153286199245</c:v>
                </c:pt>
                <c:pt idx="206">
                  <c:v>62.090694114963327</c:v>
                </c:pt>
                <c:pt idx="207">
                  <c:v>62.150531481998705</c:v>
                </c:pt>
                <c:pt idx="208">
                  <c:v>62.932136385229796</c:v>
                </c:pt>
                <c:pt idx="209">
                  <c:v>64.871219415975901</c:v>
                </c:pt>
                <c:pt idx="210">
                  <c:v>65.44881413149615</c:v>
                </c:pt>
                <c:pt idx="211">
                  <c:v>65.003557266724201</c:v>
                </c:pt>
                <c:pt idx="212">
                  <c:v>64.868734975723967</c:v>
                </c:pt>
                <c:pt idx="213">
                  <c:v>64.167430192875358</c:v>
                </c:pt>
                <c:pt idx="214">
                  <c:v>64.227915020097626</c:v>
                </c:pt>
                <c:pt idx="215">
                  <c:v>65.508832185095287</c:v>
                </c:pt>
                <c:pt idx="216">
                  <c:v>65.562315407971411</c:v>
                </c:pt>
                <c:pt idx="217">
                  <c:v>65.351409016410088</c:v>
                </c:pt>
                <c:pt idx="218">
                  <c:v>65.448512987223197</c:v>
                </c:pt>
                <c:pt idx="219">
                  <c:v>66.387571173566684</c:v>
                </c:pt>
                <c:pt idx="220">
                  <c:v>67.092655317040908</c:v>
                </c:pt>
                <c:pt idx="221">
                  <c:v>66.828115130466941</c:v>
                </c:pt>
                <c:pt idx="222">
                  <c:v>66.859087818939955</c:v>
                </c:pt>
                <c:pt idx="223">
                  <c:v>67.848316641157268</c:v>
                </c:pt>
                <c:pt idx="224">
                  <c:v>67.904058446080484</c:v>
                </c:pt>
                <c:pt idx="225">
                  <c:v>66.530132872381756</c:v>
                </c:pt>
                <c:pt idx="226">
                  <c:v>66.901007101734777</c:v>
                </c:pt>
                <c:pt idx="227">
                  <c:v>66.594547632366087</c:v>
                </c:pt>
                <c:pt idx="228">
                  <c:v>67.882918118119264</c:v>
                </c:pt>
                <c:pt idx="229">
                  <c:v>67.986858063928409</c:v>
                </c:pt>
                <c:pt idx="230">
                  <c:v>68.034228058063633</c:v>
                </c:pt>
                <c:pt idx="231">
                  <c:v>67.871625207883653</c:v>
                </c:pt>
                <c:pt idx="232">
                  <c:v>67.567047890220849</c:v>
                </c:pt>
                <c:pt idx="233">
                  <c:v>65.859213546673971</c:v>
                </c:pt>
                <c:pt idx="234">
                  <c:v>66.340652895840975</c:v>
                </c:pt>
                <c:pt idx="235">
                  <c:v>67.46858877017948</c:v>
                </c:pt>
                <c:pt idx="236">
                  <c:v>66.542103357231639</c:v>
                </c:pt>
                <c:pt idx="237">
                  <c:v>#N/A</c:v>
                </c:pt>
                <c:pt idx="238">
                  <c:v>65.136196261745567</c:v>
                </c:pt>
                <c:pt idx="239">
                  <c:v>64.324958762056085</c:v>
                </c:pt>
                <c:pt idx="240">
                  <c:v>64.620215664471075</c:v>
                </c:pt>
                <c:pt idx="241">
                  <c:v>66.115276521964319</c:v>
                </c:pt>
                <c:pt idx="242">
                  <c:v>66.022298227690641</c:v>
                </c:pt>
                <c:pt idx="243">
                  <c:v>66.776905546851609</c:v>
                </c:pt>
                <c:pt idx="244">
                  <c:v>65.678798012748857</c:v>
                </c:pt>
                <c:pt idx="245">
                  <c:v>64.559655551180583</c:v>
                </c:pt>
                <c:pt idx="246">
                  <c:v>65.180344012160148</c:v>
                </c:pt>
                <c:pt idx="247">
                  <c:v>65.078090474279605</c:v>
                </c:pt>
                <c:pt idx="248">
                  <c:v>66.634705221164111</c:v>
                </c:pt>
                <c:pt idx="249">
                  <c:v>67.343056779999799</c:v>
                </c:pt>
                <c:pt idx="250">
                  <c:v>66.691561259897327</c:v>
                </c:pt>
                <c:pt idx="251">
                  <c:v>65.939588953124584</c:v>
                </c:pt>
                <c:pt idx="252">
                  <c:v>65.406382903437319</c:v>
                </c:pt>
                <c:pt idx="253">
                  <c:v>65.607803250400679</c:v>
                </c:pt>
                <c:pt idx="254">
                  <c:v>65.71419752203434</c:v>
                </c:pt>
                <c:pt idx="255">
                  <c:v>65.870747372327926</c:v>
                </c:pt>
                <c:pt idx="256">
                  <c:v>64.979721697520148</c:v>
                </c:pt>
                <c:pt idx="257">
                  <c:v>65.220275742753486</c:v>
                </c:pt>
                <c:pt idx="258">
                  <c:v>66.069698336253154</c:v>
                </c:pt>
                <c:pt idx="259">
                  <c:v>65.523046194778587</c:v>
                </c:pt>
                <c:pt idx="260">
                  <c:v>65.372970946353348</c:v>
                </c:pt>
                <c:pt idx="261">
                  <c:v>65.610453320002676</c:v>
                </c:pt>
                <c:pt idx="262">
                  <c:v>64.988259137658289</c:v>
                </c:pt>
                <c:pt idx="263">
                  <c:v>66.356026310975111</c:v>
                </c:pt>
                <c:pt idx="264">
                  <c:v>65.142881664605085</c:v>
                </c:pt>
                <c:pt idx="265">
                  <c:v>65.319517837904556</c:v>
                </c:pt>
                <c:pt idx="266">
                  <c:v>#N/A</c:v>
                </c:pt>
                <c:pt idx="267">
                  <c:v>62.112436731470403</c:v>
                </c:pt>
                <c:pt idx="268">
                  <c:v>61.627594452019054</c:v>
                </c:pt>
                <c:pt idx="269">
                  <c:v>61.637592441881054</c:v>
                </c:pt>
                <c:pt idx="270">
                  <c:v>62.555826501749998</c:v>
                </c:pt>
                <c:pt idx="271">
                  <c:v>62.559967235503095</c:v>
                </c:pt>
                <c:pt idx="272">
                  <c:v>62.285609745630964</c:v>
                </c:pt>
                <c:pt idx="273">
                  <c:v>62.455997175266688</c:v>
                </c:pt>
                <c:pt idx="274">
                  <c:v>61.410529660075866</c:v>
                </c:pt>
                <c:pt idx="275">
                  <c:v>61.154557028067394</c:v>
                </c:pt>
                <c:pt idx="276">
                  <c:v>60.941166196254201</c:v>
                </c:pt>
                <c:pt idx="277">
                  <c:v>60.245462696882477</c:v>
                </c:pt>
                <c:pt idx="278">
                  <c:v>60.358632714657496</c:v>
                </c:pt>
                <c:pt idx="279">
                  <c:v>59.528950128249825</c:v>
                </c:pt>
                <c:pt idx="280">
                  <c:v>58.875226140527481</c:v>
                </c:pt>
                <c:pt idx="281">
                  <c:v>58.217376476265677</c:v>
                </c:pt>
                <c:pt idx="282">
                  <c:v>57.316277525527603</c:v>
                </c:pt>
                <c:pt idx="283">
                  <c:v>57.750000564645489</c:v>
                </c:pt>
                <c:pt idx="284">
                  <c:v>57.933457655727324</c:v>
                </c:pt>
                <c:pt idx="285">
                  <c:v>57.767180845417379</c:v>
                </c:pt>
                <c:pt idx="286">
                  <c:v>56.974132459814157</c:v>
                </c:pt>
                <c:pt idx="287">
                  <c:v>55.512438387763893</c:v>
                </c:pt>
                <c:pt idx="288">
                  <c:v>55.911936380260897</c:v>
                </c:pt>
                <c:pt idx="289">
                  <c:v>55.609918788918201</c:v>
                </c:pt>
                <c:pt idx="290">
                  <c:v>55.324042530605652</c:v>
                </c:pt>
                <c:pt idx="291">
                  <c:v>55.021859309912848</c:v>
                </c:pt>
                <c:pt idx="292">
                  <c:v>56.470769807576325</c:v>
                </c:pt>
                <c:pt idx="293">
                  <c:v>55.267653265495554</c:v>
                </c:pt>
                <c:pt idx="294">
                  <c:v>55.394148917348694</c:v>
                </c:pt>
                <c:pt idx="295">
                  <c:v>55.059848659945601</c:v>
                </c:pt>
                <c:pt idx="296">
                  <c:v>54.961600340895309</c:v>
                </c:pt>
                <c:pt idx="297">
                  <c:v>54.567342258747658</c:v>
                </c:pt>
                <c:pt idx="298">
                  <c:v>54.547752823792194</c:v>
                </c:pt>
                <c:pt idx="299">
                  <c:v>53.420840839981736</c:v>
                </c:pt>
                <c:pt idx="300">
                  <c:v>53.483162647268955</c:v>
                </c:pt>
                <c:pt idx="301">
                  <c:v>52.415455627520672</c:v>
                </c:pt>
                <c:pt idx="302">
                  <c:v>50.725388796077929</c:v>
                </c:pt>
                <c:pt idx="303">
                  <c:v>51.156672566584881</c:v>
                </c:pt>
                <c:pt idx="304">
                  <c:v>50.518005792510088</c:v>
                </c:pt>
                <c:pt idx="305">
                  <c:v>53.245349014919455</c:v>
                </c:pt>
                <c:pt idx="306">
                  <c:v>55.056897446070707</c:v>
                </c:pt>
                <c:pt idx="307">
                  <c:v>57.345097032449047</c:v>
                </c:pt>
                <c:pt idx="308">
                  <c:v>54.828690316028343</c:v>
                </c:pt>
                <c:pt idx="309">
                  <c:v>55.206114433318</c:v>
                </c:pt>
                <c:pt idx="310">
                  <c:v>55.661369287951906</c:v>
                </c:pt>
                <c:pt idx="311">
                  <c:v>54.939707152251756</c:v>
                </c:pt>
                <c:pt idx="312">
                  <c:v>#N/A</c:v>
                </c:pt>
                <c:pt idx="313">
                  <c:v>55.24883174843611</c:v>
                </c:pt>
                <c:pt idx="314">
                  <c:v>54.193893245860963</c:v>
                </c:pt>
                <c:pt idx="315">
                  <c:v>55.206189719386224</c:v>
                </c:pt>
                <c:pt idx="316">
                  <c:v>54.729086847749741</c:v>
                </c:pt>
                <c:pt idx="317">
                  <c:v>54.147773000458486</c:v>
                </c:pt>
                <c:pt idx="318">
                  <c:v>54.271904669768944</c:v>
                </c:pt>
                <c:pt idx="319">
                  <c:v>55.466830087625446</c:v>
                </c:pt>
                <c:pt idx="320">
                  <c:v>55.07347543829664</c:v>
                </c:pt>
                <c:pt idx="321">
                  <c:v>53.843782914127971</c:v>
                </c:pt>
                <c:pt idx="322">
                  <c:v>54.896101461528424</c:v>
                </c:pt>
                <c:pt idx="323">
                  <c:v>54.548686371038329</c:v>
                </c:pt>
                <c:pt idx="324">
                  <c:v>53.793190676272161</c:v>
                </c:pt>
                <c:pt idx="325">
                  <c:v>53.951532334989913</c:v>
                </c:pt>
                <c:pt idx="326">
                  <c:v>54.509176242427174</c:v>
                </c:pt>
                <c:pt idx="327">
                  <c:v>53.558388486652142</c:v>
                </c:pt>
                <c:pt idx="328">
                  <c:v>54.005527503130004</c:v>
                </c:pt>
                <c:pt idx="329">
                  <c:v>54.106124747509355</c:v>
                </c:pt>
                <c:pt idx="330">
                  <c:v>53.709788769878351</c:v>
                </c:pt>
                <c:pt idx="331">
                  <c:v>53.942076404819204</c:v>
                </c:pt>
                <c:pt idx="332">
                  <c:v>54.755256285069201</c:v>
                </c:pt>
                <c:pt idx="333">
                  <c:v>56.412212303700983</c:v>
                </c:pt>
                <c:pt idx="334">
                  <c:v>56.099007202618147</c:v>
                </c:pt>
                <c:pt idx="335">
                  <c:v>56.916327816621205</c:v>
                </c:pt>
                <c:pt idx="336">
                  <c:v>57.145378150627863</c:v>
                </c:pt>
                <c:pt idx="337">
                  <c:v>55.751185567359549</c:v>
                </c:pt>
                <c:pt idx="338">
                  <c:v>55.499323554676884</c:v>
                </c:pt>
                <c:pt idx="339">
                  <c:v>55.439410901573261</c:v>
                </c:pt>
                <c:pt idx="340">
                  <c:v>55.196929532992989</c:v>
                </c:pt>
                <c:pt idx="341">
                  <c:v>55.59203081910492</c:v>
                </c:pt>
                <c:pt idx="342">
                  <c:v>54.448013840590797</c:v>
                </c:pt>
                <c:pt idx="343">
                  <c:v>54.617648409544138</c:v>
                </c:pt>
                <c:pt idx="344">
                  <c:v>54.077666613715436</c:v>
                </c:pt>
                <c:pt idx="345">
                  <c:v>54.199614987047028</c:v>
                </c:pt>
                <c:pt idx="346">
                  <c:v>53.767879500130604</c:v>
                </c:pt>
                <c:pt idx="347">
                  <c:v>53.400332914993768</c:v>
                </c:pt>
                <c:pt idx="348">
                  <c:v>52.886942158466603</c:v>
                </c:pt>
                <c:pt idx="349">
                  <c:v>54.443481619282842</c:v>
                </c:pt>
                <c:pt idx="350">
                  <c:v>54.272627416024037</c:v>
                </c:pt>
                <c:pt idx="351">
                  <c:v>54.724554626441837</c:v>
                </c:pt>
                <c:pt idx="352">
                  <c:v>54.286615567502601</c:v>
                </c:pt>
                <c:pt idx="353">
                  <c:v>55.436384401630065</c:v>
                </c:pt>
                <c:pt idx="354">
                  <c:v>54.215921949427354</c:v>
                </c:pt>
                <c:pt idx="355">
                  <c:v>53.515430256115671</c:v>
                </c:pt>
                <c:pt idx="356">
                  <c:v>53.254037027194066</c:v>
                </c:pt>
                <c:pt idx="357">
                  <c:v>52.847401915428144</c:v>
                </c:pt>
                <c:pt idx="358">
                  <c:v>52.931677140213488</c:v>
                </c:pt>
                <c:pt idx="359">
                  <c:v>52.409191826643273</c:v>
                </c:pt>
                <c:pt idx="360">
                  <c:v>51.748933008197916</c:v>
                </c:pt>
                <c:pt idx="361">
                  <c:v>51.116123490231999</c:v>
                </c:pt>
                <c:pt idx="362">
                  <c:v>51.087138353960455</c:v>
                </c:pt>
                <c:pt idx="363">
                  <c:v>50.575524348643761</c:v>
                </c:pt>
                <c:pt idx="364">
                  <c:v>50.745926835493158</c:v>
                </c:pt>
                <c:pt idx="365">
                  <c:v>50.812314090465236</c:v>
                </c:pt>
                <c:pt idx="366">
                  <c:v>50.850981015112126</c:v>
                </c:pt>
                <c:pt idx="367">
                  <c:v>51.004429079394406</c:v>
                </c:pt>
                <c:pt idx="368">
                  <c:v>51.704544342364912</c:v>
                </c:pt>
                <c:pt idx="369">
                  <c:v>51.755061294152448</c:v>
                </c:pt>
                <c:pt idx="370">
                  <c:v>#N/A</c:v>
                </c:pt>
                <c:pt idx="371">
                  <c:v>50.787108314819243</c:v>
                </c:pt>
                <c:pt idx="372">
                  <c:v>50.614763447409295</c:v>
                </c:pt>
                <c:pt idx="373">
                  <c:v>50.847924400741697</c:v>
                </c:pt>
                <c:pt idx="374">
                  <c:v>49.434202611372541</c:v>
                </c:pt>
                <c:pt idx="375">
                  <c:v>50.206622614278608</c:v>
                </c:pt>
                <c:pt idx="376">
                  <c:v>49.893116368922826</c:v>
                </c:pt>
                <c:pt idx="377">
                  <c:v>48.191530769039659</c:v>
                </c:pt>
                <c:pt idx="378">
                  <c:v>48.032195334221235</c:v>
                </c:pt>
                <c:pt idx="379">
                  <c:v>48.042599868851681</c:v>
                </c:pt>
                <c:pt idx="380">
                  <c:v>48.114618521727934</c:v>
                </c:pt>
                <c:pt idx="381">
                  <c:v>47.267514739130021</c:v>
                </c:pt>
                <c:pt idx="382">
                  <c:v>47.038012688713948</c:v>
                </c:pt>
                <c:pt idx="383">
                  <c:v>47.316450683484547</c:v>
                </c:pt>
                <c:pt idx="384">
                  <c:v>46.336753077506245</c:v>
                </c:pt>
                <c:pt idx="385">
                  <c:v>45.998432544059312</c:v>
                </c:pt>
                <c:pt idx="386">
                  <c:v>46.283811914321454</c:v>
                </c:pt>
                <c:pt idx="387">
                  <c:v>46.065376915936341</c:v>
                </c:pt>
                <c:pt idx="388">
                  <c:v>45.926413891183032</c:v>
                </c:pt>
                <c:pt idx="389">
                  <c:v>46.937701531393891</c:v>
                </c:pt>
                <c:pt idx="390">
                  <c:v>47.280659686644313</c:v>
                </c:pt>
                <c:pt idx="391">
                  <c:v>#N/A</c:v>
                </c:pt>
                <c:pt idx="392">
                  <c:v>46.596670699490375</c:v>
                </c:pt>
                <c:pt idx="393">
                  <c:v>47.464673894631105</c:v>
                </c:pt>
                <c:pt idx="394">
                  <c:v>46.544256538783223</c:v>
                </c:pt>
                <c:pt idx="395">
                  <c:v>46.926167705739886</c:v>
                </c:pt>
                <c:pt idx="396">
                  <c:v>#N/A</c:v>
                </c:pt>
                <c:pt idx="397">
                  <c:v>46.622855194023508</c:v>
                </c:pt>
                <c:pt idx="398">
                  <c:v>46.249647096555137</c:v>
                </c:pt>
                <c:pt idx="399">
                  <c:v>44.863374607665463</c:v>
                </c:pt>
                <c:pt idx="400">
                  <c:v>44.525385332918788</c:v>
                </c:pt>
                <c:pt idx="401">
                  <c:v>44.504335348239486</c:v>
                </c:pt>
                <c:pt idx="402">
                  <c:v>43.307392263754195</c:v>
                </c:pt>
                <c:pt idx="403">
                  <c:v>42.876560209656624</c:v>
                </c:pt>
                <c:pt idx="404">
                  <c:v>42.860012331857988</c:v>
                </c:pt>
                <c:pt idx="405">
                  <c:v>43.217621155987437</c:v>
                </c:pt>
                <c:pt idx="406">
                  <c:v>42.035117939390211</c:v>
                </c:pt>
                <c:pt idx="407">
                  <c:v>#N/A</c:v>
                </c:pt>
                <c:pt idx="408">
                  <c:v>41.843710639502447</c:v>
                </c:pt>
                <c:pt idx="409">
                  <c:v>40.926410126879624</c:v>
                </c:pt>
                <c:pt idx="410">
                  <c:v>41.865287626659395</c:v>
                </c:pt>
                <c:pt idx="411">
                  <c:v>43.696079176852251</c:v>
                </c:pt>
                <c:pt idx="412">
                  <c:v>42.633868040085318</c:v>
                </c:pt>
                <c:pt idx="413">
                  <c:v>43.489057546411978</c:v>
                </c:pt>
                <c:pt idx="414">
                  <c:v>44.179099533452224</c:v>
                </c:pt>
                <c:pt idx="415">
                  <c:v>44.608998040303653</c:v>
                </c:pt>
                <c:pt idx="416">
                  <c:v>45.272208072623961</c:v>
                </c:pt>
                <c:pt idx="417">
                  <c:v>44.105710674134059</c:v>
                </c:pt>
                <c:pt idx="418">
                  <c:v>42.994217277098635</c:v>
                </c:pt>
                <c:pt idx="419">
                  <c:v>44.46402718730495</c:v>
                </c:pt>
                <c:pt idx="420">
                  <c:v>44.223096711730399</c:v>
                </c:pt>
                <c:pt idx="421">
                  <c:v>43.912421222540345</c:v>
                </c:pt>
                <c:pt idx="422">
                  <c:v>43.498106931814171</c:v>
                </c:pt>
                <c:pt idx="423">
                  <c:v>42.252589276101887</c:v>
                </c:pt>
                <c:pt idx="424">
                  <c:v>42.504722318630215</c:v>
                </c:pt>
                <c:pt idx="425">
                  <c:v>42.416893591423992</c:v>
                </c:pt>
                <c:pt idx="426">
                  <c:v>44.41549778771887</c:v>
                </c:pt>
                <c:pt idx="427">
                  <c:v>#N/A</c:v>
                </c:pt>
                <c:pt idx="428">
                  <c:v>43.812697296552564</c:v>
                </c:pt>
                <c:pt idx="429">
                  <c:v>45.234173550950231</c:v>
                </c:pt>
                <c:pt idx="430">
                  <c:v>45.046952156456491</c:v>
                </c:pt>
                <c:pt idx="431">
                  <c:v>44.227824676815729</c:v>
                </c:pt>
                <c:pt idx="432">
                  <c:v>45.277101667059405</c:v>
                </c:pt>
                <c:pt idx="433">
                  <c:v>44.337561649879127</c:v>
                </c:pt>
                <c:pt idx="434">
                  <c:v>44.848076478599545</c:v>
                </c:pt>
                <c:pt idx="435">
                  <c:v>45.277041438204805</c:v>
                </c:pt>
                <c:pt idx="436">
                  <c:v>45.171927029731201</c:v>
                </c:pt>
                <c:pt idx="437">
                  <c:v>45.718187683650946</c:v>
                </c:pt>
                <c:pt idx="438">
                  <c:v>45.883154516373573</c:v>
                </c:pt>
                <c:pt idx="439">
                  <c:v>46.133224720632199</c:v>
                </c:pt>
                <c:pt idx="440">
                  <c:v>46.249496524418646</c:v>
                </c:pt>
                <c:pt idx="441">
                  <c:v>47.38274759517477</c:v>
                </c:pt>
                <c:pt idx="442">
                  <c:v>48.816871909036337</c:v>
                </c:pt>
                <c:pt idx="443">
                  <c:v>48.270927456603204</c:v>
                </c:pt>
                <c:pt idx="444">
                  <c:v>49.497653709683348</c:v>
                </c:pt>
                <c:pt idx="445">
                  <c:v>49.297016337829689</c:v>
                </c:pt>
                <c:pt idx="446">
                  <c:v>49.901051520515075</c:v>
                </c:pt>
                <c:pt idx="447">
                  <c:v>49.257220122159168</c:v>
                </c:pt>
                <c:pt idx="448">
                  <c:v>48.760317014576145</c:v>
                </c:pt>
                <c:pt idx="449">
                  <c:v>49.793768873276228</c:v>
                </c:pt>
                <c:pt idx="450">
                  <c:v>50.874831641529909</c:v>
                </c:pt>
                <c:pt idx="451">
                  <c:v>50.487304133882702</c:v>
                </c:pt>
                <c:pt idx="452">
                  <c:v>50.614115987222455</c:v>
                </c:pt>
                <c:pt idx="453">
                  <c:v>50.821935649986038</c:v>
                </c:pt>
                <c:pt idx="454">
                  <c:v>49.594531822291763</c:v>
                </c:pt>
                <c:pt idx="455">
                  <c:v>49.373657555295701</c:v>
                </c:pt>
                <c:pt idx="456">
                  <c:v>#N/A</c:v>
                </c:pt>
                <c:pt idx="457">
                  <c:v>49.363328306733507</c:v>
                </c:pt>
                <c:pt idx="458">
                  <c:v>48.816359963772328</c:v>
                </c:pt>
                <c:pt idx="459">
                  <c:v>48.680333095680304</c:v>
                </c:pt>
                <c:pt idx="460">
                  <c:v>48.697814520725132</c:v>
                </c:pt>
                <c:pt idx="461">
                  <c:v>47.641746727126396</c:v>
                </c:pt>
                <c:pt idx="462">
                  <c:v>46.883314875698922</c:v>
                </c:pt>
                <c:pt idx="463">
                  <c:v>46.738434365982137</c:v>
                </c:pt>
                <c:pt idx="464">
                  <c:v>47.82059631083208</c:v>
                </c:pt>
                <c:pt idx="465">
                  <c:v>47.614703971415366</c:v>
                </c:pt>
                <c:pt idx="466">
                  <c:v>49.5419670894481</c:v>
                </c:pt>
                <c:pt idx="467">
                  <c:v>49.98982885218107</c:v>
                </c:pt>
                <c:pt idx="468">
                  <c:v>51.432942322590272</c:v>
                </c:pt>
                <c:pt idx="469">
                  <c:v>51.49299049061672</c:v>
                </c:pt>
                <c:pt idx="470">
                  <c:v>51.145259198640026</c:v>
                </c:pt>
                <c:pt idx="471">
                  <c:v>50.629835718270513</c:v>
                </c:pt>
                <c:pt idx="472">
                  <c:v>50.569968236807817</c:v>
                </c:pt>
                <c:pt idx="473">
                  <c:v>51.731496754794009</c:v>
                </c:pt>
                <c:pt idx="474">
                  <c:v>53.073937694755649</c:v>
                </c:pt>
              </c:numCache>
            </c:numRef>
          </c:val>
          <c:smooth val="0"/>
        </c:ser>
        <c:dLbls>
          <c:showLegendKey val="0"/>
          <c:showVal val="0"/>
          <c:showCatName val="0"/>
          <c:showSerName val="0"/>
          <c:showPercent val="0"/>
          <c:showBubbleSize val="0"/>
        </c:dLbls>
        <c:marker val="1"/>
        <c:smooth val="0"/>
        <c:axId val="142743808"/>
        <c:axId val="142742272"/>
      </c:lineChart>
      <c:dateAx>
        <c:axId val="31020544"/>
        <c:scaling>
          <c:orientation val="minMax"/>
        </c:scaling>
        <c:delete val="0"/>
        <c:axPos val="b"/>
        <c:numFmt formatCode="[$-409]mmm\-yy;@" sourceLinked="0"/>
        <c:majorTickMark val="in"/>
        <c:minorTickMark val="none"/>
        <c:tickLblPos val="nextTo"/>
        <c:spPr>
          <a:ln w="12700">
            <a:solidFill>
              <a:srgbClr val="B3B3B3"/>
            </a:solidFill>
            <a:prstDash val="solid"/>
          </a:ln>
        </c:spPr>
        <c:txPr>
          <a:bodyPr rot="-5400000" vert="horz"/>
          <a:lstStyle/>
          <a:p>
            <a:pPr>
              <a:defRPr sz="900" baseline="0">
                <a:latin typeface="Segoe UI"/>
                <a:ea typeface="Segoe UI"/>
                <a:cs typeface="Segoe UI"/>
              </a:defRPr>
            </a:pPr>
            <a:endParaRPr lang="en-US"/>
          </a:p>
        </c:txPr>
        <c:crossAx val="31022080"/>
        <c:crosses val="max"/>
        <c:auto val="1"/>
        <c:lblOffset val="100"/>
        <c:baseTimeUnit val="days"/>
        <c:majorUnit val="3"/>
        <c:majorTimeUnit val="months"/>
      </c:dateAx>
      <c:valAx>
        <c:axId val="31022080"/>
        <c:scaling>
          <c:orientation val="maxMin"/>
          <c:max val="280"/>
          <c:min val="90"/>
        </c:scaling>
        <c:delete val="0"/>
        <c:axPos val="l"/>
        <c:numFmt formatCode="#,##0" sourceLinked="0"/>
        <c:majorTickMark val="in"/>
        <c:minorTickMark val="none"/>
        <c:tickLblPos val="nextTo"/>
        <c:spPr>
          <a:ln w="12700">
            <a:solidFill>
              <a:srgbClr val="B3B3B3"/>
            </a:solidFill>
            <a:prstDash val="solid"/>
          </a:ln>
        </c:spPr>
        <c:txPr>
          <a:bodyPr/>
          <a:lstStyle/>
          <a:p>
            <a:pPr>
              <a:defRPr sz="900" baseline="0">
                <a:latin typeface="Segoe UI"/>
                <a:ea typeface="Segoe UI"/>
                <a:cs typeface="Segoe UI"/>
              </a:defRPr>
            </a:pPr>
            <a:endParaRPr lang="en-US"/>
          </a:p>
        </c:txPr>
        <c:crossAx val="31020544"/>
        <c:crosses val="autoZero"/>
        <c:crossBetween val="between"/>
      </c:valAx>
      <c:valAx>
        <c:axId val="142742272"/>
        <c:scaling>
          <c:orientation val="minMax"/>
          <c:max val="105"/>
          <c:min val="30"/>
        </c:scaling>
        <c:delete val="0"/>
        <c:axPos val="r"/>
        <c:numFmt formatCode="General" sourceLinked="1"/>
        <c:majorTickMark val="in"/>
        <c:minorTickMark val="none"/>
        <c:tickLblPos val="nextTo"/>
        <c:spPr>
          <a:ln w="12700">
            <a:solidFill>
              <a:srgbClr val="B3B3B3"/>
            </a:solidFill>
            <a:prstDash val="solid"/>
          </a:ln>
        </c:spPr>
        <c:txPr>
          <a:bodyPr/>
          <a:lstStyle/>
          <a:p>
            <a:pPr>
              <a:defRPr sz="900" baseline="0">
                <a:latin typeface="Segoe UI"/>
                <a:ea typeface="Segoe UI"/>
                <a:cs typeface="Segoe UI"/>
              </a:defRPr>
            </a:pPr>
            <a:endParaRPr lang="en-US"/>
          </a:p>
        </c:txPr>
        <c:crossAx val="142743808"/>
        <c:crosses val="max"/>
        <c:crossBetween val="between"/>
      </c:valAx>
      <c:dateAx>
        <c:axId val="142743808"/>
        <c:scaling>
          <c:orientation val="minMax"/>
        </c:scaling>
        <c:delete val="1"/>
        <c:axPos val="b"/>
        <c:numFmt formatCode="m/d/yyyy" sourceLinked="1"/>
        <c:majorTickMark val="in"/>
        <c:minorTickMark val="none"/>
        <c:tickLblPos val="none"/>
        <c:crossAx val="142742272"/>
        <c:crosses val="autoZero"/>
        <c:auto val="1"/>
        <c:lblOffset val="100"/>
        <c:baseTimeUnit val="days"/>
      </c:dateAx>
      <c:spPr>
        <a:solidFill>
          <a:srgbClr val="FFFFFF"/>
        </a:solidFill>
        <a:ln w="12700">
          <a:solidFill>
            <a:srgbClr val="B3B3B3"/>
          </a:solidFill>
          <a:prstDash val="solid"/>
        </a:ln>
      </c:spPr>
    </c:plotArea>
    <c:legend>
      <c:legendPos val="t"/>
      <c:layout>
        <c:manualLayout>
          <c:xMode val="edge"/>
          <c:yMode val="edge"/>
          <c:x val="0.11448809855025115"/>
          <c:y val="0.5908382068136806"/>
          <c:w val="0.78150300298845443"/>
          <c:h val="0.17030384627250714"/>
        </c:manualLayout>
      </c:layout>
      <c:overlay val="0"/>
      <c:txPr>
        <a:bodyPr/>
        <a:lstStyle/>
        <a:p>
          <a:pPr>
            <a:defRPr sz="700" baseline="0">
              <a:latin typeface="Segoe UI"/>
              <a:ea typeface="Segoe UI"/>
              <a:cs typeface="Segoe UI"/>
            </a:defRPr>
          </a:pPr>
          <a:endParaRPr lang="en-US"/>
        </a:p>
      </c:txPr>
    </c:legend>
    <c:plotVisOnly val="1"/>
    <c:dispBlanksAs val="gap"/>
    <c:showDLblsOverMax val="0"/>
  </c:chart>
  <c:spPr>
    <a:ln w="25400">
      <a:noFill/>
    </a:ln>
  </c:sp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5204206444671162E-2"/>
          <c:y val="0.16059012288899344"/>
          <c:w val="0.89955306986763794"/>
          <c:h val="0.39521293666113561"/>
        </c:manualLayout>
      </c:layout>
      <c:barChart>
        <c:barDir val="col"/>
        <c:grouping val="clustered"/>
        <c:varyColors val="0"/>
        <c:ser>
          <c:idx val="0"/>
          <c:order val="0"/>
          <c:tx>
            <c:strRef>
              <c:f>Sheet6!$B$2</c:f>
              <c:strCache>
                <c:ptCount val="1"/>
                <c:pt idx="0">
                  <c:v>Jun-14</c:v>
                </c:pt>
              </c:strCache>
            </c:strRef>
          </c:tx>
          <c:spPr>
            <a:pattFill prst="pct5">
              <a:fgClr>
                <a:srgbClr val="4B82AD"/>
              </a:fgClr>
              <a:bgClr>
                <a:srgbClr val="4B8CAD"/>
              </a:bgClr>
            </a:pattFill>
            <a:ln w="3175">
              <a:solidFill>
                <a:srgbClr val="000000"/>
              </a:solidFill>
              <a:prstDash val="solid"/>
            </a:ln>
            <a:effectLst/>
          </c:spPr>
          <c:invertIfNegative val="0"/>
          <c:cat>
            <c:strRef>
              <c:f>Sheet6!$A$3:$A$35</c:f>
              <c:strCache>
                <c:ptCount val="33"/>
                <c:pt idx="0">
                  <c:v>Saudi Arabia</c:v>
                </c:pt>
                <c:pt idx="1">
                  <c:v>Peru</c:v>
                </c:pt>
                <c:pt idx="2">
                  <c:v>Trinidad and Tobago</c:v>
                </c:pt>
                <c:pt idx="3">
                  <c:v>Russia</c:v>
                </c:pt>
                <c:pt idx="4">
                  <c:v>Azerbaijan</c:v>
                </c:pt>
                <c:pt idx="5">
                  <c:v>Bhutan</c:v>
                </c:pt>
                <c:pt idx="6">
                  <c:v>Kuwait</c:v>
                </c:pt>
                <c:pt idx="7">
                  <c:v>Angola</c:v>
                </c:pt>
                <c:pt idx="8">
                  <c:v>Colombia</c:v>
                </c:pt>
                <c:pt idx="9">
                  <c:v>Iceland</c:v>
                </c:pt>
                <c:pt idx="10">
                  <c:v>Indonesia</c:v>
                </c:pt>
                <c:pt idx="11">
                  <c:v>Brunei Darussalam</c:v>
                </c:pt>
                <c:pt idx="12">
                  <c:v>Gabon</c:v>
                </c:pt>
                <c:pt idx="13">
                  <c:v>Chile</c:v>
                </c:pt>
                <c:pt idx="14">
                  <c:v>Norway</c:v>
                </c:pt>
                <c:pt idx="15">
                  <c:v>Niger</c:v>
                </c:pt>
                <c:pt idx="16">
                  <c:v>South Africa</c:v>
                </c:pt>
                <c:pt idx="17">
                  <c:v>Albania</c:v>
                </c:pt>
                <c:pt idx="18">
                  <c:v>Cameroon</c:v>
                </c:pt>
                <c:pt idx="19">
                  <c:v>Kazakhstan</c:v>
                </c:pt>
                <c:pt idx="20">
                  <c:v>Zambia</c:v>
                </c:pt>
                <c:pt idx="21">
                  <c:v>Armenia</c:v>
                </c:pt>
                <c:pt idx="22">
                  <c:v>Mozambique</c:v>
                </c:pt>
                <c:pt idx="23">
                  <c:v>Jamaica</c:v>
                </c:pt>
                <c:pt idx="24">
                  <c:v>Montenegro</c:v>
                </c:pt>
                <c:pt idx="25">
                  <c:v>United Arab Emirates</c:v>
                </c:pt>
                <c:pt idx="26">
                  <c:v>Madagascar</c:v>
                </c:pt>
                <c:pt idx="27">
                  <c:v>Australia</c:v>
                </c:pt>
                <c:pt idx="28">
                  <c:v>Mongolia</c:v>
                </c:pt>
                <c:pt idx="29">
                  <c:v>Ecuador</c:v>
                </c:pt>
                <c:pt idx="30">
                  <c:v>Canada</c:v>
                </c:pt>
                <c:pt idx="31">
                  <c:v>Belarus</c:v>
                </c:pt>
                <c:pt idx="32">
                  <c:v>Greece</c:v>
                </c:pt>
              </c:strCache>
            </c:strRef>
          </c:cat>
          <c:val>
            <c:numRef>
              <c:f>Sheet6!$B$3:$B$35</c:f>
              <c:numCache>
                <c:formatCode>0.0</c:formatCode>
                <c:ptCount val="33"/>
                <c:pt idx="0">
                  <c:v>34.695345588752865</c:v>
                </c:pt>
                <c:pt idx="1">
                  <c:v>15.664765660930783</c:v>
                </c:pt>
                <c:pt idx="2">
                  <c:v>14.42244175402876</c:v>
                </c:pt>
                <c:pt idx="3">
                  <c:v>12.08085575403388</c:v>
                </c:pt>
                <c:pt idx="4">
                  <c:v>10.102826636960229</c:v>
                </c:pt>
                <c:pt idx="5">
                  <c:v>9.7759549453519377</c:v>
                </c:pt>
                <c:pt idx="6">
                  <c:v>7.4898752059358333</c:v>
                </c:pt>
                <c:pt idx="7">
                  <c:v>7.2061673107176283</c:v>
                </c:pt>
                <c:pt idx="8">
                  <c:v>7.1217675812456811</c:v>
                </c:pt>
                <c:pt idx="9">
                  <c:v>6.205770231738339</c:v>
                </c:pt>
                <c:pt idx="10">
                  <c:v>6.1991549821767498</c:v>
                </c:pt>
                <c:pt idx="11">
                  <c:v>6.1736501310145204</c:v>
                </c:pt>
                <c:pt idx="12">
                  <c:v>6.1054188992217968</c:v>
                </c:pt>
                <c:pt idx="13">
                  <c:v>5.9653388046254916</c:v>
                </c:pt>
                <c:pt idx="14">
                  <c:v>5.2662694993237746</c:v>
                </c:pt>
                <c:pt idx="15">
                  <c:v>4.7253195774763732</c:v>
                </c:pt>
                <c:pt idx="16">
                  <c:v>4.5001881555854055</c:v>
                </c:pt>
                <c:pt idx="17">
                  <c:v>4.4184177834262339</c:v>
                </c:pt>
                <c:pt idx="18">
                  <c:v>4.3240126938660888</c:v>
                </c:pt>
                <c:pt idx="19">
                  <c:v>4.2473497077868672</c:v>
                </c:pt>
                <c:pt idx="20">
                  <c:v>4.0139406029780318</c:v>
                </c:pt>
                <c:pt idx="21">
                  <c:v>3.9153638551325605</c:v>
                </c:pt>
                <c:pt idx="22">
                  <c:v>3.4698161432631727</c:v>
                </c:pt>
                <c:pt idx="23">
                  <c:v>3.3475470749405396</c:v>
                </c:pt>
                <c:pt idx="24">
                  <c:v>3.1520315188591388</c:v>
                </c:pt>
                <c:pt idx="25">
                  <c:v>2.8847986528762952</c:v>
                </c:pt>
                <c:pt idx="26">
                  <c:v>2.2918020683108624</c:v>
                </c:pt>
                <c:pt idx="27">
                  <c:v>2.2057969476994415</c:v>
                </c:pt>
                <c:pt idx="28">
                  <c:v>2.1559411428280377</c:v>
                </c:pt>
                <c:pt idx="29">
                  <c:v>2.1122008010944509</c:v>
                </c:pt>
                <c:pt idx="30">
                  <c:v>1.565330318945291</c:v>
                </c:pt>
                <c:pt idx="31">
                  <c:v>1.2598605826615308</c:v>
                </c:pt>
                <c:pt idx="32">
                  <c:v>0.36261763870448327</c:v>
                </c:pt>
              </c:numCache>
            </c:numRef>
          </c:val>
        </c:ser>
        <c:ser>
          <c:idx val="1"/>
          <c:order val="1"/>
          <c:tx>
            <c:strRef>
              <c:f>Sheet6!$C$2</c:f>
              <c:strCache>
                <c:ptCount val="1"/>
                <c:pt idx="0">
                  <c:v>Nov-15</c:v>
                </c:pt>
              </c:strCache>
            </c:strRef>
          </c:tx>
          <c:spPr>
            <a:pattFill prst="ltDnDiag">
              <a:fgClr>
                <a:srgbClr val="231F20"/>
              </a:fgClr>
              <a:bgClr>
                <a:srgbClr val="FFFFFF"/>
              </a:bgClr>
            </a:pattFill>
            <a:ln w="3175">
              <a:solidFill>
                <a:srgbClr val="000000"/>
              </a:solidFill>
              <a:prstDash val="solid"/>
            </a:ln>
            <a:effectLst/>
          </c:spPr>
          <c:invertIfNegative val="0"/>
          <c:cat>
            <c:strRef>
              <c:f>Sheet6!$A$3:$A$35</c:f>
              <c:strCache>
                <c:ptCount val="33"/>
                <c:pt idx="0">
                  <c:v>Saudi Arabia</c:v>
                </c:pt>
                <c:pt idx="1">
                  <c:v>Peru</c:v>
                </c:pt>
                <c:pt idx="2">
                  <c:v>Trinidad and Tobago</c:v>
                </c:pt>
                <c:pt idx="3">
                  <c:v>Russia</c:v>
                </c:pt>
                <c:pt idx="4">
                  <c:v>Azerbaijan</c:v>
                </c:pt>
                <c:pt idx="5">
                  <c:v>Bhutan</c:v>
                </c:pt>
                <c:pt idx="6">
                  <c:v>Kuwait</c:v>
                </c:pt>
                <c:pt idx="7">
                  <c:v>Angola</c:v>
                </c:pt>
                <c:pt idx="8">
                  <c:v>Colombia</c:v>
                </c:pt>
                <c:pt idx="9">
                  <c:v>Iceland</c:v>
                </c:pt>
                <c:pt idx="10">
                  <c:v>Indonesia</c:v>
                </c:pt>
                <c:pt idx="11">
                  <c:v>Brunei Darussalam</c:v>
                </c:pt>
                <c:pt idx="12">
                  <c:v>Gabon</c:v>
                </c:pt>
                <c:pt idx="13">
                  <c:v>Chile</c:v>
                </c:pt>
                <c:pt idx="14">
                  <c:v>Norway</c:v>
                </c:pt>
                <c:pt idx="15">
                  <c:v>Niger</c:v>
                </c:pt>
                <c:pt idx="16">
                  <c:v>South Africa</c:v>
                </c:pt>
                <c:pt idx="17">
                  <c:v>Albania</c:v>
                </c:pt>
                <c:pt idx="18">
                  <c:v>Cameroon</c:v>
                </c:pt>
                <c:pt idx="19">
                  <c:v>Kazakhstan</c:v>
                </c:pt>
                <c:pt idx="20">
                  <c:v>Zambia</c:v>
                </c:pt>
                <c:pt idx="21">
                  <c:v>Armenia</c:v>
                </c:pt>
                <c:pt idx="22">
                  <c:v>Mozambique</c:v>
                </c:pt>
                <c:pt idx="23">
                  <c:v>Jamaica</c:v>
                </c:pt>
                <c:pt idx="24">
                  <c:v>Montenegro</c:v>
                </c:pt>
                <c:pt idx="25">
                  <c:v>United Arab Emirates</c:v>
                </c:pt>
                <c:pt idx="26">
                  <c:v>Madagascar</c:v>
                </c:pt>
                <c:pt idx="27">
                  <c:v>Australia</c:v>
                </c:pt>
                <c:pt idx="28">
                  <c:v>Mongolia</c:v>
                </c:pt>
                <c:pt idx="29">
                  <c:v>Ecuador</c:v>
                </c:pt>
                <c:pt idx="30">
                  <c:v>Canada</c:v>
                </c:pt>
                <c:pt idx="31">
                  <c:v>Belarus</c:v>
                </c:pt>
                <c:pt idx="32">
                  <c:v>Greece</c:v>
                </c:pt>
              </c:strCache>
            </c:strRef>
          </c:cat>
          <c:val>
            <c:numRef>
              <c:f>Sheet6!$C$3:$C$35</c:f>
              <c:numCache>
                <c:formatCode>0.0</c:formatCode>
                <c:ptCount val="33"/>
                <c:pt idx="0">
                  <c:v>29.842330220171988</c:v>
                </c:pt>
                <c:pt idx="1">
                  <c:v>15.132600178809026</c:v>
                </c:pt>
                <c:pt idx="2">
                  <c:v>13.413031280373865</c:v>
                </c:pt>
                <c:pt idx="3">
                  <c:v>8.866571008413457</c:v>
                </c:pt>
                <c:pt idx="4">
                  <c:v>4.5736369275797628</c:v>
                </c:pt>
                <c:pt idx="5">
                  <c:v>10.46466470898115</c:v>
                </c:pt>
                <c:pt idx="6">
                  <c:v>5.8906757820540108</c:v>
                </c:pt>
                <c:pt idx="7">
                  <c:v>5.6753020922782227</c:v>
                </c:pt>
                <c:pt idx="8">
                  <c:v>7.3720379056557945</c:v>
                </c:pt>
                <c:pt idx="9">
                  <c:v>6.4013130061969115</c:v>
                </c:pt>
                <c:pt idx="10">
                  <c:v>5.7958228342348814</c:v>
                </c:pt>
                <c:pt idx="11">
                  <c:v>5.9423417979364528</c:v>
                </c:pt>
                <c:pt idx="12">
                  <c:v>4.2376179564493155</c:v>
                </c:pt>
                <c:pt idx="13">
                  <c:v>5.5839090755713778</c:v>
                </c:pt>
                <c:pt idx="14">
                  <c:v>4.8389965123543659</c:v>
                </c:pt>
                <c:pt idx="15">
                  <c:v>2.9719387267519441</c:v>
                </c:pt>
                <c:pt idx="16">
                  <c:v>4.2316430037894142</c:v>
                </c:pt>
                <c:pt idx="17">
                  <c:v>4.8188377773405078</c:v>
                </c:pt>
                <c:pt idx="18">
                  <c:v>4.3717037478930676</c:v>
                </c:pt>
                <c:pt idx="19">
                  <c:v>4.5201566116888854</c:v>
                </c:pt>
                <c:pt idx="20">
                  <c:v>3.5408763456686354</c:v>
                </c:pt>
                <c:pt idx="21">
                  <c:v>3.4012042489006911</c:v>
                </c:pt>
                <c:pt idx="22">
                  <c:v>2.1546731502044683</c:v>
                </c:pt>
                <c:pt idx="23">
                  <c:v>4.6097428712427106</c:v>
                </c:pt>
                <c:pt idx="24">
                  <c:v>3.211229689131474</c:v>
                </c:pt>
                <c:pt idx="25">
                  <c:v>3.0213779970115242</c:v>
                </c:pt>
                <c:pt idx="26">
                  <c:v>2.1983531095955278</c:v>
                </c:pt>
                <c:pt idx="27">
                  <c:v>1.8285230001653399</c:v>
                </c:pt>
                <c:pt idx="28">
                  <c:v>2.4517442966500118</c:v>
                </c:pt>
                <c:pt idx="29">
                  <c:v>1.0780402096282131</c:v>
                </c:pt>
                <c:pt idx="30">
                  <c:v>1.614137118300182</c:v>
                </c:pt>
                <c:pt idx="31">
                  <c:v>0.85173145431379615</c:v>
                </c:pt>
                <c:pt idx="32">
                  <c:v>0.29460252911638068</c:v>
                </c:pt>
              </c:numCache>
            </c:numRef>
          </c:val>
        </c:ser>
        <c:dLbls>
          <c:showLegendKey val="0"/>
          <c:showVal val="0"/>
          <c:showCatName val="0"/>
          <c:showSerName val="0"/>
          <c:showPercent val="0"/>
          <c:showBubbleSize val="0"/>
        </c:dLbls>
        <c:gapWidth val="150"/>
        <c:axId val="142773248"/>
        <c:axId val="142783232"/>
      </c:barChart>
      <c:catAx>
        <c:axId val="142773248"/>
        <c:scaling>
          <c:orientation val="minMax"/>
        </c:scaling>
        <c:delete val="0"/>
        <c:axPos val="b"/>
        <c:majorTickMark val="in"/>
        <c:minorTickMark val="none"/>
        <c:tickLblPos val="nextTo"/>
        <c:spPr>
          <a:ln w="12700">
            <a:solidFill>
              <a:srgbClr val="B3B3B3"/>
            </a:solidFill>
            <a:prstDash val="solid"/>
          </a:ln>
        </c:spPr>
        <c:txPr>
          <a:bodyPr rot="-5400000" vert="horz"/>
          <a:lstStyle/>
          <a:p>
            <a:pPr>
              <a:defRPr sz="900" baseline="0">
                <a:latin typeface="Segoe UI"/>
                <a:ea typeface="Segoe UI"/>
                <a:cs typeface="Segoe UI"/>
              </a:defRPr>
            </a:pPr>
            <a:endParaRPr lang="en-US"/>
          </a:p>
        </c:txPr>
        <c:crossAx val="142783232"/>
        <c:crosses val="autoZero"/>
        <c:auto val="1"/>
        <c:lblAlgn val="ctr"/>
        <c:lblOffset val="100"/>
        <c:tickLblSkip val="1"/>
        <c:noMultiLvlLbl val="0"/>
      </c:catAx>
      <c:valAx>
        <c:axId val="142783232"/>
        <c:scaling>
          <c:orientation val="minMax"/>
        </c:scaling>
        <c:delete val="0"/>
        <c:axPos val="l"/>
        <c:numFmt formatCode="0" sourceLinked="0"/>
        <c:majorTickMark val="in"/>
        <c:minorTickMark val="none"/>
        <c:tickLblPos val="nextTo"/>
        <c:spPr>
          <a:ln w="12700">
            <a:solidFill>
              <a:srgbClr val="B3B3B3"/>
            </a:solidFill>
            <a:prstDash val="solid"/>
          </a:ln>
        </c:spPr>
        <c:txPr>
          <a:bodyPr/>
          <a:lstStyle/>
          <a:p>
            <a:pPr>
              <a:defRPr sz="900" baseline="0">
                <a:latin typeface="Segoe UI"/>
                <a:ea typeface="Segoe UI"/>
                <a:cs typeface="Segoe UI"/>
              </a:defRPr>
            </a:pPr>
            <a:endParaRPr lang="en-US"/>
          </a:p>
        </c:txPr>
        <c:crossAx val="142773248"/>
        <c:crosses val="autoZero"/>
        <c:crossBetween val="between"/>
      </c:valAx>
      <c:spPr>
        <a:solidFill>
          <a:srgbClr val="FFFFFF"/>
        </a:solidFill>
        <a:ln w="12700">
          <a:solidFill>
            <a:srgbClr val="B3B3B3"/>
          </a:solidFill>
          <a:prstDash val="solid"/>
        </a:ln>
      </c:spPr>
    </c:plotArea>
    <c:legend>
      <c:legendPos val="t"/>
      <c:layout>
        <c:manualLayout>
          <c:xMode val="edge"/>
          <c:yMode val="edge"/>
          <c:x val="0.10423359775872842"/>
          <c:y val="0.1828621427664964"/>
          <c:w val="0.84302997313297856"/>
          <c:h val="5.9995731629547633E-2"/>
        </c:manualLayout>
      </c:layout>
      <c:overlay val="0"/>
      <c:txPr>
        <a:bodyPr/>
        <a:lstStyle/>
        <a:p>
          <a:pPr>
            <a:defRPr sz="900" baseline="0">
              <a:latin typeface="Segoe UI"/>
              <a:ea typeface="Segoe UI"/>
              <a:cs typeface="Segoe UI"/>
            </a:defRPr>
          </a:pPr>
          <a:endParaRPr lang="en-US"/>
        </a:p>
      </c:txPr>
    </c:legend>
    <c:plotVisOnly val="1"/>
    <c:dispBlanksAs val="gap"/>
    <c:showDLblsOverMax val="0"/>
  </c:chart>
  <c:spPr>
    <a:ln w="9525">
      <a:noFill/>
    </a:ln>
  </c:sp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943203253439482E-2"/>
          <c:y val="0.16055764796756247"/>
          <c:w val="0.88532629575149246"/>
          <c:h val="0.56871154640200561"/>
        </c:manualLayout>
      </c:layout>
      <c:lineChart>
        <c:grouping val="standard"/>
        <c:varyColors val="0"/>
        <c:ser>
          <c:idx val="0"/>
          <c:order val="0"/>
          <c:tx>
            <c:strRef>
              <c:f>'Reserves (2)'!$I$160</c:f>
              <c:strCache>
                <c:ptCount val="1"/>
                <c:pt idx="0">
                  <c:v>Commodity exporters</c:v>
                </c:pt>
              </c:strCache>
            </c:strRef>
          </c:tx>
          <c:spPr>
            <a:ln w="38100">
              <a:solidFill>
                <a:srgbClr val="4B82AD"/>
              </a:solidFill>
              <a:prstDash val="solid"/>
            </a:ln>
            <a:effectLst/>
          </c:spPr>
          <c:marker>
            <c:symbol val="none"/>
          </c:marker>
          <c:cat>
            <c:numRef>
              <c:f>'Reserves (2)'!$J$159:$AA$159</c:f>
              <c:numCache>
                <c:formatCode>m/d/yyyy</c:formatCode>
                <c:ptCount val="18"/>
                <c:pt idx="0">
                  <c:v>41820</c:v>
                </c:pt>
                <c:pt idx="1">
                  <c:v>41851</c:v>
                </c:pt>
                <c:pt idx="2">
                  <c:v>41882</c:v>
                </c:pt>
                <c:pt idx="3">
                  <c:v>41912</c:v>
                </c:pt>
                <c:pt idx="4">
                  <c:v>41943</c:v>
                </c:pt>
                <c:pt idx="5">
                  <c:v>41973</c:v>
                </c:pt>
                <c:pt idx="6">
                  <c:v>42004</c:v>
                </c:pt>
                <c:pt idx="7">
                  <c:v>42035</c:v>
                </c:pt>
                <c:pt idx="8">
                  <c:v>42063</c:v>
                </c:pt>
                <c:pt idx="9">
                  <c:v>42094</c:v>
                </c:pt>
                <c:pt idx="10">
                  <c:v>42124</c:v>
                </c:pt>
                <c:pt idx="11">
                  <c:v>42155</c:v>
                </c:pt>
                <c:pt idx="12">
                  <c:v>42185</c:v>
                </c:pt>
                <c:pt idx="13">
                  <c:v>42216</c:v>
                </c:pt>
                <c:pt idx="14">
                  <c:v>42247</c:v>
                </c:pt>
                <c:pt idx="15">
                  <c:v>42277</c:v>
                </c:pt>
                <c:pt idx="16">
                  <c:v>42308</c:v>
                </c:pt>
                <c:pt idx="17">
                  <c:v>42338</c:v>
                </c:pt>
              </c:numCache>
            </c:numRef>
          </c:cat>
          <c:val>
            <c:numRef>
              <c:f>'Reserves (2)'!$J$160:$AA$160</c:f>
              <c:numCache>
                <c:formatCode>General</c:formatCode>
                <c:ptCount val="18"/>
                <c:pt idx="0">
                  <c:v>100</c:v>
                </c:pt>
                <c:pt idx="1">
                  <c:v>101.175286583133</c:v>
                </c:pt>
                <c:pt idx="2">
                  <c:v>100.80092579775487</c:v>
                </c:pt>
                <c:pt idx="3">
                  <c:v>100.56681320744569</c:v>
                </c:pt>
                <c:pt idx="4">
                  <c:v>98.311722370841608</c:v>
                </c:pt>
                <c:pt idx="5">
                  <c:v>97.228936337120345</c:v>
                </c:pt>
                <c:pt idx="6">
                  <c:v>94.772554227545712</c:v>
                </c:pt>
                <c:pt idx="7">
                  <c:v>90.636095244970491</c:v>
                </c:pt>
                <c:pt idx="8">
                  <c:v>89.376389361660529</c:v>
                </c:pt>
                <c:pt idx="9">
                  <c:v>89.882237147772216</c:v>
                </c:pt>
                <c:pt idx="10">
                  <c:v>88.6741571926392</c:v>
                </c:pt>
                <c:pt idx="11">
                  <c:v>90.473698314561787</c:v>
                </c:pt>
                <c:pt idx="12">
                  <c:v>91.611216203650557</c:v>
                </c:pt>
                <c:pt idx="13">
                  <c:v>92.990025767990531</c:v>
                </c:pt>
                <c:pt idx="14">
                  <c:v>92.374266938836087</c:v>
                </c:pt>
                <c:pt idx="15">
                  <c:v>91.107887183325658</c:v>
                </c:pt>
                <c:pt idx="16">
                  <c:v>89.938757368641262</c:v>
                </c:pt>
                <c:pt idx="17">
                  <c:v>88.983024674923726</c:v>
                </c:pt>
              </c:numCache>
            </c:numRef>
          </c:val>
          <c:smooth val="0"/>
        </c:ser>
        <c:ser>
          <c:idx val="1"/>
          <c:order val="1"/>
          <c:tx>
            <c:strRef>
              <c:f>'Reserves (2)'!$I$161</c:f>
              <c:strCache>
                <c:ptCount val="1"/>
                <c:pt idx="0">
                  <c:v>Non-Commodity exporters</c:v>
                </c:pt>
              </c:strCache>
            </c:strRef>
          </c:tx>
          <c:spPr>
            <a:ln w="38100">
              <a:solidFill>
                <a:srgbClr val="C00000"/>
              </a:solidFill>
              <a:prstDash val="sysDash"/>
            </a:ln>
            <a:effectLst/>
          </c:spPr>
          <c:marker>
            <c:symbol val="none"/>
          </c:marker>
          <c:cat>
            <c:numRef>
              <c:f>'Reserves (2)'!$J$159:$AA$159</c:f>
              <c:numCache>
                <c:formatCode>m/d/yyyy</c:formatCode>
                <c:ptCount val="18"/>
                <c:pt idx="0">
                  <c:v>41820</c:v>
                </c:pt>
                <c:pt idx="1">
                  <c:v>41851</c:v>
                </c:pt>
                <c:pt idx="2">
                  <c:v>41882</c:v>
                </c:pt>
                <c:pt idx="3">
                  <c:v>41912</c:v>
                </c:pt>
                <c:pt idx="4">
                  <c:v>41943</c:v>
                </c:pt>
                <c:pt idx="5">
                  <c:v>41973</c:v>
                </c:pt>
                <c:pt idx="6">
                  <c:v>42004</c:v>
                </c:pt>
                <c:pt idx="7">
                  <c:v>42035</c:v>
                </c:pt>
                <c:pt idx="8">
                  <c:v>42063</c:v>
                </c:pt>
                <c:pt idx="9">
                  <c:v>42094</c:v>
                </c:pt>
                <c:pt idx="10">
                  <c:v>42124</c:v>
                </c:pt>
                <c:pt idx="11">
                  <c:v>42155</c:v>
                </c:pt>
                <c:pt idx="12">
                  <c:v>42185</c:v>
                </c:pt>
                <c:pt idx="13">
                  <c:v>42216</c:v>
                </c:pt>
                <c:pt idx="14">
                  <c:v>42247</c:v>
                </c:pt>
                <c:pt idx="15">
                  <c:v>42277</c:v>
                </c:pt>
                <c:pt idx="16">
                  <c:v>42308</c:v>
                </c:pt>
                <c:pt idx="17">
                  <c:v>42338</c:v>
                </c:pt>
              </c:numCache>
            </c:numRef>
          </c:cat>
          <c:val>
            <c:numRef>
              <c:f>'Reserves (2)'!$J$161:$AA$161</c:f>
              <c:numCache>
                <c:formatCode>General</c:formatCode>
                <c:ptCount val="18"/>
                <c:pt idx="0">
                  <c:v>100</c:v>
                </c:pt>
                <c:pt idx="1">
                  <c:v>99.666871616489004</c:v>
                </c:pt>
                <c:pt idx="2">
                  <c:v>100.29846810216149</c:v>
                </c:pt>
                <c:pt idx="3">
                  <c:v>99.521453283835996</c:v>
                </c:pt>
                <c:pt idx="4">
                  <c:v>99.028342447883986</c:v>
                </c:pt>
                <c:pt idx="5">
                  <c:v>97.902140825283482</c:v>
                </c:pt>
                <c:pt idx="6">
                  <c:v>98.760121460567518</c:v>
                </c:pt>
                <c:pt idx="7">
                  <c:v>98.276430564272474</c:v>
                </c:pt>
                <c:pt idx="8">
                  <c:v>98.711022558327471</c:v>
                </c:pt>
                <c:pt idx="9">
                  <c:v>98.432975616564235</c:v>
                </c:pt>
                <c:pt idx="10">
                  <c:v>99.832527885774056</c:v>
                </c:pt>
                <c:pt idx="11">
                  <c:v>98.416199660129948</c:v>
                </c:pt>
                <c:pt idx="12">
                  <c:v>99.518844802320132</c:v>
                </c:pt>
                <c:pt idx="13">
                  <c:v>98.603812220133193</c:v>
                </c:pt>
                <c:pt idx="14">
                  <c:v>98.849559261450196</c:v>
                </c:pt>
                <c:pt idx="15">
                  <c:v>97.775149807287718</c:v>
                </c:pt>
                <c:pt idx="16">
                  <c:v>96.5514793331444</c:v>
                </c:pt>
                <c:pt idx="17">
                  <c:v>95.896513882525483</c:v>
                </c:pt>
              </c:numCache>
            </c:numRef>
          </c:val>
          <c:smooth val="0"/>
        </c:ser>
        <c:dLbls>
          <c:showLegendKey val="0"/>
          <c:showVal val="0"/>
          <c:showCatName val="0"/>
          <c:showSerName val="0"/>
          <c:showPercent val="0"/>
          <c:showBubbleSize val="0"/>
        </c:dLbls>
        <c:marker val="1"/>
        <c:smooth val="0"/>
        <c:axId val="143214464"/>
        <c:axId val="143216000"/>
      </c:lineChart>
      <c:dateAx>
        <c:axId val="143214464"/>
        <c:scaling>
          <c:orientation val="minMax"/>
        </c:scaling>
        <c:delete val="0"/>
        <c:axPos val="b"/>
        <c:numFmt formatCode="[$-409]mmm\-yy;@" sourceLinked="0"/>
        <c:majorTickMark val="in"/>
        <c:minorTickMark val="none"/>
        <c:tickLblPos val="nextTo"/>
        <c:spPr>
          <a:ln w="12700">
            <a:solidFill>
              <a:srgbClr val="B3B3B3"/>
            </a:solidFill>
            <a:prstDash val="solid"/>
          </a:ln>
        </c:spPr>
        <c:txPr>
          <a:bodyPr rot="-5400000" vert="horz"/>
          <a:lstStyle/>
          <a:p>
            <a:pPr>
              <a:defRPr sz="900" baseline="0">
                <a:latin typeface="Segoe UI"/>
                <a:ea typeface="Segoe UI"/>
                <a:cs typeface="Segoe UI"/>
              </a:defRPr>
            </a:pPr>
            <a:endParaRPr lang="en-US"/>
          </a:p>
        </c:txPr>
        <c:crossAx val="143216000"/>
        <c:crosses val="autoZero"/>
        <c:auto val="1"/>
        <c:lblOffset val="100"/>
        <c:baseTimeUnit val="months"/>
      </c:dateAx>
      <c:valAx>
        <c:axId val="143216000"/>
        <c:scaling>
          <c:orientation val="minMax"/>
          <c:max val="104"/>
          <c:min val="88"/>
        </c:scaling>
        <c:delete val="0"/>
        <c:axPos val="l"/>
        <c:numFmt formatCode="General" sourceLinked="1"/>
        <c:majorTickMark val="in"/>
        <c:minorTickMark val="none"/>
        <c:tickLblPos val="nextTo"/>
        <c:spPr>
          <a:ln w="12700">
            <a:solidFill>
              <a:srgbClr val="B3B3B3"/>
            </a:solidFill>
            <a:prstDash val="solid"/>
          </a:ln>
        </c:spPr>
        <c:txPr>
          <a:bodyPr/>
          <a:lstStyle/>
          <a:p>
            <a:pPr>
              <a:defRPr sz="900" baseline="0">
                <a:latin typeface="Segoe UI"/>
                <a:ea typeface="Segoe UI"/>
                <a:cs typeface="Segoe UI"/>
              </a:defRPr>
            </a:pPr>
            <a:endParaRPr lang="en-US"/>
          </a:p>
        </c:txPr>
        <c:crossAx val="143214464"/>
        <c:crosses val="autoZero"/>
        <c:crossBetween val="between"/>
      </c:valAx>
      <c:spPr>
        <a:solidFill>
          <a:srgbClr val="FFFFFF"/>
        </a:solidFill>
        <a:ln w="12700">
          <a:solidFill>
            <a:srgbClr val="B3B3B3"/>
          </a:solidFill>
          <a:prstDash val="solid"/>
        </a:ln>
      </c:spPr>
    </c:plotArea>
    <c:legend>
      <c:legendPos val="t"/>
      <c:layout>
        <c:manualLayout>
          <c:xMode val="edge"/>
          <c:yMode val="edge"/>
          <c:x val="0.1013184505782931"/>
          <c:y val="0.16263074838941116"/>
          <c:w val="0.84302995587090079"/>
          <c:h val="5.9935463648297813E-2"/>
        </c:manualLayout>
      </c:layout>
      <c:overlay val="0"/>
      <c:txPr>
        <a:bodyPr/>
        <a:lstStyle/>
        <a:p>
          <a:pPr>
            <a:defRPr sz="900" baseline="0">
              <a:latin typeface="Segoe UI"/>
              <a:ea typeface="Segoe UI"/>
              <a:cs typeface="Segoe UI"/>
            </a:defRPr>
          </a:pPr>
          <a:endParaRPr lang="en-US"/>
        </a:p>
      </c:txPr>
    </c:legend>
    <c:plotVisOnly val="1"/>
    <c:dispBlanksAs val="gap"/>
    <c:showDLblsOverMax val="0"/>
  </c:chart>
  <c:spPr>
    <a:ln w="9525">
      <a:noFill/>
    </a:ln>
  </c:sp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a:t>Canada</a:t>
            </a:r>
          </a:p>
        </c:rich>
      </c:tx>
      <c:layout/>
      <c:overlay val="0"/>
      <c:spPr>
        <a:noFill/>
        <a:ln w="25400">
          <a:noFill/>
        </a:ln>
      </c:spPr>
    </c:title>
    <c:autoTitleDeleted val="0"/>
    <c:plotArea>
      <c:layout>
        <c:manualLayout>
          <c:layoutTarget val="inner"/>
          <c:xMode val="edge"/>
          <c:yMode val="edge"/>
          <c:x val="3.9135372509371512E-2"/>
          <c:y val="7.4783093260769137E-2"/>
          <c:w val="0.92243944237087139"/>
          <c:h val="0.69301155865132269"/>
        </c:manualLayout>
      </c:layout>
      <c:scatterChart>
        <c:scatterStyle val="lineMarker"/>
        <c:varyColors val="0"/>
        <c:ser>
          <c:idx val="0"/>
          <c:order val="0"/>
          <c:tx>
            <c:strRef>
              <c:f>Canada!$U$3</c:f>
              <c:strCache>
                <c:ptCount val="1"/>
                <c:pt idx="0">
                  <c:v>Unemployment Rate (%)</c:v>
                </c:pt>
              </c:strCache>
            </c:strRef>
          </c:tx>
          <c:spPr>
            <a:ln w="25400" cap="rnd">
              <a:solidFill>
                <a:schemeClr val="tx1"/>
              </a:solidFill>
              <a:prstDash val="sysDot"/>
              <a:round/>
            </a:ln>
            <a:effectLst/>
          </c:spPr>
          <c:marker>
            <c:symbol val="none"/>
          </c:marker>
          <c:xVal>
            <c:numRef>
              <c:f>Canada!$V$2:$BE$2</c:f>
              <c:numCache>
                <c:formatCode>General</c:formatCode>
                <c:ptCount val="24"/>
                <c:pt idx="0">
                  <c:v>41640</c:v>
                </c:pt>
                <c:pt idx="1">
                  <c:v>41671</c:v>
                </c:pt>
                <c:pt idx="2">
                  <c:v>41699</c:v>
                </c:pt>
                <c:pt idx="3">
                  <c:v>41730</c:v>
                </c:pt>
                <c:pt idx="4">
                  <c:v>41760</c:v>
                </c:pt>
                <c:pt idx="5">
                  <c:v>41791</c:v>
                </c:pt>
                <c:pt idx="6">
                  <c:v>41821</c:v>
                </c:pt>
                <c:pt idx="7">
                  <c:v>41852</c:v>
                </c:pt>
                <c:pt idx="8">
                  <c:v>41883</c:v>
                </c:pt>
                <c:pt idx="9">
                  <c:v>41913</c:v>
                </c:pt>
                <c:pt idx="10">
                  <c:v>41944</c:v>
                </c:pt>
                <c:pt idx="11">
                  <c:v>41974</c:v>
                </c:pt>
                <c:pt idx="12">
                  <c:v>42005</c:v>
                </c:pt>
                <c:pt idx="13">
                  <c:v>42036</c:v>
                </c:pt>
                <c:pt idx="14">
                  <c:v>42064</c:v>
                </c:pt>
                <c:pt idx="15">
                  <c:v>42095</c:v>
                </c:pt>
                <c:pt idx="16">
                  <c:v>42125</c:v>
                </c:pt>
                <c:pt idx="17">
                  <c:v>42156</c:v>
                </c:pt>
                <c:pt idx="18">
                  <c:v>42186</c:v>
                </c:pt>
                <c:pt idx="19">
                  <c:v>42217</c:v>
                </c:pt>
                <c:pt idx="20">
                  <c:v>42248</c:v>
                </c:pt>
                <c:pt idx="21">
                  <c:v>42278</c:v>
                </c:pt>
                <c:pt idx="22">
                  <c:v>42309</c:v>
                </c:pt>
                <c:pt idx="23">
                  <c:v>42339</c:v>
                </c:pt>
              </c:numCache>
            </c:numRef>
          </c:xVal>
          <c:yVal>
            <c:numRef>
              <c:f>Canada!$V$3:$BE$3</c:f>
              <c:numCache>
                <c:formatCode>General</c:formatCode>
                <c:ptCount val="24"/>
                <c:pt idx="0">
                  <c:v>7.4</c:v>
                </c:pt>
                <c:pt idx="1">
                  <c:v>7.4</c:v>
                </c:pt>
                <c:pt idx="2">
                  <c:v>7.4</c:v>
                </c:pt>
                <c:pt idx="3">
                  <c:v>7.3</c:v>
                </c:pt>
                <c:pt idx="4">
                  <c:v>7.2</c:v>
                </c:pt>
                <c:pt idx="5">
                  <c:v>6.7</c:v>
                </c:pt>
                <c:pt idx="6">
                  <c:v>7.3</c:v>
                </c:pt>
                <c:pt idx="7">
                  <c:v>7.5</c:v>
                </c:pt>
                <c:pt idx="8">
                  <c:v>6.3</c:v>
                </c:pt>
                <c:pt idx="9">
                  <c:v>6</c:v>
                </c:pt>
                <c:pt idx="10">
                  <c:v>6.2</c:v>
                </c:pt>
                <c:pt idx="11">
                  <c:v>6.2</c:v>
                </c:pt>
                <c:pt idx="12">
                  <c:v>7</c:v>
                </c:pt>
                <c:pt idx="13">
                  <c:v>7.2</c:v>
                </c:pt>
                <c:pt idx="14">
                  <c:v>7.4</c:v>
                </c:pt>
                <c:pt idx="15">
                  <c:v>7.1</c:v>
                </c:pt>
                <c:pt idx="16">
                  <c:v>7.1</c:v>
                </c:pt>
                <c:pt idx="17">
                  <c:v>6.5</c:v>
                </c:pt>
                <c:pt idx="18">
                  <c:v>7.1</c:v>
                </c:pt>
                <c:pt idx="19">
                  <c:v>7.5</c:v>
                </c:pt>
                <c:pt idx="20">
                  <c:v>6.4</c:v>
                </c:pt>
                <c:pt idx="21">
                  <c:v>6.3</c:v>
                </c:pt>
                <c:pt idx="22">
                  <c:v>6.6</c:v>
                </c:pt>
                <c:pt idx="23">
                  <c:v>6.7</c:v>
                </c:pt>
              </c:numCache>
            </c:numRef>
          </c:yVal>
          <c:smooth val="0"/>
        </c:ser>
        <c:ser>
          <c:idx val="1"/>
          <c:order val="1"/>
          <c:tx>
            <c:strRef>
              <c:f>Canada!$U$4</c:f>
              <c:strCache>
                <c:ptCount val="1"/>
                <c:pt idx="0">
                  <c:v>Inflation (% change)</c:v>
                </c:pt>
              </c:strCache>
            </c:strRef>
          </c:tx>
          <c:spPr>
            <a:ln w="25400" cap="rnd">
              <a:solidFill>
                <a:srgbClr val="00B050"/>
              </a:solidFill>
              <a:round/>
            </a:ln>
            <a:effectLst/>
          </c:spPr>
          <c:marker>
            <c:symbol val="none"/>
          </c:marker>
          <c:xVal>
            <c:numRef>
              <c:f>Canada!$V$2:$BE$2</c:f>
              <c:numCache>
                <c:formatCode>General</c:formatCode>
                <c:ptCount val="24"/>
                <c:pt idx="0">
                  <c:v>41640</c:v>
                </c:pt>
                <c:pt idx="1">
                  <c:v>41671</c:v>
                </c:pt>
                <c:pt idx="2">
                  <c:v>41699</c:v>
                </c:pt>
                <c:pt idx="3">
                  <c:v>41730</c:v>
                </c:pt>
                <c:pt idx="4">
                  <c:v>41760</c:v>
                </c:pt>
                <c:pt idx="5">
                  <c:v>41791</c:v>
                </c:pt>
                <c:pt idx="6">
                  <c:v>41821</c:v>
                </c:pt>
                <c:pt idx="7">
                  <c:v>41852</c:v>
                </c:pt>
                <c:pt idx="8">
                  <c:v>41883</c:v>
                </c:pt>
                <c:pt idx="9">
                  <c:v>41913</c:v>
                </c:pt>
                <c:pt idx="10">
                  <c:v>41944</c:v>
                </c:pt>
                <c:pt idx="11">
                  <c:v>41974</c:v>
                </c:pt>
                <c:pt idx="12">
                  <c:v>42005</c:v>
                </c:pt>
                <c:pt idx="13">
                  <c:v>42036</c:v>
                </c:pt>
                <c:pt idx="14">
                  <c:v>42064</c:v>
                </c:pt>
                <c:pt idx="15">
                  <c:v>42095</c:v>
                </c:pt>
                <c:pt idx="16">
                  <c:v>42125</c:v>
                </c:pt>
                <c:pt idx="17">
                  <c:v>42156</c:v>
                </c:pt>
                <c:pt idx="18">
                  <c:v>42186</c:v>
                </c:pt>
                <c:pt idx="19">
                  <c:v>42217</c:v>
                </c:pt>
                <c:pt idx="20">
                  <c:v>42248</c:v>
                </c:pt>
                <c:pt idx="21">
                  <c:v>42278</c:v>
                </c:pt>
                <c:pt idx="22">
                  <c:v>42309</c:v>
                </c:pt>
                <c:pt idx="23">
                  <c:v>42339</c:v>
                </c:pt>
              </c:numCache>
            </c:numRef>
          </c:xVal>
          <c:yVal>
            <c:numRef>
              <c:f>Canada!$V$4:$BE$4</c:f>
              <c:numCache>
                <c:formatCode>General</c:formatCode>
                <c:ptCount val="24"/>
                <c:pt idx="0">
                  <c:v>1.5</c:v>
                </c:pt>
                <c:pt idx="1">
                  <c:v>1.1000000000000001</c:v>
                </c:pt>
                <c:pt idx="2">
                  <c:v>1.5</c:v>
                </c:pt>
                <c:pt idx="3">
                  <c:v>2</c:v>
                </c:pt>
                <c:pt idx="4">
                  <c:v>2.2999999999999998</c:v>
                </c:pt>
                <c:pt idx="5">
                  <c:v>2.4</c:v>
                </c:pt>
                <c:pt idx="6">
                  <c:v>2.1</c:v>
                </c:pt>
                <c:pt idx="7">
                  <c:v>2.1</c:v>
                </c:pt>
                <c:pt idx="8">
                  <c:v>2</c:v>
                </c:pt>
                <c:pt idx="9">
                  <c:v>2.4</c:v>
                </c:pt>
                <c:pt idx="10">
                  <c:v>2</c:v>
                </c:pt>
                <c:pt idx="11">
                  <c:v>1.5</c:v>
                </c:pt>
                <c:pt idx="12">
                  <c:v>1</c:v>
                </c:pt>
                <c:pt idx="13">
                  <c:v>1</c:v>
                </c:pt>
                <c:pt idx="14">
                  <c:v>1.2</c:v>
                </c:pt>
                <c:pt idx="15">
                  <c:v>0.8</c:v>
                </c:pt>
                <c:pt idx="16">
                  <c:v>0.9</c:v>
                </c:pt>
                <c:pt idx="17">
                  <c:v>1</c:v>
                </c:pt>
                <c:pt idx="18">
                  <c:v>1.3</c:v>
                </c:pt>
                <c:pt idx="19">
                  <c:v>1.3</c:v>
                </c:pt>
                <c:pt idx="20">
                  <c:v>1</c:v>
                </c:pt>
                <c:pt idx="21">
                  <c:v>1</c:v>
                </c:pt>
                <c:pt idx="22">
                  <c:v>1.4</c:v>
                </c:pt>
                <c:pt idx="23">
                  <c:v>1.6</c:v>
                </c:pt>
              </c:numCache>
            </c:numRef>
          </c:yVal>
          <c:smooth val="0"/>
        </c:ser>
        <c:ser>
          <c:idx val="5"/>
          <c:order val="3"/>
          <c:tx>
            <c:strRef>
              <c:f>Canada!$U$8</c:f>
              <c:strCache>
                <c:ptCount val="1"/>
                <c:pt idx="0">
                  <c:v>Terms of Trade (Goods &amp; Services, cumulative % change since Jan-2014)</c:v>
                </c:pt>
              </c:strCache>
            </c:strRef>
          </c:tx>
          <c:spPr>
            <a:ln w="25400" cap="rnd">
              <a:solidFill>
                <a:schemeClr val="accent4"/>
              </a:solidFill>
              <a:round/>
            </a:ln>
            <a:effectLst/>
          </c:spPr>
          <c:marker>
            <c:symbol val="triangle"/>
            <c:size val="5"/>
            <c:spPr>
              <a:solidFill>
                <a:srgbClr val="FFC000"/>
              </a:solidFill>
              <a:ln>
                <a:solidFill>
                  <a:srgbClr val="008000"/>
                </a:solidFill>
                <a:prstDash val="solid"/>
              </a:ln>
            </c:spPr>
          </c:marker>
          <c:dPt>
            <c:idx val="5"/>
            <c:marker>
              <c:symbol val="none"/>
            </c:marker>
            <c:bubble3D val="0"/>
          </c:dPt>
          <c:dPt>
            <c:idx val="8"/>
            <c:marker>
              <c:symbol val="none"/>
            </c:marker>
            <c:bubble3D val="0"/>
            <c:spPr>
              <a:ln w="25400" cap="rnd">
                <a:solidFill>
                  <a:schemeClr val="accent6">
                    <a:lumMod val="60000"/>
                    <a:lumOff val="40000"/>
                  </a:schemeClr>
                </a:solidFill>
                <a:round/>
              </a:ln>
              <a:effectLst/>
            </c:spPr>
          </c:dPt>
          <c:dPt>
            <c:idx val="11"/>
            <c:marker>
              <c:symbol val="none"/>
            </c:marker>
            <c:bubble3D val="0"/>
            <c:spPr>
              <a:ln w="25400" cap="rnd">
                <a:solidFill>
                  <a:schemeClr val="accent6">
                    <a:lumMod val="60000"/>
                    <a:lumOff val="40000"/>
                  </a:schemeClr>
                </a:solidFill>
                <a:round/>
              </a:ln>
              <a:effectLst/>
            </c:spPr>
          </c:dPt>
          <c:dPt>
            <c:idx val="14"/>
            <c:marker>
              <c:symbol val="none"/>
            </c:marker>
            <c:bubble3D val="0"/>
            <c:spPr>
              <a:ln w="25400" cap="rnd">
                <a:solidFill>
                  <a:schemeClr val="accent6">
                    <a:lumMod val="60000"/>
                    <a:lumOff val="40000"/>
                  </a:schemeClr>
                </a:solidFill>
                <a:round/>
              </a:ln>
              <a:effectLst/>
            </c:spPr>
          </c:dPt>
          <c:dPt>
            <c:idx val="17"/>
            <c:marker>
              <c:symbol val="none"/>
            </c:marker>
            <c:bubble3D val="0"/>
            <c:spPr>
              <a:ln w="25400" cap="rnd">
                <a:solidFill>
                  <a:schemeClr val="accent6">
                    <a:lumMod val="60000"/>
                    <a:lumOff val="40000"/>
                  </a:schemeClr>
                </a:solidFill>
                <a:round/>
              </a:ln>
              <a:effectLst/>
            </c:spPr>
          </c:dPt>
          <c:dPt>
            <c:idx val="20"/>
            <c:marker>
              <c:symbol val="none"/>
            </c:marker>
            <c:bubble3D val="0"/>
            <c:spPr>
              <a:ln w="25400" cap="rnd">
                <a:solidFill>
                  <a:schemeClr val="accent6">
                    <a:lumMod val="60000"/>
                    <a:lumOff val="40000"/>
                  </a:schemeClr>
                </a:solidFill>
                <a:round/>
              </a:ln>
              <a:effectLst/>
            </c:spPr>
          </c:dPt>
          <c:dPt>
            <c:idx val="23"/>
            <c:marker>
              <c:symbol val="none"/>
            </c:marker>
            <c:bubble3D val="0"/>
            <c:spPr>
              <a:ln w="25400" cap="rnd">
                <a:solidFill>
                  <a:schemeClr val="accent6">
                    <a:lumMod val="60000"/>
                    <a:lumOff val="40000"/>
                  </a:schemeClr>
                </a:solidFill>
                <a:round/>
              </a:ln>
              <a:effectLst/>
            </c:spPr>
          </c:dPt>
          <c:xVal>
            <c:numRef>
              <c:f>Canada!$V$2:$BE$2</c:f>
              <c:numCache>
                <c:formatCode>General</c:formatCode>
                <c:ptCount val="24"/>
                <c:pt idx="0">
                  <c:v>41640</c:v>
                </c:pt>
                <c:pt idx="1">
                  <c:v>41671</c:v>
                </c:pt>
                <c:pt idx="2">
                  <c:v>41699</c:v>
                </c:pt>
                <c:pt idx="3">
                  <c:v>41730</c:v>
                </c:pt>
                <c:pt idx="4">
                  <c:v>41760</c:v>
                </c:pt>
                <c:pt idx="5">
                  <c:v>41791</c:v>
                </c:pt>
                <c:pt idx="6">
                  <c:v>41821</c:v>
                </c:pt>
                <c:pt idx="7">
                  <c:v>41852</c:v>
                </c:pt>
                <c:pt idx="8">
                  <c:v>41883</c:v>
                </c:pt>
                <c:pt idx="9">
                  <c:v>41913</c:v>
                </c:pt>
                <c:pt idx="10">
                  <c:v>41944</c:v>
                </c:pt>
                <c:pt idx="11">
                  <c:v>41974</c:v>
                </c:pt>
                <c:pt idx="12">
                  <c:v>42005</c:v>
                </c:pt>
                <c:pt idx="13">
                  <c:v>42036</c:v>
                </c:pt>
                <c:pt idx="14">
                  <c:v>42064</c:v>
                </c:pt>
                <c:pt idx="15">
                  <c:v>42095</c:v>
                </c:pt>
                <c:pt idx="16">
                  <c:v>42125</c:v>
                </c:pt>
                <c:pt idx="17">
                  <c:v>42156</c:v>
                </c:pt>
                <c:pt idx="18">
                  <c:v>42186</c:v>
                </c:pt>
                <c:pt idx="19">
                  <c:v>42217</c:v>
                </c:pt>
                <c:pt idx="20">
                  <c:v>42248</c:v>
                </c:pt>
                <c:pt idx="21">
                  <c:v>42278</c:v>
                </c:pt>
                <c:pt idx="22">
                  <c:v>42309</c:v>
                </c:pt>
                <c:pt idx="23">
                  <c:v>42339</c:v>
                </c:pt>
              </c:numCache>
            </c:numRef>
          </c:xVal>
          <c:yVal>
            <c:numRef>
              <c:f>Canada!$V$8:$BE$8</c:f>
              <c:numCache>
                <c:formatCode>General</c:formatCode>
                <c:ptCount val="24"/>
                <c:pt idx="0">
                  <c:v>#N/A</c:v>
                </c:pt>
                <c:pt idx="1">
                  <c:v>#N/A</c:v>
                </c:pt>
                <c:pt idx="2">
                  <c:v>#N/A</c:v>
                </c:pt>
                <c:pt idx="3">
                  <c:v>#N/A</c:v>
                </c:pt>
                <c:pt idx="4">
                  <c:v>#N/A</c:v>
                </c:pt>
                <c:pt idx="5">
                  <c:v>-1.2399463806971074</c:v>
                </c:pt>
                <c:pt idx="6">
                  <c:v>#N/A</c:v>
                </c:pt>
                <c:pt idx="7">
                  <c:v>#N/A</c:v>
                </c:pt>
                <c:pt idx="8">
                  <c:v>-1.9772117962466786</c:v>
                </c:pt>
                <c:pt idx="9">
                  <c:v>#N/A</c:v>
                </c:pt>
                <c:pt idx="10">
                  <c:v>#N/A</c:v>
                </c:pt>
                <c:pt idx="11">
                  <c:v>-3.1836461126005688</c:v>
                </c:pt>
                <c:pt idx="12">
                  <c:v>#N/A</c:v>
                </c:pt>
                <c:pt idx="13">
                  <c:v>#N/A</c:v>
                </c:pt>
                <c:pt idx="14">
                  <c:v>-4.6916890080429274</c:v>
                </c:pt>
                <c:pt idx="15">
                  <c:v>#N/A</c:v>
                </c:pt>
                <c:pt idx="16">
                  <c:v>#N/A</c:v>
                </c:pt>
                <c:pt idx="17">
                  <c:v>-8.0428954423592458</c:v>
                </c:pt>
                <c:pt idx="18">
                  <c:v>#N/A</c:v>
                </c:pt>
                <c:pt idx="19">
                  <c:v>#N/A</c:v>
                </c:pt>
                <c:pt idx="20">
                  <c:v>-9.4839142091153459</c:v>
                </c:pt>
                <c:pt idx="21">
                  <c:v>#N/A</c:v>
                </c:pt>
                <c:pt idx="22">
                  <c:v>#N/A</c:v>
                </c:pt>
                <c:pt idx="23">
                  <c:v>-11.092493297587211</c:v>
                </c:pt>
              </c:numCache>
            </c:numRef>
          </c:yVal>
          <c:smooth val="0"/>
        </c:ser>
        <c:dLbls>
          <c:showLegendKey val="0"/>
          <c:showVal val="0"/>
          <c:showCatName val="0"/>
          <c:showSerName val="0"/>
          <c:showPercent val="0"/>
          <c:showBubbleSize val="0"/>
        </c:dLbls>
        <c:axId val="143089024"/>
        <c:axId val="143090816"/>
      </c:scatterChart>
      <c:scatterChart>
        <c:scatterStyle val="lineMarker"/>
        <c:varyColors val="0"/>
        <c:ser>
          <c:idx val="3"/>
          <c:order val="2"/>
          <c:tx>
            <c:strRef>
              <c:f>Canada!$U$6</c:f>
              <c:strCache>
                <c:ptCount val="1"/>
                <c:pt idx="0">
                  <c:v>USDCAD (rhs)</c:v>
                </c:pt>
              </c:strCache>
            </c:strRef>
          </c:tx>
          <c:spPr>
            <a:ln w="38100" cap="rnd">
              <a:solidFill>
                <a:srgbClr val="FF0000"/>
              </a:solidFill>
              <a:prstDash val="solid"/>
              <a:round/>
            </a:ln>
            <a:effectLst/>
          </c:spPr>
          <c:marker>
            <c:symbol val="none"/>
          </c:marker>
          <c:xVal>
            <c:numRef>
              <c:f>Canada!$V$2:$BE$2</c:f>
              <c:numCache>
                <c:formatCode>General</c:formatCode>
                <c:ptCount val="24"/>
                <c:pt idx="0">
                  <c:v>41640</c:v>
                </c:pt>
                <c:pt idx="1">
                  <c:v>41671</c:v>
                </c:pt>
                <c:pt idx="2">
                  <c:v>41699</c:v>
                </c:pt>
                <c:pt idx="3">
                  <c:v>41730</c:v>
                </c:pt>
                <c:pt idx="4">
                  <c:v>41760</c:v>
                </c:pt>
                <c:pt idx="5">
                  <c:v>41791</c:v>
                </c:pt>
                <c:pt idx="6">
                  <c:v>41821</c:v>
                </c:pt>
                <c:pt idx="7">
                  <c:v>41852</c:v>
                </c:pt>
                <c:pt idx="8">
                  <c:v>41883</c:v>
                </c:pt>
                <c:pt idx="9">
                  <c:v>41913</c:v>
                </c:pt>
                <c:pt idx="10">
                  <c:v>41944</c:v>
                </c:pt>
                <c:pt idx="11">
                  <c:v>41974</c:v>
                </c:pt>
                <c:pt idx="12">
                  <c:v>42005</c:v>
                </c:pt>
                <c:pt idx="13">
                  <c:v>42036</c:v>
                </c:pt>
                <c:pt idx="14">
                  <c:v>42064</c:v>
                </c:pt>
                <c:pt idx="15">
                  <c:v>42095</c:v>
                </c:pt>
                <c:pt idx="16">
                  <c:v>42125</c:v>
                </c:pt>
                <c:pt idx="17">
                  <c:v>42156</c:v>
                </c:pt>
                <c:pt idx="18">
                  <c:v>42186</c:v>
                </c:pt>
                <c:pt idx="19">
                  <c:v>42217</c:v>
                </c:pt>
                <c:pt idx="20">
                  <c:v>42248</c:v>
                </c:pt>
                <c:pt idx="21">
                  <c:v>42278</c:v>
                </c:pt>
                <c:pt idx="22">
                  <c:v>42309</c:v>
                </c:pt>
                <c:pt idx="23">
                  <c:v>42339</c:v>
                </c:pt>
              </c:numCache>
            </c:numRef>
          </c:xVal>
          <c:yVal>
            <c:numRef>
              <c:f>Canada!$V$6:$BE$6</c:f>
              <c:numCache>
                <c:formatCode>General</c:formatCode>
                <c:ptCount val="24"/>
                <c:pt idx="0">
                  <c:v>1.093939999999999</c:v>
                </c:pt>
                <c:pt idx="1">
                  <c:v>1.1055105263157909</c:v>
                </c:pt>
                <c:pt idx="2">
                  <c:v>1.1110842105263199</c:v>
                </c:pt>
                <c:pt idx="3">
                  <c:v>1.0991285714285701</c:v>
                </c:pt>
                <c:pt idx="4">
                  <c:v>1.089569999999999</c:v>
                </c:pt>
                <c:pt idx="5">
                  <c:v>1.0843388888888901</c:v>
                </c:pt>
                <c:pt idx="6">
                  <c:v>1.089</c:v>
                </c:pt>
                <c:pt idx="7">
                  <c:v>1.0927249999999991</c:v>
                </c:pt>
                <c:pt idx="8">
                  <c:v>1.1011809523809499</c:v>
                </c:pt>
                <c:pt idx="9">
                  <c:v>1.1212238095238101</c:v>
                </c:pt>
                <c:pt idx="10">
                  <c:v>1.132647368421051</c:v>
                </c:pt>
                <c:pt idx="11">
                  <c:v>1.1529100000000001</c:v>
                </c:pt>
                <c:pt idx="12">
                  <c:v>1.21434210526316</c:v>
                </c:pt>
                <c:pt idx="13">
                  <c:v>1.2505444444444398</c:v>
                </c:pt>
                <c:pt idx="14">
                  <c:v>1.2619136363636398</c:v>
                </c:pt>
                <c:pt idx="15">
                  <c:v>1.2331142857142889</c:v>
                </c:pt>
                <c:pt idx="16">
                  <c:v>1.2178578947368401</c:v>
                </c:pt>
                <c:pt idx="17">
                  <c:v>1.2360904761904798</c:v>
                </c:pt>
                <c:pt idx="18">
                  <c:v>1.2886157894736801</c:v>
                </c:pt>
                <c:pt idx="19">
                  <c:v>1.3147842105263199</c:v>
                </c:pt>
                <c:pt idx="20">
                  <c:v>1.3266952380952399</c:v>
                </c:pt>
                <c:pt idx="21">
                  <c:v>1.3072666666666699</c:v>
                </c:pt>
                <c:pt idx="22">
                  <c:v>1.32748333333333</c:v>
                </c:pt>
                <c:pt idx="23">
                  <c:v>1.3704666666666701</c:v>
                </c:pt>
              </c:numCache>
            </c:numRef>
          </c:yVal>
          <c:smooth val="0"/>
        </c:ser>
        <c:dLbls>
          <c:showLegendKey val="0"/>
          <c:showVal val="0"/>
          <c:showCatName val="0"/>
          <c:showSerName val="0"/>
          <c:showPercent val="0"/>
          <c:showBubbleSize val="0"/>
        </c:dLbls>
        <c:axId val="143092352"/>
        <c:axId val="143118720"/>
      </c:scatterChart>
      <c:valAx>
        <c:axId val="143089024"/>
        <c:scaling>
          <c:orientation val="minMax"/>
          <c:max val="42340"/>
          <c:min val="41640"/>
        </c:scaling>
        <c:delete val="0"/>
        <c:axPos val="b"/>
        <c:numFmt formatCode="[$-409]mmm\-yy;@" sourceLinked="0"/>
        <c:majorTickMark val="in"/>
        <c:minorTickMark val="none"/>
        <c:tickLblPos val="low"/>
        <c:spPr>
          <a:noFill/>
          <a:ln w="3175" cap="flat" cmpd="sng" algn="ctr">
            <a:solidFill>
              <a:schemeClr val="bg1">
                <a:lumMod val="75000"/>
              </a:schemeClr>
            </a:solidFill>
            <a:prstDash val="solid"/>
            <a:round/>
          </a:ln>
          <a:effectLst/>
        </c:spPr>
        <c:txPr>
          <a:bodyPr rot="0" vert="horz"/>
          <a:lstStyle/>
          <a:p>
            <a:pPr>
              <a:defRPr sz="600" baseline="0"/>
            </a:pPr>
            <a:endParaRPr lang="en-US"/>
          </a:p>
        </c:txPr>
        <c:crossAx val="143090816"/>
        <c:crosses val="autoZero"/>
        <c:crossBetween val="midCat"/>
        <c:majorUnit val="100"/>
        <c:minorUnit val="20"/>
      </c:valAx>
      <c:valAx>
        <c:axId val="143090816"/>
        <c:scaling>
          <c:orientation val="minMax"/>
          <c:min val="-25"/>
        </c:scaling>
        <c:delete val="0"/>
        <c:axPos val="l"/>
        <c:majorGridlines/>
        <c:numFmt formatCode="#,##0" sourceLinked="0"/>
        <c:majorTickMark val="in"/>
        <c:minorTickMark val="none"/>
        <c:tickLblPos val="nextTo"/>
        <c:spPr>
          <a:noFill/>
          <a:ln w="3175" cap="flat" cmpd="sng" algn="ctr">
            <a:solidFill>
              <a:schemeClr val="bg1">
                <a:lumMod val="75000"/>
              </a:schemeClr>
            </a:solidFill>
            <a:prstDash val="solid"/>
            <a:round/>
          </a:ln>
          <a:effectLst/>
        </c:spPr>
        <c:txPr>
          <a:bodyPr rot="-60000000" vert="horz"/>
          <a:lstStyle/>
          <a:p>
            <a:pPr>
              <a:defRPr/>
            </a:pPr>
            <a:endParaRPr lang="en-US"/>
          </a:p>
        </c:txPr>
        <c:crossAx val="143089024"/>
        <c:crosses val="autoZero"/>
        <c:crossBetween val="midCat"/>
      </c:valAx>
      <c:valAx>
        <c:axId val="143092352"/>
        <c:scaling>
          <c:orientation val="minMax"/>
        </c:scaling>
        <c:delete val="1"/>
        <c:axPos val="b"/>
        <c:numFmt formatCode="General" sourceLinked="1"/>
        <c:majorTickMark val="out"/>
        <c:minorTickMark val="none"/>
        <c:tickLblPos val="none"/>
        <c:crossAx val="143118720"/>
        <c:crosses val="autoZero"/>
        <c:crossBetween val="midCat"/>
      </c:valAx>
      <c:valAx>
        <c:axId val="143118720"/>
        <c:scaling>
          <c:orientation val="minMax"/>
          <c:max val="1.6"/>
          <c:min val="1"/>
        </c:scaling>
        <c:delete val="0"/>
        <c:axPos val="r"/>
        <c:numFmt formatCode="General" sourceLinked="1"/>
        <c:majorTickMark val="in"/>
        <c:minorTickMark val="none"/>
        <c:tickLblPos val="nextTo"/>
        <c:spPr>
          <a:noFill/>
          <a:ln w="3175" cap="flat" cmpd="sng" algn="ctr">
            <a:solidFill>
              <a:schemeClr val="bg1">
                <a:lumMod val="75000"/>
              </a:schemeClr>
            </a:solidFill>
            <a:prstDash val="solid"/>
            <a:round/>
          </a:ln>
          <a:effectLst/>
        </c:spPr>
        <c:txPr>
          <a:bodyPr rot="-60000000" vert="horz"/>
          <a:lstStyle/>
          <a:p>
            <a:pPr>
              <a:defRPr/>
            </a:pPr>
            <a:endParaRPr lang="en-US"/>
          </a:p>
        </c:txPr>
        <c:crossAx val="143092352"/>
        <c:crosses val="max"/>
        <c:crossBetween val="midCat"/>
      </c:valAx>
      <c:spPr>
        <a:solidFill>
          <a:srgbClr val="FFFFFF"/>
        </a:solidFill>
        <a:ln w="3175">
          <a:solidFill>
            <a:schemeClr val="bg1">
              <a:lumMod val="75000"/>
            </a:schemeClr>
          </a:solidFill>
          <a:prstDash val="solid"/>
        </a:ln>
        <a:effectLst/>
      </c:spPr>
    </c:plotArea>
    <c:legend>
      <c:legendPos val="b"/>
      <c:layout>
        <c:manualLayout>
          <c:xMode val="edge"/>
          <c:yMode val="edge"/>
          <c:x val="3.278094815043129E-2"/>
          <c:y val="0.78997425802543952"/>
          <c:w val="0.91439132622303654"/>
          <c:h val="0.20475873208156684"/>
        </c:manualLayout>
      </c:layout>
      <c:overlay val="0"/>
      <c:spPr>
        <a:noFill/>
        <a:ln w="25400">
          <a:noFill/>
        </a:ln>
      </c:spPr>
      <c:txPr>
        <a:bodyPr rot="0" vert="horz"/>
        <a:lstStyle/>
        <a:p>
          <a:pPr>
            <a:defRPr sz="600" baseline="0"/>
          </a:pPr>
          <a:endParaRPr lang="en-US"/>
        </a:p>
      </c:txPr>
    </c:legend>
    <c:plotVisOnly val="1"/>
    <c:dispBlanksAs val="gap"/>
    <c:showDLblsOverMax val="0"/>
  </c:chart>
  <c:spPr>
    <a:solidFill>
      <a:schemeClr val="bg1"/>
    </a:solidFill>
    <a:ln w="25400" cap="flat" cmpd="sng" algn="ctr">
      <a:noFill/>
      <a:round/>
    </a:ln>
    <a:effectLst/>
  </c:spPr>
  <c:txPr>
    <a:bodyPr/>
    <a:lstStyle/>
    <a:p>
      <a:pPr>
        <a:defRPr sz="900" b="1"/>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sz="1100" baseline="0"/>
            </a:pPr>
            <a:r>
              <a:rPr lang="en-US" sz="1100" baseline="0"/>
              <a:t>Australia</a:t>
            </a:r>
          </a:p>
        </c:rich>
      </c:tx>
      <c:layout/>
      <c:overlay val="0"/>
      <c:spPr>
        <a:noFill/>
        <a:ln w="25400">
          <a:noFill/>
        </a:ln>
      </c:spPr>
    </c:title>
    <c:autoTitleDeleted val="0"/>
    <c:plotArea>
      <c:layout>
        <c:manualLayout>
          <c:layoutTarget val="inner"/>
          <c:xMode val="edge"/>
          <c:yMode val="edge"/>
          <c:x val="8.6420546115946045E-2"/>
          <c:y val="7.5961557632131513E-2"/>
          <c:w val="0.82876709490261058"/>
          <c:h val="0.6933355272904117"/>
        </c:manualLayout>
      </c:layout>
      <c:scatterChart>
        <c:scatterStyle val="lineMarker"/>
        <c:varyColors val="0"/>
        <c:ser>
          <c:idx val="0"/>
          <c:order val="0"/>
          <c:tx>
            <c:strRef>
              <c:f>Australia!$U$3</c:f>
              <c:strCache>
                <c:ptCount val="1"/>
                <c:pt idx="0">
                  <c:v>Unemployment Rate (percent)</c:v>
                </c:pt>
              </c:strCache>
            </c:strRef>
          </c:tx>
          <c:spPr>
            <a:ln w="19050" cap="rnd">
              <a:solidFill>
                <a:schemeClr val="tx1"/>
              </a:solidFill>
              <a:prstDash val="sysDot"/>
              <a:round/>
            </a:ln>
            <a:effectLst/>
          </c:spPr>
          <c:marker>
            <c:symbol val="none"/>
          </c:marker>
          <c:xVal>
            <c:numRef>
              <c:f>Australia!$V$2:$BF$2</c:f>
              <c:numCache>
                <c:formatCode>General</c:formatCode>
                <c:ptCount val="25"/>
                <c:pt idx="0">
                  <c:v>41609</c:v>
                </c:pt>
                <c:pt idx="1">
                  <c:v>41640</c:v>
                </c:pt>
                <c:pt idx="2">
                  <c:v>41671</c:v>
                </c:pt>
                <c:pt idx="3">
                  <c:v>41699</c:v>
                </c:pt>
                <c:pt idx="4">
                  <c:v>41730</c:v>
                </c:pt>
                <c:pt idx="5">
                  <c:v>41760</c:v>
                </c:pt>
                <c:pt idx="6">
                  <c:v>41791</c:v>
                </c:pt>
                <c:pt idx="7">
                  <c:v>41821</c:v>
                </c:pt>
                <c:pt idx="8">
                  <c:v>41852</c:v>
                </c:pt>
                <c:pt idx="9">
                  <c:v>41883</c:v>
                </c:pt>
                <c:pt idx="10">
                  <c:v>41913</c:v>
                </c:pt>
                <c:pt idx="11">
                  <c:v>41944</c:v>
                </c:pt>
                <c:pt idx="12">
                  <c:v>41974</c:v>
                </c:pt>
                <c:pt idx="13">
                  <c:v>42005</c:v>
                </c:pt>
                <c:pt idx="14">
                  <c:v>42036</c:v>
                </c:pt>
                <c:pt idx="15">
                  <c:v>42064</c:v>
                </c:pt>
                <c:pt idx="16">
                  <c:v>42095</c:v>
                </c:pt>
                <c:pt idx="17">
                  <c:v>42125</c:v>
                </c:pt>
                <c:pt idx="18">
                  <c:v>42156</c:v>
                </c:pt>
                <c:pt idx="19">
                  <c:v>42186</c:v>
                </c:pt>
                <c:pt idx="20">
                  <c:v>42217</c:v>
                </c:pt>
                <c:pt idx="21">
                  <c:v>42248</c:v>
                </c:pt>
                <c:pt idx="22">
                  <c:v>42278</c:v>
                </c:pt>
                <c:pt idx="23">
                  <c:v>42309</c:v>
                </c:pt>
                <c:pt idx="24">
                  <c:v>42339</c:v>
                </c:pt>
              </c:numCache>
            </c:numRef>
          </c:xVal>
          <c:yVal>
            <c:numRef>
              <c:f>Australia!$V$3:$BF$3</c:f>
              <c:numCache>
                <c:formatCode>General</c:formatCode>
                <c:ptCount val="25"/>
                <c:pt idx="0">
                  <c:v>5.6722000000000001</c:v>
                </c:pt>
                <c:pt idx="1">
                  <c:v>6.3769</c:v>
                </c:pt>
                <c:pt idx="2">
                  <c:v>6.8018999999999998</c:v>
                </c:pt>
                <c:pt idx="3">
                  <c:v>6.2302000000000035</c:v>
                </c:pt>
                <c:pt idx="4">
                  <c:v>5.8143999999999965</c:v>
                </c:pt>
                <c:pt idx="5">
                  <c:v>5.8422000000000001</c:v>
                </c:pt>
                <c:pt idx="6">
                  <c:v>5.8734999999999999</c:v>
                </c:pt>
                <c:pt idx="7">
                  <c:v>6.0277999999999965</c:v>
                </c:pt>
                <c:pt idx="8">
                  <c:v>5.9550999999999998</c:v>
                </c:pt>
                <c:pt idx="9">
                  <c:v>6.0536000000000003</c:v>
                </c:pt>
                <c:pt idx="10">
                  <c:v>6.0979999999999963</c:v>
                </c:pt>
                <c:pt idx="11">
                  <c:v>5.8708</c:v>
                </c:pt>
                <c:pt idx="12">
                  <c:v>5.8757000000000001</c:v>
                </c:pt>
                <c:pt idx="13">
                  <c:v>6.7910000000000004</c:v>
                </c:pt>
                <c:pt idx="14">
                  <c:v>6.6603999999999965</c:v>
                </c:pt>
                <c:pt idx="15">
                  <c:v>6.4656000000000002</c:v>
                </c:pt>
                <c:pt idx="16">
                  <c:v>6.1322999999999999</c:v>
                </c:pt>
                <c:pt idx="17">
                  <c:v>5.8391000000000002</c:v>
                </c:pt>
                <c:pt idx="18">
                  <c:v>5.8493000000000004</c:v>
                </c:pt>
                <c:pt idx="19">
                  <c:v>6.1526999999999985</c:v>
                </c:pt>
                <c:pt idx="20">
                  <c:v>6.1104999999999965</c:v>
                </c:pt>
                <c:pt idx="21">
                  <c:v>6.0180999999999996</c:v>
                </c:pt>
                <c:pt idx="22">
                  <c:v>5.6884999999999986</c:v>
                </c:pt>
                <c:pt idx="23">
                  <c:v>5.4646999999999997</c:v>
                </c:pt>
                <c:pt idx="24">
                  <c:v>5.5337000000000014</c:v>
                </c:pt>
              </c:numCache>
            </c:numRef>
          </c:yVal>
          <c:smooth val="0"/>
        </c:ser>
        <c:ser>
          <c:idx val="2"/>
          <c:order val="1"/>
          <c:tx>
            <c:strRef>
              <c:f>Australia!$U$5</c:f>
              <c:strCache>
                <c:ptCount val="1"/>
                <c:pt idx="0">
                  <c:v>Inflation (percent change)</c:v>
                </c:pt>
              </c:strCache>
            </c:strRef>
          </c:tx>
          <c:spPr>
            <a:ln w="19050" cap="rnd">
              <a:solidFill>
                <a:srgbClr val="00B050"/>
              </a:solidFill>
              <a:round/>
            </a:ln>
            <a:effectLst/>
          </c:spPr>
          <c:marker>
            <c:symbol val="none"/>
          </c:marker>
          <c:xVal>
            <c:numRef>
              <c:f>Australia!$V$2:$BF$2</c:f>
              <c:numCache>
                <c:formatCode>General</c:formatCode>
                <c:ptCount val="25"/>
                <c:pt idx="0">
                  <c:v>41609</c:v>
                </c:pt>
                <c:pt idx="1">
                  <c:v>41640</c:v>
                </c:pt>
                <c:pt idx="2">
                  <c:v>41671</c:v>
                </c:pt>
                <c:pt idx="3">
                  <c:v>41699</c:v>
                </c:pt>
                <c:pt idx="4">
                  <c:v>41730</c:v>
                </c:pt>
                <c:pt idx="5">
                  <c:v>41760</c:v>
                </c:pt>
                <c:pt idx="6">
                  <c:v>41791</c:v>
                </c:pt>
                <c:pt idx="7">
                  <c:v>41821</c:v>
                </c:pt>
                <c:pt idx="8">
                  <c:v>41852</c:v>
                </c:pt>
                <c:pt idx="9">
                  <c:v>41883</c:v>
                </c:pt>
                <c:pt idx="10">
                  <c:v>41913</c:v>
                </c:pt>
                <c:pt idx="11">
                  <c:v>41944</c:v>
                </c:pt>
                <c:pt idx="12">
                  <c:v>41974</c:v>
                </c:pt>
                <c:pt idx="13">
                  <c:v>42005</c:v>
                </c:pt>
                <c:pt idx="14">
                  <c:v>42036</c:v>
                </c:pt>
                <c:pt idx="15">
                  <c:v>42064</c:v>
                </c:pt>
                <c:pt idx="16">
                  <c:v>42095</c:v>
                </c:pt>
                <c:pt idx="17">
                  <c:v>42125</c:v>
                </c:pt>
                <c:pt idx="18">
                  <c:v>42156</c:v>
                </c:pt>
                <c:pt idx="19">
                  <c:v>42186</c:v>
                </c:pt>
                <c:pt idx="20">
                  <c:v>42217</c:v>
                </c:pt>
                <c:pt idx="21">
                  <c:v>42248</c:v>
                </c:pt>
                <c:pt idx="22">
                  <c:v>42278</c:v>
                </c:pt>
                <c:pt idx="23">
                  <c:v>42309</c:v>
                </c:pt>
                <c:pt idx="24">
                  <c:v>42339</c:v>
                </c:pt>
              </c:numCache>
            </c:numRef>
          </c:xVal>
          <c:yVal>
            <c:numRef>
              <c:f>Australia!$V$5:$BF$5</c:f>
              <c:numCache>
                <c:formatCode>General</c:formatCode>
                <c:ptCount val="25"/>
                <c:pt idx="0">
                  <c:v>2.7</c:v>
                </c:pt>
                <c:pt idx="1">
                  <c:v>#N/A</c:v>
                </c:pt>
                <c:pt idx="2">
                  <c:v>#N/A</c:v>
                </c:pt>
                <c:pt idx="3">
                  <c:v>2.9</c:v>
                </c:pt>
                <c:pt idx="4">
                  <c:v>#N/A</c:v>
                </c:pt>
                <c:pt idx="5">
                  <c:v>#N/A</c:v>
                </c:pt>
                <c:pt idx="6">
                  <c:v>3</c:v>
                </c:pt>
                <c:pt idx="7">
                  <c:v>#N/A</c:v>
                </c:pt>
                <c:pt idx="8">
                  <c:v>#N/A</c:v>
                </c:pt>
                <c:pt idx="9">
                  <c:v>2.2999999999999998</c:v>
                </c:pt>
                <c:pt idx="10">
                  <c:v>#N/A</c:v>
                </c:pt>
                <c:pt idx="11">
                  <c:v>#N/A</c:v>
                </c:pt>
                <c:pt idx="12">
                  <c:v>1.7</c:v>
                </c:pt>
                <c:pt idx="13">
                  <c:v>#N/A</c:v>
                </c:pt>
                <c:pt idx="14">
                  <c:v>#N/A</c:v>
                </c:pt>
                <c:pt idx="15">
                  <c:v>1.3</c:v>
                </c:pt>
                <c:pt idx="16">
                  <c:v>#N/A</c:v>
                </c:pt>
                <c:pt idx="17">
                  <c:v>#N/A</c:v>
                </c:pt>
                <c:pt idx="18">
                  <c:v>1.5</c:v>
                </c:pt>
                <c:pt idx="19">
                  <c:v>#N/A</c:v>
                </c:pt>
                <c:pt idx="20">
                  <c:v>#N/A</c:v>
                </c:pt>
                <c:pt idx="21">
                  <c:v>1.5</c:v>
                </c:pt>
                <c:pt idx="22">
                  <c:v>#N/A</c:v>
                </c:pt>
                <c:pt idx="23">
                  <c:v>#N/A</c:v>
                </c:pt>
                <c:pt idx="24">
                  <c:v>1.7</c:v>
                </c:pt>
              </c:numCache>
            </c:numRef>
          </c:yVal>
          <c:smooth val="0"/>
        </c:ser>
        <c:ser>
          <c:idx val="5"/>
          <c:order val="3"/>
          <c:tx>
            <c:strRef>
              <c:f>Australia!$U$8</c:f>
              <c:strCache>
                <c:ptCount val="1"/>
                <c:pt idx="0">
                  <c:v>Terms of Trade (Goods &amp; Services, cumulative change since January 2014)</c:v>
                </c:pt>
              </c:strCache>
            </c:strRef>
          </c:tx>
          <c:spPr>
            <a:ln w="19050" cap="rnd">
              <a:solidFill>
                <a:schemeClr val="accent6">
                  <a:lumMod val="60000"/>
                  <a:lumOff val="40000"/>
                </a:schemeClr>
              </a:solidFill>
              <a:round/>
            </a:ln>
            <a:effectLst/>
          </c:spPr>
          <c:marker>
            <c:symbol val="none"/>
          </c:marker>
          <c:xVal>
            <c:numRef>
              <c:f>Australia!$V$2:$BF$2</c:f>
              <c:numCache>
                <c:formatCode>General</c:formatCode>
                <c:ptCount val="25"/>
                <c:pt idx="0">
                  <c:v>41609</c:v>
                </c:pt>
                <c:pt idx="1">
                  <c:v>41640</c:v>
                </c:pt>
                <c:pt idx="2">
                  <c:v>41671</c:v>
                </c:pt>
                <c:pt idx="3">
                  <c:v>41699</c:v>
                </c:pt>
                <c:pt idx="4">
                  <c:v>41730</c:v>
                </c:pt>
                <c:pt idx="5">
                  <c:v>41760</c:v>
                </c:pt>
                <c:pt idx="6">
                  <c:v>41791</c:v>
                </c:pt>
                <c:pt idx="7">
                  <c:v>41821</c:v>
                </c:pt>
                <c:pt idx="8">
                  <c:v>41852</c:v>
                </c:pt>
                <c:pt idx="9">
                  <c:v>41883</c:v>
                </c:pt>
                <c:pt idx="10">
                  <c:v>41913</c:v>
                </c:pt>
                <c:pt idx="11">
                  <c:v>41944</c:v>
                </c:pt>
                <c:pt idx="12">
                  <c:v>41974</c:v>
                </c:pt>
                <c:pt idx="13">
                  <c:v>42005</c:v>
                </c:pt>
                <c:pt idx="14">
                  <c:v>42036</c:v>
                </c:pt>
                <c:pt idx="15">
                  <c:v>42064</c:v>
                </c:pt>
                <c:pt idx="16">
                  <c:v>42095</c:v>
                </c:pt>
                <c:pt idx="17">
                  <c:v>42125</c:v>
                </c:pt>
                <c:pt idx="18">
                  <c:v>42156</c:v>
                </c:pt>
                <c:pt idx="19">
                  <c:v>42186</c:v>
                </c:pt>
                <c:pt idx="20">
                  <c:v>42217</c:v>
                </c:pt>
                <c:pt idx="21">
                  <c:v>42248</c:v>
                </c:pt>
                <c:pt idx="22">
                  <c:v>42278</c:v>
                </c:pt>
                <c:pt idx="23">
                  <c:v>42309</c:v>
                </c:pt>
                <c:pt idx="24">
                  <c:v>42339</c:v>
                </c:pt>
              </c:numCache>
            </c:numRef>
          </c:xVal>
          <c:yVal>
            <c:numRef>
              <c:f>Australia!$V$8:$BF$8</c:f>
              <c:numCache>
                <c:formatCode>General</c:formatCode>
                <c:ptCount val="25"/>
                <c:pt idx="1">
                  <c:v>#N/A</c:v>
                </c:pt>
                <c:pt idx="2">
                  <c:v>#N/A</c:v>
                </c:pt>
                <c:pt idx="3">
                  <c:v>#N/A</c:v>
                </c:pt>
                <c:pt idx="4">
                  <c:v>#N/A</c:v>
                </c:pt>
                <c:pt idx="5">
                  <c:v>#N/A</c:v>
                </c:pt>
                <c:pt idx="6">
                  <c:v>-5.1177072671443149</c:v>
                </c:pt>
                <c:pt idx="7">
                  <c:v>#N/A</c:v>
                </c:pt>
                <c:pt idx="8">
                  <c:v>#N/A</c:v>
                </c:pt>
                <c:pt idx="9">
                  <c:v>-8.1883316274309035</c:v>
                </c:pt>
                <c:pt idx="10">
                  <c:v>#N/A</c:v>
                </c:pt>
                <c:pt idx="11">
                  <c:v>#N/A</c:v>
                </c:pt>
                <c:pt idx="12">
                  <c:v>-8.9048106448311106</c:v>
                </c:pt>
                <c:pt idx="13">
                  <c:v>#N/A</c:v>
                </c:pt>
                <c:pt idx="14">
                  <c:v>#N/A</c:v>
                </c:pt>
                <c:pt idx="15">
                  <c:v>-9.5189355168884386</c:v>
                </c:pt>
                <c:pt idx="16">
                  <c:v>#N/A</c:v>
                </c:pt>
                <c:pt idx="17">
                  <c:v>#N/A</c:v>
                </c:pt>
                <c:pt idx="18">
                  <c:v>-14.738996929375645</c:v>
                </c:pt>
                <c:pt idx="19">
                  <c:v>#N/A</c:v>
                </c:pt>
                <c:pt idx="20">
                  <c:v>#N/A</c:v>
                </c:pt>
                <c:pt idx="21">
                  <c:v>-15.864892528147404</c:v>
                </c:pt>
                <c:pt idx="22">
                  <c:v>#N/A</c:v>
                </c:pt>
                <c:pt idx="23">
                  <c:v>#N/A</c:v>
                </c:pt>
                <c:pt idx="24">
                  <c:v>-20.266120777891487</c:v>
                </c:pt>
              </c:numCache>
            </c:numRef>
          </c:yVal>
          <c:smooth val="0"/>
        </c:ser>
        <c:dLbls>
          <c:showLegendKey val="0"/>
          <c:showVal val="0"/>
          <c:showCatName val="0"/>
          <c:showSerName val="0"/>
          <c:showPercent val="0"/>
          <c:showBubbleSize val="0"/>
        </c:dLbls>
        <c:axId val="143147776"/>
        <c:axId val="143149312"/>
      </c:scatterChart>
      <c:scatterChart>
        <c:scatterStyle val="lineMarker"/>
        <c:varyColors val="0"/>
        <c:ser>
          <c:idx val="3"/>
          <c:order val="2"/>
          <c:tx>
            <c:strRef>
              <c:f>Australia!$U$6</c:f>
              <c:strCache>
                <c:ptCount val="1"/>
                <c:pt idx="0">
                  <c:v>USDAUD (rhs)</c:v>
                </c:pt>
              </c:strCache>
            </c:strRef>
          </c:tx>
          <c:spPr>
            <a:ln w="38100" cap="rnd">
              <a:solidFill>
                <a:srgbClr val="FF0000"/>
              </a:solidFill>
              <a:prstDash val="solid"/>
              <a:round/>
            </a:ln>
            <a:effectLst/>
          </c:spPr>
          <c:marker>
            <c:symbol val="none"/>
          </c:marker>
          <c:xVal>
            <c:numRef>
              <c:f>Australia!$V$2:$BF$2</c:f>
              <c:numCache>
                <c:formatCode>General</c:formatCode>
                <c:ptCount val="25"/>
                <c:pt idx="0">
                  <c:v>41609</c:v>
                </c:pt>
                <c:pt idx="1">
                  <c:v>41640</c:v>
                </c:pt>
                <c:pt idx="2">
                  <c:v>41671</c:v>
                </c:pt>
                <c:pt idx="3">
                  <c:v>41699</c:v>
                </c:pt>
                <c:pt idx="4">
                  <c:v>41730</c:v>
                </c:pt>
                <c:pt idx="5">
                  <c:v>41760</c:v>
                </c:pt>
                <c:pt idx="6">
                  <c:v>41791</c:v>
                </c:pt>
                <c:pt idx="7">
                  <c:v>41821</c:v>
                </c:pt>
                <c:pt idx="8">
                  <c:v>41852</c:v>
                </c:pt>
                <c:pt idx="9">
                  <c:v>41883</c:v>
                </c:pt>
                <c:pt idx="10">
                  <c:v>41913</c:v>
                </c:pt>
                <c:pt idx="11">
                  <c:v>41944</c:v>
                </c:pt>
                <c:pt idx="12">
                  <c:v>41974</c:v>
                </c:pt>
                <c:pt idx="13">
                  <c:v>42005</c:v>
                </c:pt>
                <c:pt idx="14">
                  <c:v>42036</c:v>
                </c:pt>
                <c:pt idx="15">
                  <c:v>42064</c:v>
                </c:pt>
                <c:pt idx="16">
                  <c:v>42095</c:v>
                </c:pt>
                <c:pt idx="17">
                  <c:v>42125</c:v>
                </c:pt>
                <c:pt idx="18">
                  <c:v>42156</c:v>
                </c:pt>
                <c:pt idx="19">
                  <c:v>42186</c:v>
                </c:pt>
                <c:pt idx="20">
                  <c:v>42217</c:v>
                </c:pt>
                <c:pt idx="21">
                  <c:v>42248</c:v>
                </c:pt>
                <c:pt idx="22">
                  <c:v>42278</c:v>
                </c:pt>
                <c:pt idx="23">
                  <c:v>42309</c:v>
                </c:pt>
                <c:pt idx="24">
                  <c:v>42339</c:v>
                </c:pt>
              </c:numCache>
            </c:numRef>
          </c:xVal>
          <c:yVal>
            <c:numRef>
              <c:f>Australia!$V$6:$BF$6</c:f>
              <c:numCache>
                <c:formatCode>General</c:formatCode>
                <c:ptCount val="25"/>
                <c:pt idx="0">
                  <c:v>1.113264547078439</c:v>
                </c:pt>
                <c:pt idx="1">
                  <c:v>1.1284189868760017</c:v>
                </c:pt>
                <c:pt idx="2">
                  <c:v>1.1153121200968117</c:v>
                </c:pt>
                <c:pt idx="3">
                  <c:v>1.10240271296058</c:v>
                </c:pt>
                <c:pt idx="4">
                  <c:v>1.0737226084983698</c:v>
                </c:pt>
                <c:pt idx="5">
                  <c:v>1.0742082596849598</c:v>
                </c:pt>
                <c:pt idx="6">
                  <c:v>1.0676319415141098</c:v>
                </c:pt>
                <c:pt idx="7">
                  <c:v>1.0647359454855201</c:v>
                </c:pt>
                <c:pt idx="8">
                  <c:v>1.0748725508261201</c:v>
                </c:pt>
                <c:pt idx="9">
                  <c:v>1.1035368355579598</c:v>
                </c:pt>
                <c:pt idx="10">
                  <c:v>1.1383828034903809</c:v>
                </c:pt>
                <c:pt idx="11">
                  <c:v>1.1560225886813809</c:v>
                </c:pt>
                <c:pt idx="12">
                  <c:v>1.2131121601308101</c:v>
                </c:pt>
                <c:pt idx="13">
                  <c:v>1.2405408758218601</c:v>
                </c:pt>
                <c:pt idx="14">
                  <c:v>1.2837217661444087</c:v>
                </c:pt>
                <c:pt idx="15">
                  <c:v>1.2934709116030201</c:v>
                </c:pt>
                <c:pt idx="16">
                  <c:v>1.2943612915372298</c:v>
                </c:pt>
                <c:pt idx="17">
                  <c:v>1.2654566490707899</c:v>
                </c:pt>
                <c:pt idx="18">
                  <c:v>1.29496318184226</c:v>
                </c:pt>
                <c:pt idx="19">
                  <c:v>1.3471405477590599</c:v>
                </c:pt>
                <c:pt idx="20">
                  <c:v>1.3711702109005299</c:v>
                </c:pt>
                <c:pt idx="21">
                  <c:v>1.4166018047508699</c:v>
                </c:pt>
                <c:pt idx="22">
                  <c:v>1.3884506153360701</c:v>
                </c:pt>
                <c:pt idx="23">
                  <c:v>1.3976798514466</c:v>
                </c:pt>
                <c:pt idx="24">
                  <c:v>1.3795254432475199</c:v>
                </c:pt>
              </c:numCache>
            </c:numRef>
          </c:yVal>
          <c:smooth val="0"/>
        </c:ser>
        <c:dLbls>
          <c:showLegendKey val="0"/>
          <c:showVal val="0"/>
          <c:showCatName val="0"/>
          <c:showSerName val="0"/>
          <c:showPercent val="0"/>
          <c:showBubbleSize val="0"/>
        </c:dLbls>
        <c:axId val="143155200"/>
        <c:axId val="143156736"/>
      </c:scatterChart>
      <c:valAx>
        <c:axId val="143147776"/>
        <c:scaling>
          <c:orientation val="minMax"/>
          <c:max val="42340"/>
          <c:min val="41640"/>
        </c:scaling>
        <c:delete val="0"/>
        <c:axPos val="b"/>
        <c:numFmt formatCode="[$-409]mmm\-yy;@" sourceLinked="0"/>
        <c:majorTickMark val="out"/>
        <c:minorTickMark val="none"/>
        <c:tickLblPos val="low"/>
        <c:spPr>
          <a:noFill/>
          <a:ln w="9525" cap="flat" cmpd="sng" algn="ctr">
            <a:solidFill>
              <a:schemeClr val="tx1">
                <a:lumMod val="25000"/>
                <a:lumOff val="75000"/>
              </a:schemeClr>
            </a:solidFill>
            <a:round/>
          </a:ln>
          <a:effectLst/>
        </c:spPr>
        <c:txPr>
          <a:bodyPr rot="0" vert="horz"/>
          <a:lstStyle/>
          <a:p>
            <a:pPr>
              <a:defRPr sz="600" baseline="0"/>
            </a:pPr>
            <a:endParaRPr lang="en-US"/>
          </a:p>
        </c:txPr>
        <c:crossAx val="143149312"/>
        <c:crosses val="autoZero"/>
        <c:crossBetween val="midCat"/>
        <c:majorUnit val="100"/>
      </c:valAx>
      <c:valAx>
        <c:axId val="143149312"/>
        <c:scaling>
          <c:orientation val="minMax"/>
        </c:scaling>
        <c:delete val="0"/>
        <c:axPos val="l"/>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sz="900" baseline="0"/>
            </a:pPr>
            <a:endParaRPr lang="en-US"/>
          </a:p>
        </c:txPr>
        <c:crossAx val="143147776"/>
        <c:crosses val="autoZero"/>
        <c:crossBetween val="midCat"/>
      </c:valAx>
      <c:valAx>
        <c:axId val="143155200"/>
        <c:scaling>
          <c:orientation val="minMax"/>
        </c:scaling>
        <c:delete val="1"/>
        <c:axPos val="b"/>
        <c:numFmt formatCode="General" sourceLinked="1"/>
        <c:majorTickMark val="out"/>
        <c:minorTickMark val="none"/>
        <c:tickLblPos val="none"/>
        <c:crossAx val="143156736"/>
        <c:crosses val="autoZero"/>
        <c:crossBetween val="midCat"/>
      </c:valAx>
      <c:valAx>
        <c:axId val="143156736"/>
        <c:scaling>
          <c:orientation val="minMax"/>
          <c:max val="1.6"/>
          <c:min val="1"/>
        </c:scaling>
        <c:delete val="0"/>
        <c:axPos val="r"/>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vert="horz"/>
          <a:lstStyle/>
          <a:p>
            <a:pPr>
              <a:defRPr sz="900" baseline="0"/>
            </a:pPr>
            <a:endParaRPr lang="en-US"/>
          </a:p>
        </c:txPr>
        <c:crossAx val="143155200"/>
        <c:crosses val="max"/>
        <c:crossBetween val="midCat"/>
      </c:valAx>
      <c:spPr>
        <a:noFill/>
        <a:ln>
          <a:solidFill>
            <a:schemeClr val="bg1">
              <a:lumMod val="75000"/>
            </a:schemeClr>
          </a:solidFill>
        </a:ln>
        <a:effectLst/>
      </c:spPr>
    </c:plotArea>
    <c:legend>
      <c:legendPos val="b"/>
      <c:layout>
        <c:manualLayout>
          <c:xMode val="edge"/>
          <c:yMode val="edge"/>
          <c:x val="3.3384905834139146E-2"/>
          <c:y val="0.80691369041835515"/>
          <c:w val="0.92852005341437638"/>
          <c:h val="0.16996521551716545"/>
        </c:manualLayout>
      </c:layout>
      <c:overlay val="0"/>
      <c:spPr>
        <a:noFill/>
        <a:ln w="25400">
          <a:noFill/>
        </a:ln>
      </c:spPr>
      <c:txPr>
        <a:bodyPr rot="0" vert="horz"/>
        <a:lstStyle/>
        <a:p>
          <a:pPr>
            <a:defRPr sz="600" baseline="0"/>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b="1" i="0" baseline="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11B7C4-8A7A-4D14-8C29-931D088DA77E}"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3B85C852-0816-4236-8E3D-65D49E3777C7}">
      <dgm:prSet phldrT="[Text]"/>
      <dgm:spPr/>
      <dgm:t>
        <a:bodyPr/>
        <a:lstStyle/>
        <a:p>
          <a:r>
            <a:rPr lang="en-US" b="1" dirty="0" smtClean="0">
              <a:solidFill>
                <a:schemeClr val="tx1"/>
              </a:solidFill>
            </a:rPr>
            <a:t>Price Stability</a:t>
          </a:r>
          <a:endParaRPr lang="en-US" b="1" dirty="0">
            <a:solidFill>
              <a:schemeClr val="tx1"/>
            </a:solidFill>
          </a:endParaRPr>
        </a:p>
      </dgm:t>
    </dgm:pt>
    <dgm:pt modelId="{C7B6B8F3-9DD0-427F-B90F-74D1CA2CE2EF}" type="parTrans" cxnId="{10D17304-9769-4E26-8278-9025815D5FB3}">
      <dgm:prSet/>
      <dgm:spPr/>
      <dgm:t>
        <a:bodyPr/>
        <a:lstStyle/>
        <a:p>
          <a:endParaRPr lang="en-US"/>
        </a:p>
      </dgm:t>
    </dgm:pt>
    <dgm:pt modelId="{17BA0A30-728F-4DEC-8B8D-1C8A6867A3D0}" type="sibTrans" cxnId="{10D17304-9769-4E26-8278-9025815D5FB3}">
      <dgm:prSet/>
      <dgm:spPr/>
      <dgm:t>
        <a:bodyPr/>
        <a:lstStyle/>
        <a:p>
          <a:endParaRPr lang="en-US"/>
        </a:p>
      </dgm:t>
    </dgm:pt>
    <dgm:pt modelId="{5D33D5D3-1CD8-4397-8145-483E7F382E5B}">
      <dgm:prSet phldrT="[Text]"/>
      <dgm:spPr/>
      <dgm:t>
        <a:bodyPr/>
        <a:lstStyle/>
        <a:p>
          <a:r>
            <a:rPr lang="en-US" dirty="0" smtClean="0"/>
            <a:t>Central bank</a:t>
          </a:r>
          <a:endParaRPr lang="en-US" dirty="0"/>
        </a:p>
      </dgm:t>
    </dgm:pt>
    <dgm:pt modelId="{25A17D12-2796-4A5D-AB9D-ECD657C83B72}" type="parTrans" cxnId="{DB3CDD35-5F13-4EBE-80A0-C0A5509F2E6E}">
      <dgm:prSet/>
      <dgm:spPr/>
      <dgm:t>
        <a:bodyPr/>
        <a:lstStyle/>
        <a:p>
          <a:endParaRPr lang="en-US"/>
        </a:p>
      </dgm:t>
    </dgm:pt>
    <dgm:pt modelId="{B618AD32-69B2-48EA-9A66-B705FD962357}" type="sibTrans" cxnId="{DB3CDD35-5F13-4EBE-80A0-C0A5509F2E6E}">
      <dgm:prSet/>
      <dgm:spPr/>
      <dgm:t>
        <a:bodyPr/>
        <a:lstStyle/>
        <a:p>
          <a:endParaRPr lang="en-US"/>
        </a:p>
      </dgm:t>
    </dgm:pt>
    <dgm:pt modelId="{2CF38723-641B-4227-9050-5F85C4AD2E29}">
      <dgm:prSet phldrT="[Text]"/>
      <dgm:spPr/>
      <dgm:t>
        <a:bodyPr/>
        <a:lstStyle/>
        <a:p>
          <a:r>
            <a:rPr lang="en-US" dirty="0" smtClean="0"/>
            <a:t>Monetary policy</a:t>
          </a:r>
          <a:endParaRPr lang="en-US" dirty="0"/>
        </a:p>
      </dgm:t>
    </dgm:pt>
    <dgm:pt modelId="{FBF297C6-BF0C-4C4A-B6E9-12A2AA453C4F}" type="parTrans" cxnId="{0A02A4A9-8349-49F1-82F4-B27F271B423A}">
      <dgm:prSet/>
      <dgm:spPr/>
      <dgm:t>
        <a:bodyPr/>
        <a:lstStyle/>
        <a:p>
          <a:endParaRPr lang="en-US"/>
        </a:p>
      </dgm:t>
    </dgm:pt>
    <dgm:pt modelId="{CC28F031-468E-4CFA-8DB8-6A38730E75BB}" type="sibTrans" cxnId="{0A02A4A9-8349-49F1-82F4-B27F271B423A}">
      <dgm:prSet/>
      <dgm:spPr/>
      <dgm:t>
        <a:bodyPr/>
        <a:lstStyle/>
        <a:p>
          <a:endParaRPr lang="en-US"/>
        </a:p>
      </dgm:t>
    </dgm:pt>
    <dgm:pt modelId="{C7DAD620-6920-4FC6-922F-D1074BD5AA59}" type="pres">
      <dgm:prSet presAssocID="{9C11B7C4-8A7A-4D14-8C29-931D088DA77E}" presName="Name0" presStyleCnt="0">
        <dgm:presLayoutVars>
          <dgm:chPref val="3"/>
          <dgm:dir/>
          <dgm:animLvl val="lvl"/>
          <dgm:resizeHandles/>
        </dgm:presLayoutVars>
      </dgm:prSet>
      <dgm:spPr/>
      <dgm:t>
        <a:bodyPr/>
        <a:lstStyle/>
        <a:p>
          <a:endParaRPr lang="en-US"/>
        </a:p>
      </dgm:t>
    </dgm:pt>
    <dgm:pt modelId="{A6D38750-B8A9-4B97-A61E-4232B0BF6552}" type="pres">
      <dgm:prSet presAssocID="{3B85C852-0816-4236-8E3D-65D49E3777C7}" presName="horFlow" presStyleCnt="0"/>
      <dgm:spPr/>
    </dgm:pt>
    <dgm:pt modelId="{F1989E1E-9709-4718-B74A-9DD81BDA3D09}" type="pres">
      <dgm:prSet presAssocID="{3B85C852-0816-4236-8E3D-65D49E3777C7}" presName="bigChev" presStyleLbl="node1" presStyleIdx="0" presStyleCnt="1"/>
      <dgm:spPr/>
      <dgm:t>
        <a:bodyPr/>
        <a:lstStyle/>
        <a:p>
          <a:endParaRPr lang="en-US"/>
        </a:p>
      </dgm:t>
    </dgm:pt>
    <dgm:pt modelId="{200A4BCA-7A23-4E50-9C62-F4EB13D6C126}" type="pres">
      <dgm:prSet presAssocID="{25A17D12-2796-4A5D-AB9D-ECD657C83B72}" presName="parTrans" presStyleCnt="0"/>
      <dgm:spPr/>
    </dgm:pt>
    <dgm:pt modelId="{4B76E6D0-A6BE-4696-8B53-05CBB9629A8A}" type="pres">
      <dgm:prSet presAssocID="{5D33D5D3-1CD8-4397-8145-483E7F382E5B}" presName="node" presStyleLbl="alignAccFollowNode1" presStyleIdx="0" presStyleCnt="2">
        <dgm:presLayoutVars>
          <dgm:bulletEnabled val="1"/>
        </dgm:presLayoutVars>
      </dgm:prSet>
      <dgm:spPr/>
      <dgm:t>
        <a:bodyPr/>
        <a:lstStyle/>
        <a:p>
          <a:endParaRPr lang="en-US"/>
        </a:p>
      </dgm:t>
    </dgm:pt>
    <dgm:pt modelId="{B484EAC3-4E0A-4EB0-A109-28E57F5142DC}" type="pres">
      <dgm:prSet presAssocID="{B618AD32-69B2-48EA-9A66-B705FD962357}" presName="sibTrans" presStyleCnt="0"/>
      <dgm:spPr/>
    </dgm:pt>
    <dgm:pt modelId="{B8DC57FB-0612-44E5-8C7A-2D0A37DA558C}" type="pres">
      <dgm:prSet presAssocID="{2CF38723-641B-4227-9050-5F85C4AD2E29}" presName="node" presStyleLbl="alignAccFollowNode1" presStyleIdx="1" presStyleCnt="2">
        <dgm:presLayoutVars>
          <dgm:bulletEnabled val="1"/>
        </dgm:presLayoutVars>
      </dgm:prSet>
      <dgm:spPr/>
      <dgm:t>
        <a:bodyPr/>
        <a:lstStyle/>
        <a:p>
          <a:endParaRPr lang="en-US"/>
        </a:p>
      </dgm:t>
    </dgm:pt>
  </dgm:ptLst>
  <dgm:cxnLst>
    <dgm:cxn modelId="{B0FB3150-4618-4F4C-951F-10C29AA6366E}" type="presOf" srcId="{5D33D5D3-1CD8-4397-8145-483E7F382E5B}" destId="{4B76E6D0-A6BE-4696-8B53-05CBB9629A8A}" srcOrd="0" destOrd="0" presId="urn:microsoft.com/office/officeart/2005/8/layout/lProcess3"/>
    <dgm:cxn modelId="{0A02A4A9-8349-49F1-82F4-B27F271B423A}" srcId="{3B85C852-0816-4236-8E3D-65D49E3777C7}" destId="{2CF38723-641B-4227-9050-5F85C4AD2E29}" srcOrd="1" destOrd="0" parTransId="{FBF297C6-BF0C-4C4A-B6E9-12A2AA453C4F}" sibTransId="{CC28F031-468E-4CFA-8DB8-6A38730E75BB}"/>
    <dgm:cxn modelId="{68A37BEE-06A4-4B0A-9B99-6D5C7201829F}" type="presOf" srcId="{2CF38723-641B-4227-9050-5F85C4AD2E29}" destId="{B8DC57FB-0612-44E5-8C7A-2D0A37DA558C}" srcOrd="0" destOrd="0" presId="urn:microsoft.com/office/officeart/2005/8/layout/lProcess3"/>
    <dgm:cxn modelId="{389B8E2F-861D-464A-B8D0-D8A934470BB1}" type="presOf" srcId="{3B85C852-0816-4236-8E3D-65D49E3777C7}" destId="{F1989E1E-9709-4718-B74A-9DD81BDA3D09}" srcOrd="0" destOrd="0" presId="urn:microsoft.com/office/officeart/2005/8/layout/lProcess3"/>
    <dgm:cxn modelId="{DB3CDD35-5F13-4EBE-80A0-C0A5509F2E6E}" srcId="{3B85C852-0816-4236-8E3D-65D49E3777C7}" destId="{5D33D5D3-1CD8-4397-8145-483E7F382E5B}" srcOrd="0" destOrd="0" parTransId="{25A17D12-2796-4A5D-AB9D-ECD657C83B72}" sibTransId="{B618AD32-69B2-48EA-9A66-B705FD962357}"/>
    <dgm:cxn modelId="{10D17304-9769-4E26-8278-9025815D5FB3}" srcId="{9C11B7C4-8A7A-4D14-8C29-931D088DA77E}" destId="{3B85C852-0816-4236-8E3D-65D49E3777C7}" srcOrd="0" destOrd="0" parTransId="{C7B6B8F3-9DD0-427F-B90F-74D1CA2CE2EF}" sibTransId="{17BA0A30-728F-4DEC-8B8D-1C8A6867A3D0}"/>
    <dgm:cxn modelId="{1EE75273-4389-4D40-89B5-57B04063932D}" type="presOf" srcId="{9C11B7C4-8A7A-4D14-8C29-931D088DA77E}" destId="{C7DAD620-6920-4FC6-922F-D1074BD5AA59}" srcOrd="0" destOrd="0" presId="urn:microsoft.com/office/officeart/2005/8/layout/lProcess3"/>
    <dgm:cxn modelId="{45034E2A-13B8-4462-B64C-BA5572D2E6F3}" type="presParOf" srcId="{C7DAD620-6920-4FC6-922F-D1074BD5AA59}" destId="{A6D38750-B8A9-4B97-A61E-4232B0BF6552}" srcOrd="0" destOrd="0" presId="urn:microsoft.com/office/officeart/2005/8/layout/lProcess3"/>
    <dgm:cxn modelId="{EC163E63-0256-4D39-B57F-269BE1B7C7C8}" type="presParOf" srcId="{A6D38750-B8A9-4B97-A61E-4232B0BF6552}" destId="{F1989E1E-9709-4718-B74A-9DD81BDA3D09}" srcOrd="0" destOrd="0" presId="urn:microsoft.com/office/officeart/2005/8/layout/lProcess3"/>
    <dgm:cxn modelId="{5708F36A-28B1-4938-8773-8C6D2BC74AB3}" type="presParOf" srcId="{A6D38750-B8A9-4B97-A61E-4232B0BF6552}" destId="{200A4BCA-7A23-4E50-9C62-F4EB13D6C126}" srcOrd="1" destOrd="0" presId="urn:microsoft.com/office/officeart/2005/8/layout/lProcess3"/>
    <dgm:cxn modelId="{1A9932F3-CB33-4F9F-AB15-AC43FCE9F08C}" type="presParOf" srcId="{A6D38750-B8A9-4B97-A61E-4232B0BF6552}" destId="{4B76E6D0-A6BE-4696-8B53-05CBB9629A8A}" srcOrd="2" destOrd="0" presId="urn:microsoft.com/office/officeart/2005/8/layout/lProcess3"/>
    <dgm:cxn modelId="{EEFD8608-CE5D-4A38-B19F-61A86BAB6618}" type="presParOf" srcId="{A6D38750-B8A9-4B97-A61E-4232B0BF6552}" destId="{B484EAC3-4E0A-4EB0-A109-28E57F5142DC}" srcOrd="3" destOrd="0" presId="urn:microsoft.com/office/officeart/2005/8/layout/lProcess3"/>
    <dgm:cxn modelId="{F5F9B187-829C-44E8-81AB-A4D4689FAE20}" type="presParOf" srcId="{A6D38750-B8A9-4B97-A61E-4232B0BF6552}" destId="{B8DC57FB-0612-44E5-8C7A-2D0A37DA558C}" srcOrd="4"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11B7C4-8A7A-4D14-8C29-931D088DA77E}"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3B85C852-0816-4236-8E3D-65D49E3777C7}">
      <dgm:prSet phldrT="[Text]"/>
      <dgm:spPr/>
      <dgm:t>
        <a:bodyPr/>
        <a:lstStyle/>
        <a:p>
          <a:r>
            <a:rPr lang="en-US" b="1" dirty="0" smtClean="0">
              <a:solidFill>
                <a:schemeClr val="tx1"/>
              </a:solidFill>
            </a:rPr>
            <a:t>Price Stability</a:t>
          </a:r>
          <a:endParaRPr lang="en-US" b="1" dirty="0">
            <a:solidFill>
              <a:schemeClr val="tx1"/>
            </a:solidFill>
          </a:endParaRPr>
        </a:p>
      </dgm:t>
    </dgm:pt>
    <dgm:pt modelId="{C7B6B8F3-9DD0-427F-B90F-74D1CA2CE2EF}" type="parTrans" cxnId="{10D17304-9769-4E26-8278-9025815D5FB3}">
      <dgm:prSet/>
      <dgm:spPr/>
      <dgm:t>
        <a:bodyPr/>
        <a:lstStyle/>
        <a:p>
          <a:endParaRPr lang="en-US"/>
        </a:p>
      </dgm:t>
    </dgm:pt>
    <dgm:pt modelId="{17BA0A30-728F-4DEC-8B8D-1C8A6867A3D0}" type="sibTrans" cxnId="{10D17304-9769-4E26-8278-9025815D5FB3}">
      <dgm:prSet/>
      <dgm:spPr/>
      <dgm:t>
        <a:bodyPr/>
        <a:lstStyle/>
        <a:p>
          <a:endParaRPr lang="en-US"/>
        </a:p>
      </dgm:t>
    </dgm:pt>
    <dgm:pt modelId="{5D33D5D3-1CD8-4397-8145-483E7F382E5B}">
      <dgm:prSet phldrT="[Text]"/>
      <dgm:spPr/>
      <dgm:t>
        <a:bodyPr/>
        <a:lstStyle/>
        <a:p>
          <a:r>
            <a:rPr lang="en-US" dirty="0" smtClean="0"/>
            <a:t>Central bank</a:t>
          </a:r>
          <a:endParaRPr lang="en-US" dirty="0"/>
        </a:p>
      </dgm:t>
    </dgm:pt>
    <dgm:pt modelId="{25A17D12-2796-4A5D-AB9D-ECD657C83B72}" type="parTrans" cxnId="{DB3CDD35-5F13-4EBE-80A0-C0A5509F2E6E}">
      <dgm:prSet/>
      <dgm:spPr/>
      <dgm:t>
        <a:bodyPr/>
        <a:lstStyle/>
        <a:p>
          <a:endParaRPr lang="en-US"/>
        </a:p>
      </dgm:t>
    </dgm:pt>
    <dgm:pt modelId="{B618AD32-69B2-48EA-9A66-B705FD962357}" type="sibTrans" cxnId="{DB3CDD35-5F13-4EBE-80A0-C0A5509F2E6E}">
      <dgm:prSet/>
      <dgm:spPr/>
      <dgm:t>
        <a:bodyPr/>
        <a:lstStyle/>
        <a:p>
          <a:endParaRPr lang="en-US"/>
        </a:p>
      </dgm:t>
    </dgm:pt>
    <dgm:pt modelId="{2CF38723-641B-4227-9050-5F85C4AD2E29}">
      <dgm:prSet phldrT="[Text]"/>
      <dgm:spPr/>
      <dgm:t>
        <a:bodyPr/>
        <a:lstStyle/>
        <a:p>
          <a:r>
            <a:rPr lang="en-US" dirty="0" smtClean="0"/>
            <a:t>Monetary policy</a:t>
          </a:r>
          <a:endParaRPr lang="en-US" dirty="0"/>
        </a:p>
      </dgm:t>
    </dgm:pt>
    <dgm:pt modelId="{FBF297C6-BF0C-4C4A-B6E9-12A2AA453C4F}" type="parTrans" cxnId="{0A02A4A9-8349-49F1-82F4-B27F271B423A}">
      <dgm:prSet/>
      <dgm:spPr/>
      <dgm:t>
        <a:bodyPr/>
        <a:lstStyle/>
        <a:p>
          <a:endParaRPr lang="en-US"/>
        </a:p>
      </dgm:t>
    </dgm:pt>
    <dgm:pt modelId="{CC28F031-468E-4CFA-8DB8-6A38730E75BB}" type="sibTrans" cxnId="{0A02A4A9-8349-49F1-82F4-B27F271B423A}">
      <dgm:prSet/>
      <dgm:spPr/>
      <dgm:t>
        <a:bodyPr/>
        <a:lstStyle/>
        <a:p>
          <a:endParaRPr lang="en-US"/>
        </a:p>
      </dgm:t>
    </dgm:pt>
    <dgm:pt modelId="{7C3D3A9D-7497-402A-8AED-9A52CEE1966D}">
      <dgm:prSet phldrT="[Text]"/>
      <dgm:spPr/>
      <dgm:t>
        <a:bodyPr/>
        <a:lstStyle/>
        <a:p>
          <a:r>
            <a:rPr lang="en-US" b="1" dirty="0" smtClean="0">
              <a:solidFill>
                <a:schemeClr val="tx1"/>
              </a:solidFill>
            </a:rPr>
            <a:t>Financial Stability</a:t>
          </a:r>
          <a:endParaRPr lang="en-US" b="1" dirty="0">
            <a:solidFill>
              <a:schemeClr val="tx1"/>
            </a:solidFill>
          </a:endParaRPr>
        </a:p>
      </dgm:t>
    </dgm:pt>
    <dgm:pt modelId="{9BA07714-24C7-48A6-B852-3094100F0DFD}" type="parTrans" cxnId="{737C7C90-8D1D-4948-9EEF-3FC118F68F2A}">
      <dgm:prSet/>
      <dgm:spPr/>
      <dgm:t>
        <a:bodyPr/>
        <a:lstStyle/>
        <a:p>
          <a:endParaRPr lang="en-US"/>
        </a:p>
      </dgm:t>
    </dgm:pt>
    <dgm:pt modelId="{251EDFD3-D143-4443-A6EE-CDAAEBE039E7}" type="sibTrans" cxnId="{737C7C90-8D1D-4948-9EEF-3FC118F68F2A}">
      <dgm:prSet/>
      <dgm:spPr/>
      <dgm:t>
        <a:bodyPr/>
        <a:lstStyle/>
        <a:p>
          <a:endParaRPr lang="en-US"/>
        </a:p>
      </dgm:t>
    </dgm:pt>
    <dgm:pt modelId="{23458974-463C-4058-ABBB-002E66C322C3}">
      <dgm:prSet phldrT="[Text]"/>
      <dgm:spPr/>
      <dgm:t>
        <a:bodyPr/>
        <a:lstStyle/>
        <a:p>
          <a:r>
            <a:rPr lang="en-US" dirty="0" smtClean="0"/>
            <a:t>Regulators, Micro/macro prudential</a:t>
          </a:r>
          <a:endParaRPr lang="en-US" dirty="0"/>
        </a:p>
      </dgm:t>
    </dgm:pt>
    <dgm:pt modelId="{C9FD0381-11E2-4B04-8D24-86D661038863}" type="parTrans" cxnId="{2B5277EE-5F5A-4FB1-B250-24C6BCA30C2A}">
      <dgm:prSet/>
      <dgm:spPr/>
      <dgm:t>
        <a:bodyPr/>
        <a:lstStyle/>
        <a:p>
          <a:endParaRPr lang="en-US"/>
        </a:p>
      </dgm:t>
    </dgm:pt>
    <dgm:pt modelId="{C656FE12-B6E3-4D15-84EC-8DE4F2A0CA04}" type="sibTrans" cxnId="{2B5277EE-5F5A-4FB1-B250-24C6BCA30C2A}">
      <dgm:prSet/>
      <dgm:spPr/>
      <dgm:t>
        <a:bodyPr/>
        <a:lstStyle/>
        <a:p>
          <a:endParaRPr lang="en-US"/>
        </a:p>
      </dgm:t>
    </dgm:pt>
    <dgm:pt modelId="{E158C84E-75EA-4AED-A0C7-F8DB1962DF44}">
      <dgm:prSet phldrT="[Text]"/>
      <dgm:spPr/>
      <dgm:t>
        <a:bodyPr/>
        <a:lstStyle/>
        <a:p>
          <a:r>
            <a:rPr lang="en-US" dirty="0" smtClean="0"/>
            <a:t>Micro-prudential and macro-prudential policies</a:t>
          </a:r>
          <a:endParaRPr lang="en-US" dirty="0"/>
        </a:p>
      </dgm:t>
    </dgm:pt>
    <dgm:pt modelId="{0FB70F40-A378-4D62-8CC6-6789BA1AA132}" type="parTrans" cxnId="{CC8B2E83-7B84-4C8E-B147-AC64C5B2962A}">
      <dgm:prSet/>
      <dgm:spPr/>
      <dgm:t>
        <a:bodyPr/>
        <a:lstStyle/>
        <a:p>
          <a:endParaRPr lang="en-US"/>
        </a:p>
      </dgm:t>
    </dgm:pt>
    <dgm:pt modelId="{20EE4043-6DEF-4396-BEAC-F52616C2978A}" type="sibTrans" cxnId="{CC8B2E83-7B84-4C8E-B147-AC64C5B2962A}">
      <dgm:prSet/>
      <dgm:spPr/>
      <dgm:t>
        <a:bodyPr/>
        <a:lstStyle/>
        <a:p>
          <a:endParaRPr lang="en-US"/>
        </a:p>
      </dgm:t>
    </dgm:pt>
    <dgm:pt modelId="{C7DAD620-6920-4FC6-922F-D1074BD5AA59}" type="pres">
      <dgm:prSet presAssocID="{9C11B7C4-8A7A-4D14-8C29-931D088DA77E}" presName="Name0" presStyleCnt="0">
        <dgm:presLayoutVars>
          <dgm:chPref val="3"/>
          <dgm:dir/>
          <dgm:animLvl val="lvl"/>
          <dgm:resizeHandles/>
        </dgm:presLayoutVars>
      </dgm:prSet>
      <dgm:spPr/>
      <dgm:t>
        <a:bodyPr/>
        <a:lstStyle/>
        <a:p>
          <a:endParaRPr lang="en-US"/>
        </a:p>
      </dgm:t>
    </dgm:pt>
    <dgm:pt modelId="{A6D38750-B8A9-4B97-A61E-4232B0BF6552}" type="pres">
      <dgm:prSet presAssocID="{3B85C852-0816-4236-8E3D-65D49E3777C7}" presName="horFlow" presStyleCnt="0"/>
      <dgm:spPr/>
    </dgm:pt>
    <dgm:pt modelId="{F1989E1E-9709-4718-B74A-9DD81BDA3D09}" type="pres">
      <dgm:prSet presAssocID="{3B85C852-0816-4236-8E3D-65D49E3777C7}" presName="bigChev" presStyleLbl="node1" presStyleIdx="0" presStyleCnt="2"/>
      <dgm:spPr/>
      <dgm:t>
        <a:bodyPr/>
        <a:lstStyle/>
        <a:p>
          <a:endParaRPr lang="en-US"/>
        </a:p>
      </dgm:t>
    </dgm:pt>
    <dgm:pt modelId="{200A4BCA-7A23-4E50-9C62-F4EB13D6C126}" type="pres">
      <dgm:prSet presAssocID="{25A17D12-2796-4A5D-AB9D-ECD657C83B72}" presName="parTrans" presStyleCnt="0"/>
      <dgm:spPr/>
    </dgm:pt>
    <dgm:pt modelId="{4B76E6D0-A6BE-4696-8B53-05CBB9629A8A}" type="pres">
      <dgm:prSet presAssocID="{5D33D5D3-1CD8-4397-8145-483E7F382E5B}" presName="node" presStyleLbl="alignAccFollowNode1" presStyleIdx="0" presStyleCnt="4">
        <dgm:presLayoutVars>
          <dgm:bulletEnabled val="1"/>
        </dgm:presLayoutVars>
      </dgm:prSet>
      <dgm:spPr/>
      <dgm:t>
        <a:bodyPr/>
        <a:lstStyle/>
        <a:p>
          <a:endParaRPr lang="en-US"/>
        </a:p>
      </dgm:t>
    </dgm:pt>
    <dgm:pt modelId="{B484EAC3-4E0A-4EB0-A109-28E57F5142DC}" type="pres">
      <dgm:prSet presAssocID="{B618AD32-69B2-48EA-9A66-B705FD962357}" presName="sibTrans" presStyleCnt="0"/>
      <dgm:spPr/>
    </dgm:pt>
    <dgm:pt modelId="{B8DC57FB-0612-44E5-8C7A-2D0A37DA558C}" type="pres">
      <dgm:prSet presAssocID="{2CF38723-641B-4227-9050-5F85C4AD2E29}" presName="node" presStyleLbl="alignAccFollowNode1" presStyleIdx="1" presStyleCnt="4">
        <dgm:presLayoutVars>
          <dgm:bulletEnabled val="1"/>
        </dgm:presLayoutVars>
      </dgm:prSet>
      <dgm:spPr/>
      <dgm:t>
        <a:bodyPr/>
        <a:lstStyle/>
        <a:p>
          <a:endParaRPr lang="en-US"/>
        </a:p>
      </dgm:t>
    </dgm:pt>
    <dgm:pt modelId="{383106F6-4B56-4396-A083-D52746E4FE2D}" type="pres">
      <dgm:prSet presAssocID="{3B85C852-0816-4236-8E3D-65D49E3777C7}" presName="vSp" presStyleCnt="0"/>
      <dgm:spPr/>
    </dgm:pt>
    <dgm:pt modelId="{15136A94-8D88-4A41-8D5C-60DE8E753D0D}" type="pres">
      <dgm:prSet presAssocID="{7C3D3A9D-7497-402A-8AED-9A52CEE1966D}" presName="horFlow" presStyleCnt="0"/>
      <dgm:spPr/>
    </dgm:pt>
    <dgm:pt modelId="{D3F68777-EBF1-4158-BABE-B66A545C461F}" type="pres">
      <dgm:prSet presAssocID="{7C3D3A9D-7497-402A-8AED-9A52CEE1966D}" presName="bigChev" presStyleLbl="node1" presStyleIdx="1" presStyleCnt="2"/>
      <dgm:spPr/>
      <dgm:t>
        <a:bodyPr/>
        <a:lstStyle/>
        <a:p>
          <a:endParaRPr lang="en-US"/>
        </a:p>
      </dgm:t>
    </dgm:pt>
    <dgm:pt modelId="{96260774-06BE-407A-A695-6962DC77BEF1}" type="pres">
      <dgm:prSet presAssocID="{C9FD0381-11E2-4B04-8D24-86D661038863}" presName="parTrans" presStyleCnt="0"/>
      <dgm:spPr/>
    </dgm:pt>
    <dgm:pt modelId="{A0C9F755-C677-4B24-8804-F49F92552FD3}" type="pres">
      <dgm:prSet presAssocID="{23458974-463C-4058-ABBB-002E66C322C3}" presName="node" presStyleLbl="alignAccFollowNode1" presStyleIdx="2" presStyleCnt="4">
        <dgm:presLayoutVars>
          <dgm:bulletEnabled val="1"/>
        </dgm:presLayoutVars>
      </dgm:prSet>
      <dgm:spPr/>
      <dgm:t>
        <a:bodyPr/>
        <a:lstStyle/>
        <a:p>
          <a:endParaRPr lang="en-US"/>
        </a:p>
      </dgm:t>
    </dgm:pt>
    <dgm:pt modelId="{638C650E-A606-4528-8F96-6B0708D2007C}" type="pres">
      <dgm:prSet presAssocID="{C656FE12-B6E3-4D15-84EC-8DE4F2A0CA04}" presName="sibTrans" presStyleCnt="0"/>
      <dgm:spPr/>
    </dgm:pt>
    <dgm:pt modelId="{CFDE4C13-41B3-484A-B334-828EA0D5BF7F}" type="pres">
      <dgm:prSet presAssocID="{E158C84E-75EA-4AED-A0C7-F8DB1962DF44}" presName="node" presStyleLbl="alignAccFollowNode1" presStyleIdx="3" presStyleCnt="4">
        <dgm:presLayoutVars>
          <dgm:bulletEnabled val="1"/>
        </dgm:presLayoutVars>
      </dgm:prSet>
      <dgm:spPr/>
      <dgm:t>
        <a:bodyPr/>
        <a:lstStyle/>
        <a:p>
          <a:endParaRPr lang="en-US"/>
        </a:p>
      </dgm:t>
    </dgm:pt>
  </dgm:ptLst>
  <dgm:cxnLst>
    <dgm:cxn modelId="{5DB5FF69-B8A5-4F98-B436-95AA3FB59AB8}" type="presOf" srcId="{5D33D5D3-1CD8-4397-8145-483E7F382E5B}" destId="{4B76E6D0-A6BE-4696-8B53-05CBB9629A8A}" srcOrd="0" destOrd="0" presId="urn:microsoft.com/office/officeart/2005/8/layout/lProcess3"/>
    <dgm:cxn modelId="{4ADF672B-E668-4E1C-8A05-78D4DD2A9ADD}" type="presOf" srcId="{23458974-463C-4058-ABBB-002E66C322C3}" destId="{A0C9F755-C677-4B24-8804-F49F92552FD3}" srcOrd="0" destOrd="0" presId="urn:microsoft.com/office/officeart/2005/8/layout/lProcess3"/>
    <dgm:cxn modelId="{10D17304-9769-4E26-8278-9025815D5FB3}" srcId="{9C11B7C4-8A7A-4D14-8C29-931D088DA77E}" destId="{3B85C852-0816-4236-8E3D-65D49E3777C7}" srcOrd="0" destOrd="0" parTransId="{C7B6B8F3-9DD0-427F-B90F-74D1CA2CE2EF}" sibTransId="{17BA0A30-728F-4DEC-8B8D-1C8A6867A3D0}"/>
    <dgm:cxn modelId="{14A14FF4-B489-497A-98A0-1BD41E08950A}" type="presOf" srcId="{9C11B7C4-8A7A-4D14-8C29-931D088DA77E}" destId="{C7DAD620-6920-4FC6-922F-D1074BD5AA59}" srcOrd="0" destOrd="0" presId="urn:microsoft.com/office/officeart/2005/8/layout/lProcess3"/>
    <dgm:cxn modelId="{0DC2A7F0-5530-4DEE-805F-4D1DF88C57E9}" type="presOf" srcId="{3B85C852-0816-4236-8E3D-65D49E3777C7}" destId="{F1989E1E-9709-4718-B74A-9DD81BDA3D09}" srcOrd="0" destOrd="0" presId="urn:microsoft.com/office/officeart/2005/8/layout/lProcess3"/>
    <dgm:cxn modelId="{2B5277EE-5F5A-4FB1-B250-24C6BCA30C2A}" srcId="{7C3D3A9D-7497-402A-8AED-9A52CEE1966D}" destId="{23458974-463C-4058-ABBB-002E66C322C3}" srcOrd="0" destOrd="0" parTransId="{C9FD0381-11E2-4B04-8D24-86D661038863}" sibTransId="{C656FE12-B6E3-4D15-84EC-8DE4F2A0CA04}"/>
    <dgm:cxn modelId="{0A02A4A9-8349-49F1-82F4-B27F271B423A}" srcId="{3B85C852-0816-4236-8E3D-65D49E3777C7}" destId="{2CF38723-641B-4227-9050-5F85C4AD2E29}" srcOrd="1" destOrd="0" parTransId="{FBF297C6-BF0C-4C4A-B6E9-12A2AA453C4F}" sibTransId="{CC28F031-468E-4CFA-8DB8-6A38730E75BB}"/>
    <dgm:cxn modelId="{737C7C90-8D1D-4948-9EEF-3FC118F68F2A}" srcId="{9C11B7C4-8A7A-4D14-8C29-931D088DA77E}" destId="{7C3D3A9D-7497-402A-8AED-9A52CEE1966D}" srcOrd="1" destOrd="0" parTransId="{9BA07714-24C7-48A6-B852-3094100F0DFD}" sibTransId="{251EDFD3-D143-4443-A6EE-CDAAEBE039E7}"/>
    <dgm:cxn modelId="{AA2FE6F5-5F36-4C54-AE79-3C28DB14EAF3}" type="presOf" srcId="{2CF38723-641B-4227-9050-5F85C4AD2E29}" destId="{B8DC57FB-0612-44E5-8C7A-2D0A37DA558C}" srcOrd="0" destOrd="0" presId="urn:microsoft.com/office/officeart/2005/8/layout/lProcess3"/>
    <dgm:cxn modelId="{DB3CDD35-5F13-4EBE-80A0-C0A5509F2E6E}" srcId="{3B85C852-0816-4236-8E3D-65D49E3777C7}" destId="{5D33D5D3-1CD8-4397-8145-483E7F382E5B}" srcOrd="0" destOrd="0" parTransId="{25A17D12-2796-4A5D-AB9D-ECD657C83B72}" sibTransId="{B618AD32-69B2-48EA-9A66-B705FD962357}"/>
    <dgm:cxn modelId="{CE5B8C89-512A-4C63-8353-3F17EBE30B73}" type="presOf" srcId="{E158C84E-75EA-4AED-A0C7-F8DB1962DF44}" destId="{CFDE4C13-41B3-484A-B334-828EA0D5BF7F}" srcOrd="0" destOrd="0" presId="urn:microsoft.com/office/officeart/2005/8/layout/lProcess3"/>
    <dgm:cxn modelId="{CC8B2E83-7B84-4C8E-B147-AC64C5B2962A}" srcId="{7C3D3A9D-7497-402A-8AED-9A52CEE1966D}" destId="{E158C84E-75EA-4AED-A0C7-F8DB1962DF44}" srcOrd="1" destOrd="0" parTransId="{0FB70F40-A378-4D62-8CC6-6789BA1AA132}" sibTransId="{20EE4043-6DEF-4396-BEAC-F52616C2978A}"/>
    <dgm:cxn modelId="{90382C99-1876-47FC-ADBC-A28D967F18AE}" type="presOf" srcId="{7C3D3A9D-7497-402A-8AED-9A52CEE1966D}" destId="{D3F68777-EBF1-4158-BABE-B66A545C461F}" srcOrd="0" destOrd="0" presId="urn:microsoft.com/office/officeart/2005/8/layout/lProcess3"/>
    <dgm:cxn modelId="{8892CC79-D318-4719-AA7C-928059457215}" type="presParOf" srcId="{C7DAD620-6920-4FC6-922F-D1074BD5AA59}" destId="{A6D38750-B8A9-4B97-A61E-4232B0BF6552}" srcOrd="0" destOrd="0" presId="urn:microsoft.com/office/officeart/2005/8/layout/lProcess3"/>
    <dgm:cxn modelId="{EF8B7051-5ABD-487F-8344-ACA1503AEDA5}" type="presParOf" srcId="{A6D38750-B8A9-4B97-A61E-4232B0BF6552}" destId="{F1989E1E-9709-4718-B74A-9DD81BDA3D09}" srcOrd="0" destOrd="0" presId="urn:microsoft.com/office/officeart/2005/8/layout/lProcess3"/>
    <dgm:cxn modelId="{E9FBC606-D52D-4E44-B467-538936CF3576}" type="presParOf" srcId="{A6D38750-B8A9-4B97-A61E-4232B0BF6552}" destId="{200A4BCA-7A23-4E50-9C62-F4EB13D6C126}" srcOrd="1" destOrd="0" presId="urn:microsoft.com/office/officeart/2005/8/layout/lProcess3"/>
    <dgm:cxn modelId="{09DEF0A7-F269-45ED-9731-A5EB076B303E}" type="presParOf" srcId="{A6D38750-B8A9-4B97-A61E-4232B0BF6552}" destId="{4B76E6D0-A6BE-4696-8B53-05CBB9629A8A}" srcOrd="2" destOrd="0" presId="urn:microsoft.com/office/officeart/2005/8/layout/lProcess3"/>
    <dgm:cxn modelId="{A82D6B1B-2F34-4FBC-BAC2-7E39E7C58885}" type="presParOf" srcId="{A6D38750-B8A9-4B97-A61E-4232B0BF6552}" destId="{B484EAC3-4E0A-4EB0-A109-28E57F5142DC}" srcOrd="3" destOrd="0" presId="urn:microsoft.com/office/officeart/2005/8/layout/lProcess3"/>
    <dgm:cxn modelId="{842FD458-67DD-440A-862B-56C812634DF7}" type="presParOf" srcId="{A6D38750-B8A9-4B97-A61E-4232B0BF6552}" destId="{B8DC57FB-0612-44E5-8C7A-2D0A37DA558C}" srcOrd="4" destOrd="0" presId="urn:microsoft.com/office/officeart/2005/8/layout/lProcess3"/>
    <dgm:cxn modelId="{BEDAFD65-9EC8-4B95-87D0-5EECCADCA82F}" type="presParOf" srcId="{C7DAD620-6920-4FC6-922F-D1074BD5AA59}" destId="{383106F6-4B56-4396-A083-D52746E4FE2D}" srcOrd="1" destOrd="0" presId="urn:microsoft.com/office/officeart/2005/8/layout/lProcess3"/>
    <dgm:cxn modelId="{EBAFD398-BEFB-4447-9160-3BF247F5D4F8}" type="presParOf" srcId="{C7DAD620-6920-4FC6-922F-D1074BD5AA59}" destId="{15136A94-8D88-4A41-8D5C-60DE8E753D0D}" srcOrd="2" destOrd="0" presId="urn:microsoft.com/office/officeart/2005/8/layout/lProcess3"/>
    <dgm:cxn modelId="{EC450E95-11E7-411C-8CED-E0D59A1B61D7}" type="presParOf" srcId="{15136A94-8D88-4A41-8D5C-60DE8E753D0D}" destId="{D3F68777-EBF1-4158-BABE-B66A545C461F}" srcOrd="0" destOrd="0" presId="urn:microsoft.com/office/officeart/2005/8/layout/lProcess3"/>
    <dgm:cxn modelId="{A7A37BCF-3FE2-416F-A48A-42249379D3C1}" type="presParOf" srcId="{15136A94-8D88-4A41-8D5C-60DE8E753D0D}" destId="{96260774-06BE-407A-A695-6962DC77BEF1}" srcOrd="1" destOrd="0" presId="urn:microsoft.com/office/officeart/2005/8/layout/lProcess3"/>
    <dgm:cxn modelId="{E8340BED-C5DC-49ED-BAFB-CBB6D22008C8}" type="presParOf" srcId="{15136A94-8D88-4A41-8D5C-60DE8E753D0D}" destId="{A0C9F755-C677-4B24-8804-F49F92552FD3}" srcOrd="2" destOrd="0" presId="urn:microsoft.com/office/officeart/2005/8/layout/lProcess3"/>
    <dgm:cxn modelId="{B78D2330-EAEA-4A72-B959-036953190936}" type="presParOf" srcId="{15136A94-8D88-4A41-8D5C-60DE8E753D0D}" destId="{638C650E-A606-4528-8F96-6B0708D2007C}" srcOrd="3" destOrd="0" presId="urn:microsoft.com/office/officeart/2005/8/layout/lProcess3"/>
    <dgm:cxn modelId="{74F062B6-8A9D-4A28-8041-26D8990C7515}" type="presParOf" srcId="{15136A94-8D88-4A41-8D5C-60DE8E753D0D}" destId="{CFDE4C13-41B3-484A-B334-828EA0D5BF7F}" srcOrd="4"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C11B7C4-8A7A-4D14-8C29-931D088DA77E}"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3B85C852-0816-4236-8E3D-65D49E3777C7}">
      <dgm:prSet phldrT="[Text]"/>
      <dgm:spPr/>
      <dgm:t>
        <a:bodyPr/>
        <a:lstStyle/>
        <a:p>
          <a:r>
            <a:rPr lang="en-US" b="1" dirty="0" smtClean="0">
              <a:solidFill>
                <a:schemeClr val="tx1"/>
              </a:solidFill>
            </a:rPr>
            <a:t>Price Stability</a:t>
          </a:r>
          <a:endParaRPr lang="en-US" b="1" dirty="0">
            <a:solidFill>
              <a:schemeClr val="tx1"/>
            </a:solidFill>
          </a:endParaRPr>
        </a:p>
      </dgm:t>
    </dgm:pt>
    <dgm:pt modelId="{C7B6B8F3-9DD0-427F-B90F-74D1CA2CE2EF}" type="parTrans" cxnId="{10D17304-9769-4E26-8278-9025815D5FB3}">
      <dgm:prSet/>
      <dgm:spPr/>
      <dgm:t>
        <a:bodyPr/>
        <a:lstStyle/>
        <a:p>
          <a:endParaRPr lang="en-US"/>
        </a:p>
      </dgm:t>
    </dgm:pt>
    <dgm:pt modelId="{17BA0A30-728F-4DEC-8B8D-1C8A6867A3D0}" type="sibTrans" cxnId="{10D17304-9769-4E26-8278-9025815D5FB3}">
      <dgm:prSet/>
      <dgm:spPr/>
      <dgm:t>
        <a:bodyPr/>
        <a:lstStyle/>
        <a:p>
          <a:endParaRPr lang="en-US"/>
        </a:p>
      </dgm:t>
    </dgm:pt>
    <dgm:pt modelId="{5D33D5D3-1CD8-4397-8145-483E7F382E5B}">
      <dgm:prSet phldrT="[Text]"/>
      <dgm:spPr/>
      <dgm:t>
        <a:bodyPr/>
        <a:lstStyle/>
        <a:p>
          <a:r>
            <a:rPr lang="en-US" dirty="0" smtClean="0"/>
            <a:t>Central bank</a:t>
          </a:r>
          <a:endParaRPr lang="en-US" dirty="0"/>
        </a:p>
      </dgm:t>
    </dgm:pt>
    <dgm:pt modelId="{25A17D12-2796-4A5D-AB9D-ECD657C83B72}" type="parTrans" cxnId="{DB3CDD35-5F13-4EBE-80A0-C0A5509F2E6E}">
      <dgm:prSet/>
      <dgm:spPr/>
      <dgm:t>
        <a:bodyPr/>
        <a:lstStyle/>
        <a:p>
          <a:endParaRPr lang="en-US"/>
        </a:p>
      </dgm:t>
    </dgm:pt>
    <dgm:pt modelId="{B618AD32-69B2-48EA-9A66-B705FD962357}" type="sibTrans" cxnId="{DB3CDD35-5F13-4EBE-80A0-C0A5509F2E6E}">
      <dgm:prSet/>
      <dgm:spPr/>
      <dgm:t>
        <a:bodyPr/>
        <a:lstStyle/>
        <a:p>
          <a:endParaRPr lang="en-US"/>
        </a:p>
      </dgm:t>
    </dgm:pt>
    <dgm:pt modelId="{2CF38723-641B-4227-9050-5F85C4AD2E29}">
      <dgm:prSet phldrT="[Text]"/>
      <dgm:spPr/>
      <dgm:t>
        <a:bodyPr/>
        <a:lstStyle/>
        <a:p>
          <a:r>
            <a:rPr lang="en-US" dirty="0" smtClean="0"/>
            <a:t>Monetary policy</a:t>
          </a:r>
          <a:endParaRPr lang="en-US" dirty="0"/>
        </a:p>
      </dgm:t>
    </dgm:pt>
    <dgm:pt modelId="{FBF297C6-BF0C-4C4A-B6E9-12A2AA453C4F}" type="parTrans" cxnId="{0A02A4A9-8349-49F1-82F4-B27F271B423A}">
      <dgm:prSet/>
      <dgm:spPr/>
      <dgm:t>
        <a:bodyPr/>
        <a:lstStyle/>
        <a:p>
          <a:endParaRPr lang="en-US"/>
        </a:p>
      </dgm:t>
    </dgm:pt>
    <dgm:pt modelId="{CC28F031-468E-4CFA-8DB8-6A38730E75BB}" type="sibTrans" cxnId="{0A02A4A9-8349-49F1-82F4-B27F271B423A}">
      <dgm:prSet/>
      <dgm:spPr/>
      <dgm:t>
        <a:bodyPr/>
        <a:lstStyle/>
        <a:p>
          <a:endParaRPr lang="en-US"/>
        </a:p>
      </dgm:t>
    </dgm:pt>
    <dgm:pt modelId="{7C3D3A9D-7497-402A-8AED-9A52CEE1966D}">
      <dgm:prSet phldrT="[Text]"/>
      <dgm:spPr/>
      <dgm:t>
        <a:bodyPr/>
        <a:lstStyle/>
        <a:p>
          <a:r>
            <a:rPr lang="en-US" b="1" dirty="0" smtClean="0">
              <a:solidFill>
                <a:schemeClr val="tx1"/>
              </a:solidFill>
            </a:rPr>
            <a:t>Financial Stability</a:t>
          </a:r>
          <a:endParaRPr lang="en-US" b="1" dirty="0">
            <a:solidFill>
              <a:schemeClr val="tx1"/>
            </a:solidFill>
          </a:endParaRPr>
        </a:p>
      </dgm:t>
    </dgm:pt>
    <dgm:pt modelId="{9BA07714-24C7-48A6-B852-3094100F0DFD}" type="parTrans" cxnId="{737C7C90-8D1D-4948-9EEF-3FC118F68F2A}">
      <dgm:prSet/>
      <dgm:spPr/>
      <dgm:t>
        <a:bodyPr/>
        <a:lstStyle/>
        <a:p>
          <a:endParaRPr lang="en-US"/>
        </a:p>
      </dgm:t>
    </dgm:pt>
    <dgm:pt modelId="{251EDFD3-D143-4443-A6EE-CDAAEBE039E7}" type="sibTrans" cxnId="{737C7C90-8D1D-4948-9EEF-3FC118F68F2A}">
      <dgm:prSet/>
      <dgm:spPr/>
      <dgm:t>
        <a:bodyPr/>
        <a:lstStyle/>
        <a:p>
          <a:endParaRPr lang="en-US"/>
        </a:p>
      </dgm:t>
    </dgm:pt>
    <dgm:pt modelId="{23458974-463C-4058-ABBB-002E66C322C3}">
      <dgm:prSet phldrT="[Text]"/>
      <dgm:spPr/>
      <dgm:t>
        <a:bodyPr/>
        <a:lstStyle/>
        <a:p>
          <a:r>
            <a:rPr lang="en-US" dirty="0" smtClean="0"/>
            <a:t>Regulators, Micro/macro prudential</a:t>
          </a:r>
          <a:endParaRPr lang="en-US" dirty="0"/>
        </a:p>
      </dgm:t>
    </dgm:pt>
    <dgm:pt modelId="{C9FD0381-11E2-4B04-8D24-86D661038863}" type="parTrans" cxnId="{2B5277EE-5F5A-4FB1-B250-24C6BCA30C2A}">
      <dgm:prSet/>
      <dgm:spPr/>
      <dgm:t>
        <a:bodyPr/>
        <a:lstStyle/>
        <a:p>
          <a:endParaRPr lang="en-US"/>
        </a:p>
      </dgm:t>
    </dgm:pt>
    <dgm:pt modelId="{C656FE12-B6E3-4D15-84EC-8DE4F2A0CA04}" type="sibTrans" cxnId="{2B5277EE-5F5A-4FB1-B250-24C6BCA30C2A}">
      <dgm:prSet/>
      <dgm:spPr/>
      <dgm:t>
        <a:bodyPr/>
        <a:lstStyle/>
        <a:p>
          <a:endParaRPr lang="en-US"/>
        </a:p>
      </dgm:t>
    </dgm:pt>
    <dgm:pt modelId="{E158C84E-75EA-4AED-A0C7-F8DB1962DF44}">
      <dgm:prSet phldrT="[Text]"/>
      <dgm:spPr/>
      <dgm:t>
        <a:bodyPr/>
        <a:lstStyle/>
        <a:p>
          <a:r>
            <a:rPr lang="en-US" dirty="0" smtClean="0"/>
            <a:t>Micro-prudential and macro-prudential policies</a:t>
          </a:r>
          <a:endParaRPr lang="en-US" dirty="0"/>
        </a:p>
      </dgm:t>
    </dgm:pt>
    <dgm:pt modelId="{0FB70F40-A378-4D62-8CC6-6789BA1AA132}" type="parTrans" cxnId="{CC8B2E83-7B84-4C8E-B147-AC64C5B2962A}">
      <dgm:prSet/>
      <dgm:spPr/>
      <dgm:t>
        <a:bodyPr/>
        <a:lstStyle/>
        <a:p>
          <a:endParaRPr lang="en-US"/>
        </a:p>
      </dgm:t>
    </dgm:pt>
    <dgm:pt modelId="{20EE4043-6DEF-4396-BEAC-F52616C2978A}" type="sibTrans" cxnId="{CC8B2E83-7B84-4C8E-B147-AC64C5B2962A}">
      <dgm:prSet/>
      <dgm:spPr/>
      <dgm:t>
        <a:bodyPr/>
        <a:lstStyle/>
        <a:p>
          <a:endParaRPr lang="en-US"/>
        </a:p>
      </dgm:t>
    </dgm:pt>
    <dgm:pt modelId="{5F9A87ED-A381-4EB5-B0AC-DDC209351E56}">
      <dgm:prSet phldrT="[Text]"/>
      <dgm:spPr/>
      <dgm:t>
        <a:bodyPr/>
        <a:lstStyle/>
        <a:p>
          <a:r>
            <a:rPr lang="en-US" b="1" dirty="0" smtClean="0">
              <a:solidFill>
                <a:schemeClr val="tx1"/>
              </a:solidFill>
            </a:rPr>
            <a:t>Economic and Financial Development </a:t>
          </a:r>
          <a:endParaRPr lang="en-US" b="1" dirty="0">
            <a:solidFill>
              <a:schemeClr val="tx1"/>
            </a:solidFill>
          </a:endParaRPr>
        </a:p>
      </dgm:t>
    </dgm:pt>
    <dgm:pt modelId="{2FDBBA7E-C623-4E8A-AC7F-743B2132499C}" type="parTrans" cxnId="{6CDEA636-93A4-49F9-9A2D-5A8D4E3BE2DE}">
      <dgm:prSet/>
      <dgm:spPr/>
      <dgm:t>
        <a:bodyPr/>
        <a:lstStyle/>
        <a:p>
          <a:endParaRPr lang="en-US"/>
        </a:p>
      </dgm:t>
    </dgm:pt>
    <dgm:pt modelId="{23422692-CA6D-4166-B395-B9BD78E0356A}" type="sibTrans" cxnId="{6CDEA636-93A4-49F9-9A2D-5A8D4E3BE2DE}">
      <dgm:prSet/>
      <dgm:spPr/>
      <dgm:t>
        <a:bodyPr/>
        <a:lstStyle/>
        <a:p>
          <a:endParaRPr lang="en-US"/>
        </a:p>
      </dgm:t>
    </dgm:pt>
    <dgm:pt modelId="{AEE39E76-A646-4F3F-A0DE-D61E57F02D94}">
      <dgm:prSet phldrT="[Text]"/>
      <dgm:spPr/>
      <dgm:t>
        <a:bodyPr/>
        <a:lstStyle/>
        <a:p>
          <a:r>
            <a:rPr lang="en-US" dirty="0" smtClean="0"/>
            <a:t>Government agencies and the central bank</a:t>
          </a:r>
          <a:endParaRPr lang="en-US" dirty="0"/>
        </a:p>
      </dgm:t>
    </dgm:pt>
    <dgm:pt modelId="{9E7501C5-D492-41DF-BD00-8920A44F1153}" type="parTrans" cxnId="{3CD9B96B-DFC4-4871-A81B-914C9164C2AC}">
      <dgm:prSet/>
      <dgm:spPr/>
      <dgm:t>
        <a:bodyPr/>
        <a:lstStyle/>
        <a:p>
          <a:endParaRPr lang="en-US"/>
        </a:p>
      </dgm:t>
    </dgm:pt>
    <dgm:pt modelId="{C4F35A87-071E-436C-A266-7AE1D21D9517}" type="sibTrans" cxnId="{3CD9B96B-DFC4-4871-A81B-914C9164C2AC}">
      <dgm:prSet/>
      <dgm:spPr/>
      <dgm:t>
        <a:bodyPr/>
        <a:lstStyle/>
        <a:p>
          <a:endParaRPr lang="en-US"/>
        </a:p>
      </dgm:t>
    </dgm:pt>
    <dgm:pt modelId="{EE225ACA-F817-4279-AE45-3C9D8C5CB91F}">
      <dgm:prSet phldrT="[Text]"/>
      <dgm:spPr/>
      <dgm:t>
        <a:bodyPr/>
        <a:lstStyle/>
        <a:p>
          <a:r>
            <a:rPr lang="en-US" dirty="0" smtClean="0"/>
            <a:t>Sound business environment, access to finance, financial deepening</a:t>
          </a:r>
          <a:endParaRPr lang="en-US" dirty="0"/>
        </a:p>
      </dgm:t>
    </dgm:pt>
    <dgm:pt modelId="{08BD535B-564D-4910-808E-B67AF203162E}" type="parTrans" cxnId="{9582F11B-7DF4-4B39-81C8-68D647511397}">
      <dgm:prSet/>
      <dgm:spPr/>
      <dgm:t>
        <a:bodyPr/>
        <a:lstStyle/>
        <a:p>
          <a:endParaRPr lang="en-US"/>
        </a:p>
      </dgm:t>
    </dgm:pt>
    <dgm:pt modelId="{3E0A9994-8E5E-462A-976D-FD42EC03EAB4}" type="sibTrans" cxnId="{9582F11B-7DF4-4B39-81C8-68D647511397}">
      <dgm:prSet/>
      <dgm:spPr/>
      <dgm:t>
        <a:bodyPr/>
        <a:lstStyle/>
        <a:p>
          <a:endParaRPr lang="en-US"/>
        </a:p>
      </dgm:t>
    </dgm:pt>
    <dgm:pt modelId="{C7DAD620-6920-4FC6-922F-D1074BD5AA59}" type="pres">
      <dgm:prSet presAssocID="{9C11B7C4-8A7A-4D14-8C29-931D088DA77E}" presName="Name0" presStyleCnt="0">
        <dgm:presLayoutVars>
          <dgm:chPref val="3"/>
          <dgm:dir/>
          <dgm:animLvl val="lvl"/>
          <dgm:resizeHandles/>
        </dgm:presLayoutVars>
      </dgm:prSet>
      <dgm:spPr/>
      <dgm:t>
        <a:bodyPr/>
        <a:lstStyle/>
        <a:p>
          <a:endParaRPr lang="en-US"/>
        </a:p>
      </dgm:t>
    </dgm:pt>
    <dgm:pt modelId="{A6D38750-B8A9-4B97-A61E-4232B0BF6552}" type="pres">
      <dgm:prSet presAssocID="{3B85C852-0816-4236-8E3D-65D49E3777C7}" presName="horFlow" presStyleCnt="0"/>
      <dgm:spPr/>
    </dgm:pt>
    <dgm:pt modelId="{F1989E1E-9709-4718-B74A-9DD81BDA3D09}" type="pres">
      <dgm:prSet presAssocID="{3B85C852-0816-4236-8E3D-65D49E3777C7}" presName="bigChev" presStyleLbl="node1" presStyleIdx="0" presStyleCnt="3"/>
      <dgm:spPr/>
      <dgm:t>
        <a:bodyPr/>
        <a:lstStyle/>
        <a:p>
          <a:endParaRPr lang="en-US"/>
        </a:p>
      </dgm:t>
    </dgm:pt>
    <dgm:pt modelId="{200A4BCA-7A23-4E50-9C62-F4EB13D6C126}" type="pres">
      <dgm:prSet presAssocID="{25A17D12-2796-4A5D-AB9D-ECD657C83B72}" presName="parTrans" presStyleCnt="0"/>
      <dgm:spPr/>
    </dgm:pt>
    <dgm:pt modelId="{4B76E6D0-A6BE-4696-8B53-05CBB9629A8A}" type="pres">
      <dgm:prSet presAssocID="{5D33D5D3-1CD8-4397-8145-483E7F382E5B}" presName="node" presStyleLbl="alignAccFollowNode1" presStyleIdx="0" presStyleCnt="6">
        <dgm:presLayoutVars>
          <dgm:bulletEnabled val="1"/>
        </dgm:presLayoutVars>
      </dgm:prSet>
      <dgm:spPr/>
      <dgm:t>
        <a:bodyPr/>
        <a:lstStyle/>
        <a:p>
          <a:endParaRPr lang="en-US"/>
        </a:p>
      </dgm:t>
    </dgm:pt>
    <dgm:pt modelId="{B484EAC3-4E0A-4EB0-A109-28E57F5142DC}" type="pres">
      <dgm:prSet presAssocID="{B618AD32-69B2-48EA-9A66-B705FD962357}" presName="sibTrans" presStyleCnt="0"/>
      <dgm:spPr/>
    </dgm:pt>
    <dgm:pt modelId="{B8DC57FB-0612-44E5-8C7A-2D0A37DA558C}" type="pres">
      <dgm:prSet presAssocID="{2CF38723-641B-4227-9050-5F85C4AD2E29}" presName="node" presStyleLbl="alignAccFollowNode1" presStyleIdx="1" presStyleCnt="6">
        <dgm:presLayoutVars>
          <dgm:bulletEnabled val="1"/>
        </dgm:presLayoutVars>
      </dgm:prSet>
      <dgm:spPr/>
      <dgm:t>
        <a:bodyPr/>
        <a:lstStyle/>
        <a:p>
          <a:endParaRPr lang="en-US"/>
        </a:p>
      </dgm:t>
    </dgm:pt>
    <dgm:pt modelId="{383106F6-4B56-4396-A083-D52746E4FE2D}" type="pres">
      <dgm:prSet presAssocID="{3B85C852-0816-4236-8E3D-65D49E3777C7}" presName="vSp" presStyleCnt="0"/>
      <dgm:spPr/>
    </dgm:pt>
    <dgm:pt modelId="{15136A94-8D88-4A41-8D5C-60DE8E753D0D}" type="pres">
      <dgm:prSet presAssocID="{7C3D3A9D-7497-402A-8AED-9A52CEE1966D}" presName="horFlow" presStyleCnt="0"/>
      <dgm:spPr/>
    </dgm:pt>
    <dgm:pt modelId="{D3F68777-EBF1-4158-BABE-B66A545C461F}" type="pres">
      <dgm:prSet presAssocID="{7C3D3A9D-7497-402A-8AED-9A52CEE1966D}" presName="bigChev" presStyleLbl="node1" presStyleIdx="1" presStyleCnt="3"/>
      <dgm:spPr/>
      <dgm:t>
        <a:bodyPr/>
        <a:lstStyle/>
        <a:p>
          <a:endParaRPr lang="en-US"/>
        </a:p>
      </dgm:t>
    </dgm:pt>
    <dgm:pt modelId="{96260774-06BE-407A-A695-6962DC77BEF1}" type="pres">
      <dgm:prSet presAssocID="{C9FD0381-11E2-4B04-8D24-86D661038863}" presName="parTrans" presStyleCnt="0"/>
      <dgm:spPr/>
    </dgm:pt>
    <dgm:pt modelId="{A0C9F755-C677-4B24-8804-F49F92552FD3}" type="pres">
      <dgm:prSet presAssocID="{23458974-463C-4058-ABBB-002E66C322C3}" presName="node" presStyleLbl="alignAccFollowNode1" presStyleIdx="2" presStyleCnt="6">
        <dgm:presLayoutVars>
          <dgm:bulletEnabled val="1"/>
        </dgm:presLayoutVars>
      </dgm:prSet>
      <dgm:spPr/>
      <dgm:t>
        <a:bodyPr/>
        <a:lstStyle/>
        <a:p>
          <a:endParaRPr lang="en-US"/>
        </a:p>
      </dgm:t>
    </dgm:pt>
    <dgm:pt modelId="{638C650E-A606-4528-8F96-6B0708D2007C}" type="pres">
      <dgm:prSet presAssocID="{C656FE12-B6E3-4D15-84EC-8DE4F2A0CA04}" presName="sibTrans" presStyleCnt="0"/>
      <dgm:spPr/>
    </dgm:pt>
    <dgm:pt modelId="{CFDE4C13-41B3-484A-B334-828EA0D5BF7F}" type="pres">
      <dgm:prSet presAssocID="{E158C84E-75EA-4AED-A0C7-F8DB1962DF44}" presName="node" presStyleLbl="alignAccFollowNode1" presStyleIdx="3" presStyleCnt="6">
        <dgm:presLayoutVars>
          <dgm:bulletEnabled val="1"/>
        </dgm:presLayoutVars>
      </dgm:prSet>
      <dgm:spPr/>
      <dgm:t>
        <a:bodyPr/>
        <a:lstStyle/>
        <a:p>
          <a:endParaRPr lang="en-US"/>
        </a:p>
      </dgm:t>
    </dgm:pt>
    <dgm:pt modelId="{E352ACBA-D341-4BC4-AA8B-13CFFB9BA5F1}" type="pres">
      <dgm:prSet presAssocID="{7C3D3A9D-7497-402A-8AED-9A52CEE1966D}" presName="vSp" presStyleCnt="0"/>
      <dgm:spPr/>
    </dgm:pt>
    <dgm:pt modelId="{7E7D7249-270F-4172-B128-DACD0CF40E15}" type="pres">
      <dgm:prSet presAssocID="{5F9A87ED-A381-4EB5-B0AC-DDC209351E56}" presName="horFlow" presStyleCnt="0"/>
      <dgm:spPr/>
    </dgm:pt>
    <dgm:pt modelId="{12B32D6E-6946-4B37-B705-AFFF872AB5D7}" type="pres">
      <dgm:prSet presAssocID="{5F9A87ED-A381-4EB5-B0AC-DDC209351E56}" presName="bigChev" presStyleLbl="node1" presStyleIdx="2" presStyleCnt="3"/>
      <dgm:spPr/>
      <dgm:t>
        <a:bodyPr/>
        <a:lstStyle/>
        <a:p>
          <a:endParaRPr lang="en-US"/>
        </a:p>
      </dgm:t>
    </dgm:pt>
    <dgm:pt modelId="{74F2234B-C443-43C7-84F4-B68CE4875AB2}" type="pres">
      <dgm:prSet presAssocID="{9E7501C5-D492-41DF-BD00-8920A44F1153}" presName="parTrans" presStyleCnt="0"/>
      <dgm:spPr/>
    </dgm:pt>
    <dgm:pt modelId="{C064E598-FCB0-47C2-9493-1E3AE34FEEEB}" type="pres">
      <dgm:prSet presAssocID="{AEE39E76-A646-4F3F-A0DE-D61E57F02D94}" presName="node" presStyleLbl="alignAccFollowNode1" presStyleIdx="4" presStyleCnt="6">
        <dgm:presLayoutVars>
          <dgm:bulletEnabled val="1"/>
        </dgm:presLayoutVars>
      </dgm:prSet>
      <dgm:spPr/>
      <dgm:t>
        <a:bodyPr/>
        <a:lstStyle/>
        <a:p>
          <a:endParaRPr lang="en-US"/>
        </a:p>
      </dgm:t>
    </dgm:pt>
    <dgm:pt modelId="{127CE268-F715-466E-BC39-87F332336953}" type="pres">
      <dgm:prSet presAssocID="{C4F35A87-071E-436C-A266-7AE1D21D9517}" presName="sibTrans" presStyleCnt="0"/>
      <dgm:spPr/>
    </dgm:pt>
    <dgm:pt modelId="{B47EEA38-A168-40B0-ADDE-36D250A94112}" type="pres">
      <dgm:prSet presAssocID="{EE225ACA-F817-4279-AE45-3C9D8C5CB91F}" presName="node" presStyleLbl="alignAccFollowNode1" presStyleIdx="5" presStyleCnt="6">
        <dgm:presLayoutVars>
          <dgm:bulletEnabled val="1"/>
        </dgm:presLayoutVars>
      </dgm:prSet>
      <dgm:spPr/>
      <dgm:t>
        <a:bodyPr/>
        <a:lstStyle/>
        <a:p>
          <a:endParaRPr lang="en-US"/>
        </a:p>
      </dgm:t>
    </dgm:pt>
  </dgm:ptLst>
  <dgm:cxnLst>
    <dgm:cxn modelId="{2B5277EE-5F5A-4FB1-B250-24C6BCA30C2A}" srcId="{7C3D3A9D-7497-402A-8AED-9A52CEE1966D}" destId="{23458974-463C-4058-ABBB-002E66C322C3}" srcOrd="0" destOrd="0" parTransId="{C9FD0381-11E2-4B04-8D24-86D661038863}" sibTransId="{C656FE12-B6E3-4D15-84EC-8DE4F2A0CA04}"/>
    <dgm:cxn modelId="{DB3CDD35-5F13-4EBE-80A0-C0A5509F2E6E}" srcId="{3B85C852-0816-4236-8E3D-65D49E3777C7}" destId="{5D33D5D3-1CD8-4397-8145-483E7F382E5B}" srcOrd="0" destOrd="0" parTransId="{25A17D12-2796-4A5D-AB9D-ECD657C83B72}" sibTransId="{B618AD32-69B2-48EA-9A66-B705FD962357}"/>
    <dgm:cxn modelId="{D53CEA3D-4158-475B-B40E-C9E7F7C5977F}" type="presOf" srcId="{7C3D3A9D-7497-402A-8AED-9A52CEE1966D}" destId="{D3F68777-EBF1-4158-BABE-B66A545C461F}" srcOrd="0" destOrd="0" presId="urn:microsoft.com/office/officeart/2005/8/layout/lProcess3"/>
    <dgm:cxn modelId="{CC8B2E83-7B84-4C8E-B147-AC64C5B2962A}" srcId="{7C3D3A9D-7497-402A-8AED-9A52CEE1966D}" destId="{E158C84E-75EA-4AED-A0C7-F8DB1962DF44}" srcOrd="1" destOrd="0" parTransId="{0FB70F40-A378-4D62-8CC6-6789BA1AA132}" sibTransId="{20EE4043-6DEF-4396-BEAC-F52616C2978A}"/>
    <dgm:cxn modelId="{5E273651-6BFD-4702-A24A-3444471050AF}" type="presOf" srcId="{EE225ACA-F817-4279-AE45-3C9D8C5CB91F}" destId="{B47EEA38-A168-40B0-ADDE-36D250A94112}" srcOrd="0" destOrd="0" presId="urn:microsoft.com/office/officeart/2005/8/layout/lProcess3"/>
    <dgm:cxn modelId="{737C7C90-8D1D-4948-9EEF-3FC118F68F2A}" srcId="{9C11B7C4-8A7A-4D14-8C29-931D088DA77E}" destId="{7C3D3A9D-7497-402A-8AED-9A52CEE1966D}" srcOrd="1" destOrd="0" parTransId="{9BA07714-24C7-48A6-B852-3094100F0DFD}" sibTransId="{251EDFD3-D143-4443-A6EE-CDAAEBE039E7}"/>
    <dgm:cxn modelId="{79D949E4-ED59-4C4F-A0F8-6653E609BB29}" type="presOf" srcId="{2CF38723-641B-4227-9050-5F85C4AD2E29}" destId="{B8DC57FB-0612-44E5-8C7A-2D0A37DA558C}" srcOrd="0" destOrd="0" presId="urn:microsoft.com/office/officeart/2005/8/layout/lProcess3"/>
    <dgm:cxn modelId="{9582F11B-7DF4-4B39-81C8-68D647511397}" srcId="{5F9A87ED-A381-4EB5-B0AC-DDC209351E56}" destId="{EE225ACA-F817-4279-AE45-3C9D8C5CB91F}" srcOrd="1" destOrd="0" parTransId="{08BD535B-564D-4910-808E-B67AF203162E}" sibTransId="{3E0A9994-8E5E-462A-976D-FD42EC03EAB4}"/>
    <dgm:cxn modelId="{FBA31617-6113-458D-A6D9-F6891048B0A1}" type="presOf" srcId="{9C11B7C4-8A7A-4D14-8C29-931D088DA77E}" destId="{C7DAD620-6920-4FC6-922F-D1074BD5AA59}" srcOrd="0" destOrd="0" presId="urn:microsoft.com/office/officeart/2005/8/layout/lProcess3"/>
    <dgm:cxn modelId="{10D17304-9769-4E26-8278-9025815D5FB3}" srcId="{9C11B7C4-8A7A-4D14-8C29-931D088DA77E}" destId="{3B85C852-0816-4236-8E3D-65D49E3777C7}" srcOrd="0" destOrd="0" parTransId="{C7B6B8F3-9DD0-427F-B90F-74D1CA2CE2EF}" sibTransId="{17BA0A30-728F-4DEC-8B8D-1C8A6867A3D0}"/>
    <dgm:cxn modelId="{B5FAF7BD-A5DA-4732-8748-587C0EDB7DFD}" type="presOf" srcId="{3B85C852-0816-4236-8E3D-65D49E3777C7}" destId="{F1989E1E-9709-4718-B74A-9DD81BDA3D09}" srcOrd="0" destOrd="0" presId="urn:microsoft.com/office/officeart/2005/8/layout/lProcess3"/>
    <dgm:cxn modelId="{3CD9B96B-DFC4-4871-A81B-914C9164C2AC}" srcId="{5F9A87ED-A381-4EB5-B0AC-DDC209351E56}" destId="{AEE39E76-A646-4F3F-A0DE-D61E57F02D94}" srcOrd="0" destOrd="0" parTransId="{9E7501C5-D492-41DF-BD00-8920A44F1153}" sibTransId="{C4F35A87-071E-436C-A266-7AE1D21D9517}"/>
    <dgm:cxn modelId="{CD902F37-BF50-4CF9-BE8E-FF240BD1DEB2}" type="presOf" srcId="{23458974-463C-4058-ABBB-002E66C322C3}" destId="{A0C9F755-C677-4B24-8804-F49F92552FD3}" srcOrd="0" destOrd="0" presId="urn:microsoft.com/office/officeart/2005/8/layout/lProcess3"/>
    <dgm:cxn modelId="{E052F4B7-5C92-41F6-8121-B2FE01756F02}" type="presOf" srcId="{E158C84E-75EA-4AED-A0C7-F8DB1962DF44}" destId="{CFDE4C13-41B3-484A-B334-828EA0D5BF7F}" srcOrd="0" destOrd="0" presId="urn:microsoft.com/office/officeart/2005/8/layout/lProcess3"/>
    <dgm:cxn modelId="{1818F469-B74C-491B-A02B-4280397AC0E2}" type="presOf" srcId="{5F9A87ED-A381-4EB5-B0AC-DDC209351E56}" destId="{12B32D6E-6946-4B37-B705-AFFF872AB5D7}" srcOrd="0" destOrd="0" presId="urn:microsoft.com/office/officeart/2005/8/layout/lProcess3"/>
    <dgm:cxn modelId="{FD8A31C0-37B9-4FC8-A22D-C8ED5534044F}" type="presOf" srcId="{5D33D5D3-1CD8-4397-8145-483E7F382E5B}" destId="{4B76E6D0-A6BE-4696-8B53-05CBB9629A8A}" srcOrd="0" destOrd="0" presId="urn:microsoft.com/office/officeart/2005/8/layout/lProcess3"/>
    <dgm:cxn modelId="{6CDEA636-93A4-49F9-9A2D-5A8D4E3BE2DE}" srcId="{9C11B7C4-8A7A-4D14-8C29-931D088DA77E}" destId="{5F9A87ED-A381-4EB5-B0AC-DDC209351E56}" srcOrd="2" destOrd="0" parTransId="{2FDBBA7E-C623-4E8A-AC7F-743B2132499C}" sibTransId="{23422692-CA6D-4166-B395-B9BD78E0356A}"/>
    <dgm:cxn modelId="{61282644-10C7-4A2D-8926-58A42E352A51}" type="presOf" srcId="{AEE39E76-A646-4F3F-A0DE-D61E57F02D94}" destId="{C064E598-FCB0-47C2-9493-1E3AE34FEEEB}" srcOrd="0" destOrd="0" presId="urn:microsoft.com/office/officeart/2005/8/layout/lProcess3"/>
    <dgm:cxn modelId="{0A02A4A9-8349-49F1-82F4-B27F271B423A}" srcId="{3B85C852-0816-4236-8E3D-65D49E3777C7}" destId="{2CF38723-641B-4227-9050-5F85C4AD2E29}" srcOrd="1" destOrd="0" parTransId="{FBF297C6-BF0C-4C4A-B6E9-12A2AA453C4F}" sibTransId="{CC28F031-468E-4CFA-8DB8-6A38730E75BB}"/>
    <dgm:cxn modelId="{620A56F8-D96E-46EE-97B1-E543548088C7}" type="presParOf" srcId="{C7DAD620-6920-4FC6-922F-D1074BD5AA59}" destId="{A6D38750-B8A9-4B97-A61E-4232B0BF6552}" srcOrd="0" destOrd="0" presId="urn:microsoft.com/office/officeart/2005/8/layout/lProcess3"/>
    <dgm:cxn modelId="{58F4D22E-1756-41FB-819E-660F07EFDDE8}" type="presParOf" srcId="{A6D38750-B8A9-4B97-A61E-4232B0BF6552}" destId="{F1989E1E-9709-4718-B74A-9DD81BDA3D09}" srcOrd="0" destOrd="0" presId="urn:microsoft.com/office/officeart/2005/8/layout/lProcess3"/>
    <dgm:cxn modelId="{21DFFD18-9253-4D82-AA7A-1A94D1E5FC06}" type="presParOf" srcId="{A6D38750-B8A9-4B97-A61E-4232B0BF6552}" destId="{200A4BCA-7A23-4E50-9C62-F4EB13D6C126}" srcOrd="1" destOrd="0" presId="urn:microsoft.com/office/officeart/2005/8/layout/lProcess3"/>
    <dgm:cxn modelId="{E85A93F1-B26A-4664-84AF-73DB370F3A88}" type="presParOf" srcId="{A6D38750-B8A9-4B97-A61E-4232B0BF6552}" destId="{4B76E6D0-A6BE-4696-8B53-05CBB9629A8A}" srcOrd="2" destOrd="0" presId="urn:microsoft.com/office/officeart/2005/8/layout/lProcess3"/>
    <dgm:cxn modelId="{565552AD-F0F7-42B2-8083-FE146D0C474A}" type="presParOf" srcId="{A6D38750-B8A9-4B97-A61E-4232B0BF6552}" destId="{B484EAC3-4E0A-4EB0-A109-28E57F5142DC}" srcOrd="3" destOrd="0" presId="urn:microsoft.com/office/officeart/2005/8/layout/lProcess3"/>
    <dgm:cxn modelId="{33646FA5-58F1-4027-868E-664ED0E7C4B4}" type="presParOf" srcId="{A6D38750-B8A9-4B97-A61E-4232B0BF6552}" destId="{B8DC57FB-0612-44E5-8C7A-2D0A37DA558C}" srcOrd="4" destOrd="0" presId="urn:microsoft.com/office/officeart/2005/8/layout/lProcess3"/>
    <dgm:cxn modelId="{65868390-1E42-4381-9950-F3A7EE51B343}" type="presParOf" srcId="{C7DAD620-6920-4FC6-922F-D1074BD5AA59}" destId="{383106F6-4B56-4396-A083-D52746E4FE2D}" srcOrd="1" destOrd="0" presId="urn:microsoft.com/office/officeart/2005/8/layout/lProcess3"/>
    <dgm:cxn modelId="{D84A9231-76AF-4516-86DE-90093797D3A0}" type="presParOf" srcId="{C7DAD620-6920-4FC6-922F-D1074BD5AA59}" destId="{15136A94-8D88-4A41-8D5C-60DE8E753D0D}" srcOrd="2" destOrd="0" presId="urn:microsoft.com/office/officeart/2005/8/layout/lProcess3"/>
    <dgm:cxn modelId="{ABB85C8E-1934-42A2-8BB4-98FA71C642F0}" type="presParOf" srcId="{15136A94-8D88-4A41-8D5C-60DE8E753D0D}" destId="{D3F68777-EBF1-4158-BABE-B66A545C461F}" srcOrd="0" destOrd="0" presId="urn:microsoft.com/office/officeart/2005/8/layout/lProcess3"/>
    <dgm:cxn modelId="{1EDD7B49-3108-477E-8B47-7675D6193351}" type="presParOf" srcId="{15136A94-8D88-4A41-8D5C-60DE8E753D0D}" destId="{96260774-06BE-407A-A695-6962DC77BEF1}" srcOrd="1" destOrd="0" presId="urn:microsoft.com/office/officeart/2005/8/layout/lProcess3"/>
    <dgm:cxn modelId="{1B0FB81F-78A8-4A1E-A98B-380738C33428}" type="presParOf" srcId="{15136A94-8D88-4A41-8D5C-60DE8E753D0D}" destId="{A0C9F755-C677-4B24-8804-F49F92552FD3}" srcOrd="2" destOrd="0" presId="urn:microsoft.com/office/officeart/2005/8/layout/lProcess3"/>
    <dgm:cxn modelId="{0C6F4D24-5032-409F-8C52-3BB8869D711D}" type="presParOf" srcId="{15136A94-8D88-4A41-8D5C-60DE8E753D0D}" destId="{638C650E-A606-4528-8F96-6B0708D2007C}" srcOrd="3" destOrd="0" presId="urn:microsoft.com/office/officeart/2005/8/layout/lProcess3"/>
    <dgm:cxn modelId="{325BD8A3-81AA-415B-A082-00F94E9C2053}" type="presParOf" srcId="{15136A94-8D88-4A41-8D5C-60DE8E753D0D}" destId="{CFDE4C13-41B3-484A-B334-828EA0D5BF7F}" srcOrd="4" destOrd="0" presId="urn:microsoft.com/office/officeart/2005/8/layout/lProcess3"/>
    <dgm:cxn modelId="{C7F73D53-BF86-40F5-8A4B-7006D1B654A2}" type="presParOf" srcId="{C7DAD620-6920-4FC6-922F-D1074BD5AA59}" destId="{E352ACBA-D341-4BC4-AA8B-13CFFB9BA5F1}" srcOrd="3" destOrd="0" presId="urn:microsoft.com/office/officeart/2005/8/layout/lProcess3"/>
    <dgm:cxn modelId="{FA146585-BB76-4004-9B78-ABE4AA695E14}" type="presParOf" srcId="{C7DAD620-6920-4FC6-922F-D1074BD5AA59}" destId="{7E7D7249-270F-4172-B128-DACD0CF40E15}" srcOrd="4" destOrd="0" presId="urn:microsoft.com/office/officeart/2005/8/layout/lProcess3"/>
    <dgm:cxn modelId="{D17FEB26-868F-4358-894B-5A1F0C28A4FA}" type="presParOf" srcId="{7E7D7249-270F-4172-B128-DACD0CF40E15}" destId="{12B32D6E-6946-4B37-B705-AFFF872AB5D7}" srcOrd="0" destOrd="0" presId="urn:microsoft.com/office/officeart/2005/8/layout/lProcess3"/>
    <dgm:cxn modelId="{7C9EC8A4-AAB0-4E6C-B79C-13CE96A5803A}" type="presParOf" srcId="{7E7D7249-270F-4172-B128-DACD0CF40E15}" destId="{74F2234B-C443-43C7-84F4-B68CE4875AB2}" srcOrd="1" destOrd="0" presId="urn:microsoft.com/office/officeart/2005/8/layout/lProcess3"/>
    <dgm:cxn modelId="{8B41902D-BC46-4E09-BCD3-8CA53AB28088}" type="presParOf" srcId="{7E7D7249-270F-4172-B128-DACD0CF40E15}" destId="{C064E598-FCB0-47C2-9493-1E3AE34FEEEB}" srcOrd="2" destOrd="0" presId="urn:microsoft.com/office/officeart/2005/8/layout/lProcess3"/>
    <dgm:cxn modelId="{5F36B03D-454C-436A-A647-EC32D1055F2F}" type="presParOf" srcId="{7E7D7249-270F-4172-B128-DACD0CF40E15}" destId="{127CE268-F715-466E-BC39-87F332336953}" srcOrd="3" destOrd="0" presId="urn:microsoft.com/office/officeart/2005/8/layout/lProcess3"/>
    <dgm:cxn modelId="{D559496D-9E32-4971-A597-42B1BF0F8B75}" type="presParOf" srcId="{7E7D7249-270F-4172-B128-DACD0CF40E15}" destId="{B47EEA38-A168-40B0-ADDE-36D250A94112}" srcOrd="4"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989E1E-9709-4718-B74A-9DD81BDA3D09}">
      <dsp:nvSpPr>
        <dsp:cNvPr id="0" name=""/>
        <dsp:cNvSpPr/>
      </dsp:nvSpPr>
      <dsp:spPr>
        <a:xfrm>
          <a:off x="1858" y="835461"/>
          <a:ext cx="2871192" cy="114847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0" bIns="24765" numCol="1" spcCol="1270" anchor="ctr" anchorCtr="0">
          <a:noAutofit/>
        </a:bodyPr>
        <a:lstStyle/>
        <a:p>
          <a:pPr lvl="0" algn="ctr" defTabSz="1733550">
            <a:lnSpc>
              <a:spcPct val="90000"/>
            </a:lnSpc>
            <a:spcBef>
              <a:spcPct val="0"/>
            </a:spcBef>
            <a:spcAft>
              <a:spcPct val="35000"/>
            </a:spcAft>
          </a:pPr>
          <a:r>
            <a:rPr lang="en-US" sz="3900" b="1" kern="1200" dirty="0" smtClean="0">
              <a:solidFill>
                <a:schemeClr val="tx1"/>
              </a:solidFill>
            </a:rPr>
            <a:t>Price Stability</a:t>
          </a:r>
          <a:endParaRPr lang="en-US" sz="3900" b="1" kern="1200" dirty="0">
            <a:solidFill>
              <a:schemeClr val="tx1"/>
            </a:solidFill>
          </a:endParaRPr>
        </a:p>
      </dsp:txBody>
      <dsp:txXfrm>
        <a:off x="576096" y="835461"/>
        <a:ext cx="1722716" cy="1148476"/>
      </dsp:txXfrm>
    </dsp:sp>
    <dsp:sp modelId="{4B76E6D0-A6BE-4696-8B53-05CBB9629A8A}">
      <dsp:nvSpPr>
        <dsp:cNvPr id="0" name=""/>
        <dsp:cNvSpPr/>
      </dsp:nvSpPr>
      <dsp:spPr>
        <a:xfrm>
          <a:off x="2499795" y="933082"/>
          <a:ext cx="2383089" cy="953235"/>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0" bIns="17145" numCol="1" spcCol="1270" anchor="ctr" anchorCtr="0">
          <a:noAutofit/>
        </a:bodyPr>
        <a:lstStyle/>
        <a:p>
          <a:pPr lvl="0" algn="ctr" defTabSz="1200150">
            <a:lnSpc>
              <a:spcPct val="90000"/>
            </a:lnSpc>
            <a:spcBef>
              <a:spcPct val="0"/>
            </a:spcBef>
            <a:spcAft>
              <a:spcPct val="35000"/>
            </a:spcAft>
          </a:pPr>
          <a:r>
            <a:rPr lang="en-US" sz="2700" kern="1200" dirty="0" smtClean="0"/>
            <a:t>Central bank</a:t>
          </a:r>
          <a:endParaRPr lang="en-US" sz="2700" kern="1200" dirty="0"/>
        </a:p>
      </dsp:txBody>
      <dsp:txXfrm>
        <a:off x="2976413" y="933082"/>
        <a:ext cx="1429854" cy="953235"/>
      </dsp:txXfrm>
    </dsp:sp>
    <dsp:sp modelId="{B8DC57FB-0612-44E5-8C7A-2D0A37DA558C}">
      <dsp:nvSpPr>
        <dsp:cNvPr id="0" name=""/>
        <dsp:cNvSpPr/>
      </dsp:nvSpPr>
      <dsp:spPr>
        <a:xfrm>
          <a:off x="4549252" y="933082"/>
          <a:ext cx="2383089" cy="953235"/>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0" bIns="17145" numCol="1" spcCol="1270" anchor="ctr" anchorCtr="0">
          <a:noAutofit/>
        </a:bodyPr>
        <a:lstStyle/>
        <a:p>
          <a:pPr lvl="0" algn="ctr" defTabSz="1200150">
            <a:lnSpc>
              <a:spcPct val="90000"/>
            </a:lnSpc>
            <a:spcBef>
              <a:spcPct val="0"/>
            </a:spcBef>
            <a:spcAft>
              <a:spcPct val="35000"/>
            </a:spcAft>
          </a:pPr>
          <a:r>
            <a:rPr lang="en-US" sz="2700" kern="1200" dirty="0" smtClean="0"/>
            <a:t>Monetary policy</a:t>
          </a:r>
          <a:endParaRPr lang="en-US" sz="2700" kern="1200" dirty="0"/>
        </a:p>
      </dsp:txBody>
      <dsp:txXfrm>
        <a:off x="5025870" y="933082"/>
        <a:ext cx="1429854" cy="9532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989E1E-9709-4718-B74A-9DD81BDA3D09}">
      <dsp:nvSpPr>
        <dsp:cNvPr id="0" name=""/>
        <dsp:cNvSpPr/>
      </dsp:nvSpPr>
      <dsp:spPr>
        <a:xfrm>
          <a:off x="1858" y="542779"/>
          <a:ext cx="2871192" cy="114847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21590" rIns="0" bIns="21590" numCol="1" spcCol="1270" anchor="ctr" anchorCtr="0">
          <a:noAutofit/>
        </a:bodyPr>
        <a:lstStyle/>
        <a:p>
          <a:pPr lvl="0" algn="ctr" defTabSz="1511300">
            <a:lnSpc>
              <a:spcPct val="90000"/>
            </a:lnSpc>
            <a:spcBef>
              <a:spcPct val="0"/>
            </a:spcBef>
            <a:spcAft>
              <a:spcPct val="35000"/>
            </a:spcAft>
          </a:pPr>
          <a:r>
            <a:rPr lang="en-US" sz="3400" b="1" kern="1200" dirty="0" smtClean="0">
              <a:solidFill>
                <a:schemeClr val="tx1"/>
              </a:solidFill>
            </a:rPr>
            <a:t>Price Stability</a:t>
          </a:r>
          <a:endParaRPr lang="en-US" sz="3400" b="1" kern="1200" dirty="0">
            <a:solidFill>
              <a:schemeClr val="tx1"/>
            </a:solidFill>
          </a:endParaRPr>
        </a:p>
      </dsp:txBody>
      <dsp:txXfrm>
        <a:off x="576096" y="542779"/>
        <a:ext cx="1722716" cy="1148476"/>
      </dsp:txXfrm>
    </dsp:sp>
    <dsp:sp modelId="{4B76E6D0-A6BE-4696-8B53-05CBB9629A8A}">
      <dsp:nvSpPr>
        <dsp:cNvPr id="0" name=""/>
        <dsp:cNvSpPr/>
      </dsp:nvSpPr>
      <dsp:spPr>
        <a:xfrm>
          <a:off x="2499795" y="640400"/>
          <a:ext cx="2383089" cy="953235"/>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en-US" sz="1600" kern="1200" dirty="0" smtClean="0"/>
            <a:t>Central bank</a:t>
          </a:r>
          <a:endParaRPr lang="en-US" sz="1600" kern="1200" dirty="0"/>
        </a:p>
      </dsp:txBody>
      <dsp:txXfrm>
        <a:off x="2976413" y="640400"/>
        <a:ext cx="1429854" cy="953235"/>
      </dsp:txXfrm>
    </dsp:sp>
    <dsp:sp modelId="{B8DC57FB-0612-44E5-8C7A-2D0A37DA558C}">
      <dsp:nvSpPr>
        <dsp:cNvPr id="0" name=""/>
        <dsp:cNvSpPr/>
      </dsp:nvSpPr>
      <dsp:spPr>
        <a:xfrm>
          <a:off x="4549252" y="640400"/>
          <a:ext cx="2383089" cy="953235"/>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en-US" sz="1600" kern="1200" dirty="0" smtClean="0"/>
            <a:t>Monetary policy</a:t>
          </a:r>
          <a:endParaRPr lang="en-US" sz="1600" kern="1200" dirty="0"/>
        </a:p>
      </dsp:txBody>
      <dsp:txXfrm>
        <a:off x="5025870" y="640400"/>
        <a:ext cx="1429854" cy="953235"/>
      </dsp:txXfrm>
    </dsp:sp>
    <dsp:sp modelId="{D3F68777-EBF1-4158-BABE-B66A545C461F}">
      <dsp:nvSpPr>
        <dsp:cNvPr id="0" name=""/>
        <dsp:cNvSpPr/>
      </dsp:nvSpPr>
      <dsp:spPr>
        <a:xfrm>
          <a:off x="1858" y="1852043"/>
          <a:ext cx="2871192" cy="114847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21590" rIns="0" bIns="21590" numCol="1" spcCol="1270" anchor="ctr" anchorCtr="0">
          <a:noAutofit/>
        </a:bodyPr>
        <a:lstStyle/>
        <a:p>
          <a:pPr lvl="0" algn="ctr" defTabSz="1511300">
            <a:lnSpc>
              <a:spcPct val="90000"/>
            </a:lnSpc>
            <a:spcBef>
              <a:spcPct val="0"/>
            </a:spcBef>
            <a:spcAft>
              <a:spcPct val="35000"/>
            </a:spcAft>
          </a:pPr>
          <a:r>
            <a:rPr lang="en-US" sz="3400" b="1" kern="1200" dirty="0" smtClean="0">
              <a:solidFill>
                <a:schemeClr val="tx1"/>
              </a:solidFill>
            </a:rPr>
            <a:t>Financial Stability</a:t>
          </a:r>
          <a:endParaRPr lang="en-US" sz="3400" b="1" kern="1200" dirty="0">
            <a:solidFill>
              <a:schemeClr val="tx1"/>
            </a:solidFill>
          </a:endParaRPr>
        </a:p>
      </dsp:txBody>
      <dsp:txXfrm>
        <a:off x="576096" y="1852043"/>
        <a:ext cx="1722716" cy="1148476"/>
      </dsp:txXfrm>
    </dsp:sp>
    <dsp:sp modelId="{A0C9F755-C677-4B24-8804-F49F92552FD3}">
      <dsp:nvSpPr>
        <dsp:cNvPr id="0" name=""/>
        <dsp:cNvSpPr/>
      </dsp:nvSpPr>
      <dsp:spPr>
        <a:xfrm>
          <a:off x="2499795" y="1949663"/>
          <a:ext cx="2383089" cy="953235"/>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en-US" sz="1600" kern="1200" dirty="0" smtClean="0"/>
            <a:t>Regulators, Micro/macro prudential</a:t>
          </a:r>
          <a:endParaRPr lang="en-US" sz="1600" kern="1200" dirty="0"/>
        </a:p>
      </dsp:txBody>
      <dsp:txXfrm>
        <a:off x="2976413" y="1949663"/>
        <a:ext cx="1429854" cy="953235"/>
      </dsp:txXfrm>
    </dsp:sp>
    <dsp:sp modelId="{CFDE4C13-41B3-484A-B334-828EA0D5BF7F}">
      <dsp:nvSpPr>
        <dsp:cNvPr id="0" name=""/>
        <dsp:cNvSpPr/>
      </dsp:nvSpPr>
      <dsp:spPr>
        <a:xfrm>
          <a:off x="4549252" y="1949663"/>
          <a:ext cx="2383089" cy="953235"/>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en-US" sz="1600" kern="1200" dirty="0" smtClean="0"/>
            <a:t>Micro-prudential and macro-prudential policies</a:t>
          </a:r>
          <a:endParaRPr lang="en-US" sz="1600" kern="1200" dirty="0"/>
        </a:p>
      </dsp:txBody>
      <dsp:txXfrm>
        <a:off x="5025870" y="1949663"/>
        <a:ext cx="1429854" cy="9532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989E1E-9709-4718-B74A-9DD81BDA3D09}">
      <dsp:nvSpPr>
        <dsp:cNvPr id="0" name=""/>
        <dsp:cNvSpPr/>
      </dsp:nvSpPr>
      <dsp:spPr>
        <a:xfrm>
          <a:off x="166541" y="1258"/>
          <a:ext cx="2829445" cy="113177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lvl="0" algn="ctr" defTabSz="1022350">
            <a:lnSpc>
              <a:spcPct val="90000"/>
            </a:lnSpc>
            <a:spcBef>
              <a:spcPct val="0"/>
            </a:spcBef>
            <a:spcAft>
              <a:spcPct val="35000"/>
            </a:spcAft>
          </a:pPr>
          <a:r>
            <a:rPr lang="en-US" sz="2300" b="1" kern="1200" dirty="0" smtClean="0">
              <a:solidFill>
                <a:schemeClr val="tx1"/>
              </a:solidFill>
            </a:rPr>
            <a:t>Price Stability</a:t>
          </a:r>
          <a:endParaRPr lang="en-US" sz="2300" b="1" kern="1200" dirty="0">
            <a:solidFill>
              <a:schemeClr val="tx1"/>
            </a:solidFill>
          </a:endParaRPr>
        </a:p>
      </dsp:txBody>
      <dsp:txXfrm>
        <a:off x="732430" y="1258"/>
        <a:ext cx="1697667" cy="1131778"/>
      </dsp:txXfrm>
    </dsp:sp>
    <dsp:sp modelId="{4B76E6D0-A6BE-4696-8B53-05CBB9629A8A}">
      <dsp:nvSpPr>
        <dsp:cNvPr id="0" name=""/>
        <dsp:cNvSpPr/>
      </dsp:nvSpPr>
      <dsp:spPr>
        <a:xfrm>
          <a:off x="2628159" y="97459"/>
          <a:ext cx="2348440" cy="93937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n-US" sz="1400" kern="1200" dirty="0" smtClean="0"/>
            <a:t>Central bank</a:t>
          </a:r>
          <a:endParaRPr lang="en-US" sz="1400" kern="1200" dirty="0"/>
        </a:p>
      </dsp:txBody>
      <dsp:txXfrm>
        <a:off x="3097847" y="97459"/>
        <a:ext cx="1409064" cy="939376"/>
      </dsp:txXfrm>
    </dsp:sp>
    <dsp:sp modelId="{B8DC57FB-0612-44E5-8C7A-2D0A37DA558C}">
      <dsp:nvSpPr>
        <dsp:cNvPr id="0" name=""/>
        <dsp:cNvSpPr/>
      </dsp:nvSpPr>
      <dsp:spPr>
        <a:xfrm>
          <a:off x="4647818" y="97459"/>
          <a:ext cx="2348440" cy="93937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n-US" sz="1400" kern="1200" dirty="0" smtClean="0"/>
            <a:t>Monetary policy</a:t>
          </a:r>
          <a:endParaRPr lang="en-US" sz="1400" kern="1200" dirty="0"/>
        </a:p>
      </dsp:txBody>
      <dsp:txXfrm>
        <a:off x="5117506" y="97459"/>
        <a:ext cx="1409064" cy="939376"/>
      </dsp:txXfrm>
    </dsp:sp>
    <dsp:sp modelId="{D3F68777-EBF1-4158-BABE-B66A545C461F}">
      <dsp:nvSpPr>
        <dsp:cNvPr id="0" name=""/>
        <dsp:cNvSpPr/>
      </dsp:nvSpPr>
      <dsp:spPr>
        <a:xfrm>
          <a:off x="166541" y="1291485"/>
          <a:ext cx="2829445" cy="113177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lvl="0" algn="ctr" defTabSz="1022350">
            <a:lnSpc>
              <a:spcPct val="90000"/>
            </a:lnSpc>
            <a:spcBef>
              <a:spcPct val="0"/>
            </a:spcBef>
            <a:spcAft>
              <a:spcPct val="35000"/>
            </a:spcAft>
          </a:pPr>
          <a:r>
            <a:rPr lang="en-US" sz="2300" b="1" kern="1200" dirty="0" smtClean="0">
              <a:solidFill>
                <a:schemeClr val="tx1"/>
              </a:solidFill>
            </a:rPr>
            <a:t>Financial Stability</a:t>
          </a:r>
          <a:endParaRPr lang="en-US" sz="2300" b="1" kern="1200" dirty="0">
            <a:solidFill>
              <a:schemeClr val="tx1"/>
            </a:solidFill>
          </a:endParaRPr>
        </a:p>
      </dsp:txBody>
      <dsp:txXfrm>
        <a:off x="732430" y="1291485"/>
        <a:ext cx="1697667" cy="1131778"/>
      </dsp:txXfrm>
    </dsp:sp>
    <dsp:sp modelId="{A0C9F755-C677-4B24-8804-F49F92552FD3}">
      <dsp:nvSpPr>
        <dsp:cNvPr id="0" name=""/>
        <dsp:cNvSpPr/>
      </dsp:nvSpPr>
      <dsp:spPr>
        <a:xfrm>
          <a:off x="2628159" y="1387686"/>
          <a:ext cx="2348440" cy="93937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n-US" sz="1400" kern="1200" dirty="0" smtClean="0"/>
            <a:t>Regulators, Micro/macro prudential</a:t>
          </a:r>
          <a:endParaRPr lang="en-US" sz="1400" kern="1200" dirty="0"/>
        </a:p>
      </dsp:txBody>
      <dsp:txXfrm>
        <a:off x="3097847" y="1387686"/>
        <a:ext cx="1409064" cy="939376"/>
      </dsp:txXfrm>
    </dsp:sp>
    <dsp:sp modelId="{CFDE4C13-41B3-484A-B334-828EA0D5BF7F}">
      <dsp:nvSpPr>
        <dsp:cNvPr id="0" name=""/>
        <dsp:cNvSpPr/>
      </dsp:nvSpPr>
      <dsp:spPr>
        <a:xfrm>
          <a:off x="4647818" y="1387686"/>
          <a:ext cx="2348440" cy="93937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n-US" sz="1400" kern="1200" dirty="0" smtClean="0"/>
            <a:t>Micro-prudential and macro-prudential policies</a:t>
          </a:r>
          <a:endParaRPr lang="en-US" sz="1400" kern="1200" dirty="0"/>
        </a:p>
      </dsp:txBody>
      <dsp:txXfrm>
        <a:off x="5117506" y="1387686"/>
        <a:ext cx="1409064" cy="939376"/>
      </dsp:txXfrm>
    </dsp:sp>
    <dsp:sp modelId="{12B32D6E-6946-4B37-B705-AFFF872AB5D7}">
      <dsp:nvSpPr>
        <dsp:cNvPr id="0" name=""/>
        <dsp:cNvSpPr/>
      </dsp:nvSpPr>
      <dsp:spPr>
        <a:xfrm>
          <a:off x="166541" y="2581713"/>
          <a:ext cx="2829445" cy="113177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14605" rIns="0" bIns="14605" numCol="1" spcCol="1270" anchor="ctr" anchorCtr="0">
          <a:noAutofit/>
        </a:bodyPr>
        <a:lstStyle/>
        <a:p>
          <a:pPr lvl="0" algn="ctr" defTabSz="1022350">
            <a:lnSpc>
              <a:spcPct val="90000"/>
            </a:lnSpc>
            <a:spcBef>
              <a:spcPct val="0"/>
            </a:spcBef>
            <a:spcAft>
              <a:spcPct val="35000"/>
            </a:spcAft>
          </a:pPr>
          <a:r>
            <a:rPr lang="en-US" sz="2300" b="1" kern="1200" dirty="0" smtClean="0">
              <a:solidFill>
                <a:schemeClr val="tx1"/>
              </a:solidFill>
            </a:rPr>
            <a:t>Economic and Financial Development </a:t>
          </a:r>
          <a:endParaRPr lang="en-US" sz="2300" b="1" kern="1200" dirty="0">
            <a:solidFill>
              <a:schemeClr val="tx1"/>
            </a:solidFill>
          </a:endParaRPr>
        </a:p>
      </dsp:txBody>
      <dsp:txXfrm>
        <a:off x="732430" y="2581713"/>
        <a:ext cx="1697667" cy="1131778"/>
      </dsp:txXfrm>
    </dsp:sp>
    <dsp:sp modelId="{C064E598-FCB0-47C2-9493-1E3AE34FEEEB}">
      <dsp:nvSpPr>
        <dsp:cNvPr id="0" name=""/>
        <dsp:cNvSpPr/>
      </dsp:nvSpPr>
      <dsp:spPr>
        <a:xfrm>
          <a:off x="2628159" y="2677914"/>
          <a:ext cx="2348440" cy="93937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n-US" sz="1400" kern="1200" dirty="0" smtClean="0"/>
            <a:t>Government agencies and the central bank</a:t>
          </a:r>
          <a:endParaRPr lang="en-US" sz="1400" kern="1200" dirty="0"/>
        </a:p>
      </dsp:txBody>
      <dsp:txXfrm>
        <a:off x="3097847" y="2677914"/>
        <a:ext cx="1409064" cy="939376"/>
      </dsp:txXfrm>
    </dsp:sp>
    <dsp:sp modelId="{B47EEA38-A168-40B0-ADDE-36D250A94112}">
      <dsp:nvSpPr>
        <dsp:cNvPr id="0" name=""/>
        <dsp:cNvSpPr/>
      </dsp:nvSpPr>
      <dsp:spPr>
        <a:xfrm>
          <a:off x="4647818" y="2677914"/>
          <a:ext cx="2348440" cy="93937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n-US" sz="1400" kern="1200" dirty="0" smtClean="0"/>
            <a:t>Sound business environment, access to finance, financial deepening</a:t>
          </a:r>
          <a:endParaRPr lang="en-US" sz="1400" kern="1200" dirty="0"/>
        </a:p>
      </dsp:txBody>
      <dsp:txXfrm>
        <a:off x="5117506" y="2677914"/>
        <a:ext cx="1409064" cy="939376"/>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cdr:x>
      <cdr:y>0</cdr:y>
    </cdr:from>
    <cdr:to>
      <cdr:x>0.9769</cdr:x>
      <cdr:y>0.13978</cdr:y>
    </cdr:to>
    <cdr:sp macro="" textlink="">
      <cdr:nvSpPr>
        <cdr:cNvPr id="2" name="TBTitle"/>
        <cdr:cNvSpPr txBox="1">
          <a:spLocks xmlns:a="http://schemas.openxmlformats.org/drawingml/2006/main" noChangeArrowheads="1"/>
        </cdr:cNvSpPr>
      </cdr:nvSpPr>
      <cdr:spPr bwMode="auto">
        <a:xfrm xmlns:a="http://schemas.openxmlformats.org/drawingml/2006/main">
          <a:off x="0" y="0"/>
          <a:ext cx="8467564" cy="87985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54864" tIns="41148"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r>
            <a:rPr lang="en-US" sz="900" b="1" i="0" u="none" strike="noStrike" baseline="0" dirty="0" smtClean="0">
              <a:solidFill>
                <a:srgbClr val="4B82AD"/>
              </a:solidFill>
              <a:latin typeface="Segoe UI"/>
              <a:cs typeface="Arial"/>
            </a:rPr>
            <a:t>Average </a:t>
          </a:r>
          <a:r>
            <a:rPr lang="en-US" sz="900" b="1" i="0" u="none" strike="noStrike" baseline="0" dirty="0">
              <a:solidFill>
                <a:srgbClr val="4B82AD"/>
              </a:solidFill>
              <a:latin typeface="Segoe UI"/>
              <a:cs typeface="Arial"/>
            </a:rPr>
            <a:t>Exchange Rates against the U.S. dollar</a:t>
          </a:r>
        </a:p>
        <a:p xmlns:a="http://schemas.openxmlformats.org/drawingml/2006/main">
          <a:pPr algn="l" rtl="0">
            <a:defRPr sz="1000"/>
          </a:pPr>
          <a:r>
            <a:rPr lang="en-US" sz="900" b="0" i="0" u="none" strike="noStrike" baseline="0" dirty="0">
              <a:solidFill>
                <a:srgbClr val="4B82AD"/>
              </a:solidFill>
              <a:latin typeface="Segoe UI"/>
              <a:cs typeface="Arial"/>
            </a:rPr>
            <a:t>(June 24, 2014=100)</a:t>
          </a:r>
        </a:p>
      </cdr:txBody>
    </cdr:sp>
  </cdr:relSizeAnchor>
  <cdr:relSizeAnchor xmlns:cdr="http://schemas.openxmlformats.org/drawingml/2006/chartDrawing">
    <cdr:from>
      <cdr:x>0</cdr:x>
      <cdr:y>0.94511</cdr:y>
    </cdr:from>
    <cdr:to>
      <cdr:x>0.87253</cdr:x>
      <cdr:y>1</cdr:y>
    </cdr:to>
    <cdr:sp macro="" textlink="">
      <cdr:nvSpPr>
        <cdr:cNvPr id="3" name="TBSource"/>
        <cdr:cNvSpPr txBox="1">
          <a:spLocks xmlns:a="http://schemas.openxmlformats.org/drawingml/2006/main" noChangeArrowheads="1"/>
        </cdr:cNvSpPr>
      </cdr:nvSpPr>
      <cdr:spPr bwMode="auto">
        <a:xfrm xmlns:a="http://schemas.openxmlformats.org/drawingml/2006/main">
          <a:off x="-25066" y="5948947"/>
          <a:ext cx="7562872" cy="34549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45720" tIns="36576"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r>
            <a:rPr lang="en-US" sz="900" b="0" i="0" u="none" strike="noStrike" baseline="0">
              <a:solidFill>
                <a:srgbClr val="000000"/>
              </a:solidFill>
              <a:latin typeface="Segoe UI"/>
              <a:cs typeface="Arial"/>
            </a:rPr>
            <a:t>Sources: Datastream, Bloomberg, and IMF staff calculation</a:t>
          </a:r>
          <a:r>
            <a:rPr lang="en-US" sz="1600" b="0" i="0" u="none" strike="noStrike" baseline="0">
              <a:solidFill>
                <a:srgbClr val="000000"/>
              </a:solidFill>
              <a:latin typeface="Segoe UI"/>
              <a:cs typeface="Arial"/>
            </a:rPr>
            <a:t>.</a:t>
          </a:r>
        </a:p>
      </cdr:txBody>
    </cdr:sp>
  </cdr:relSizeAnchor>
  <cdr:relSizeAnchor xmlns:cdr="http://schemas.openxmlformats.org/drawingml/2006/chartDrawing">
    <cdr:from>
      <cdr:x>0.1192</cdr:x>
      <cdr:y>0.37703</cdr:y>
    </cdr:from>
    <cdr:to>
      <cdr:x>0.14062</cdr:x>
      <cdr:y>0.51553</cdr:y>
    </cdr:to>
    <cdr:sp macro="" textlink="">
      <cdr:nvSpPr>
        <cdr:cNvPr id="4" name="Down Arrow 3"/>
        <cdr:cNvSpPr/>
      </cdr:nvSpPr>
      <cdr:spPr>
        <a:xfrm xmlns:a="http://schemas.openxmlformats.org/drawingml/2006/main">
          <a:off x="1033221" y="2373178"/>
          <a:ext cx="185657" cy="871779"/>
        </a:xfrm>
        <a:prstGeom xmlns:a="http://schemas.openxmlformats.org/drawingml/2006/main" prst="downArrow">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0.13239</cdr:x>
      <cdr:y>0.47615</cdr:y>
    </cdr:from>
    <cdr:to>
      <cdr:x>0.23789</cdr:x>
      <cdr:y>0.62142</cdr:y>
    </cdr:to>
    <cdr:sp macro="" textlink="">
      <cdr:nvSpPr>
        <cdr:cNvPr id="5" name="TextBox 4"/>
        <cdr:cNvSpPr txBox="1"/>
      </cdr:nvSpPr>
      <cdr:spPr>
        <a:xfrm xmlns:a="http://schemas.openxmlformats.org/drawingml/2006/main" rot="16200000">
          <a:off x="594822" y="929178"/>
          <a:ext cx="302223" cy="42506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900" baseline="0" dirty="0">
              <a:latin typeface="Segoe UI" pitchFamily="34" charset="0"/>
              <a:ea typeface="Segoe UI" pitchFamily="34" charset="0"/>
              <a:cs typeface="Segoe UI" pitchFamily="34" charset="0"/>
            </a:rPr>
            <a:t>Depreciation</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0.93933</cdr:y>
    </cdr:from>
    <cdr:to>
      <cdr:x>0.93169</cdr:x>
      <cdr:y>0.99324</cdr:y>
    </cdr:to>
    <cdr:sp macro="" textlink="">
      <cdr:nvSpPr>
        <cdr:cNvPr id="3" name="TBSource"/>
        <cdr:cNvSpPr txBox="1">
          <a:spLocks xmlns:a="http://schemas.openxmlformats.org/drawingml/2006/main" noChangeArrowheads="1"/>
        </cdr:cNvSpPr>
      </cdr:nvSpPr>
      <cdr:spPr bwMode="auto">
        <a:xfrm xmlns:a="http://schemas.openxmlformats.org/drawingml/2006/main">
          <a:off x="0" y="2667000"/>
          <a:ext cx="4038600" cy="15306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45720" tIns="36576" rIns="0" bIns="0" anchor="t" upright="1">
          <a:noAutofit/>
        </a:bodyPr>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r>
            <a:rPr lang="en-US" sz="900" b="0" i="0" u="none" strike="noStrike" baseline="0" dirty="0">
              <a:solidFill>
                <a:srgbClr val="000000"/>
              </a:solidFill>
              <a:latin typeface="Segoe UI"/>
              <a:cs typeface="Arial"/>
            </a:rPr>
            <a:t>Sources: Bloomberg, </a:t>
          </a:r>
          <a:r>
            <a:rPr lang="en-US" sz="900" b="0" i="0" u="none" strike="noStrike" baseline="0" dirty="0" err="1">
              <a:solidFill>
                <a:srgbClr val="000000"/>
              </a:solidFill>
              <a:latin typeface="Segoe UI"/>
              <a:cs typeface="Arial"/>
            </a:rPr>
            <a:t>Datastream</a:t>
          </a:r>
          <a:r>
            <a:rPr lang="en-US" sz="900" b="0" i="0" u="none" strike="noStrike" baseline="0" dirty="0">
              <a:solidFill>
                <a:srgbClr val="000000"/>
              </a:solidFill>
              <a:latin typeface="Segoe UI"/>
              <a:cs typeface="Arial"/>
            </a:rPr>
            <a:t> and IMF staff calculation</a:t>
          </a:r>
          <a:r>
            <a:rPr lang="en-US" sz="1600" b="0" i="0" u="none" strike="noStrike" baseline="0" dirty="0">
              <a:solidFill>
                <a:srgbClr val="000000"/>
              </a:solidFill>
              <a:latin typeface="Segoe UI"/>
              <a:cs typeface="Arial"/>
            </a:rPr>
            <a:t>.</a:t>
          </a:r>
        </a:p>
      </cdr:txBody>
    </cdr:sp>
  </cdr:relSizeAnchor>
  <cdr:relSizeAnchor xmlns:cdr="http://schemas.openxmlformats.org/drawingml/2006/chartDrawing">
    <cdr:from>
      <cdr:x>0</cdr:x>
      <cdr:y>0</cdr:y>
    </cdr:from>
    <cdr:to>
      <cdr:x>0.89424</cdr:x>
      <cdr:y>0.14094</cdr:y>
    </cdr:to>
    <cdr:sp macro="" textlink="">
      <cdr:nvSpPr>
        <cdr:cNvPr id="6" name="TBTitle"/>
        <cdr:cNvSpPr txBox="1">
          <a:spLocks xmlns:a="http://schemas.openxmlformats.org/drawingml/2006/main" noChangeArrowheads="1"/>
        </cdr:cNvSpPr>
      </cdr:nvSpPr>
      <cdr:spPr bwMode="auto">
        <a:xfrm xmlns:a="http://schemas.openxmlformats.org/drawingml/2006/main">
          <a:off x="0" y="0"/>
          <a:ext cx="7752522" cy="8862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54864" tIns="41148"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r>
            <a:rPr lang="en-US" sz="900" b="1" i="0" u="none" strike="noStrike" baseline="0" dirty="0" smtClean="0">
              <a:solidFill>
                <a:srgbClr val="4B82AD"/>
              </a:solidFill>
              <a:latin typeface="Segoe UI"/>
              <a:cs typeface="Arial"/>
            </a:rPr>
            <a:t>Exchange </a:t>
          </a:r>
          <a:r>
            <a:rPr lang="en-US" sz="900" b="1" i="0" u="none" strike="noStrike" baseline="0" dirty="0">
              <a:solidFill>
                <a:srgbClr val="4B82AD"/>
              </a:solidFill>
              <a:latin typeface="Segoe UI"/>
              <a:cs typeface="Arial"/>
            </a:rPr>
            <a:t>Rates against the U.S. dollar
</a:t>
          </a:r>
          <a:r>
            <a:rPr lang="en-US" sz="900" b="0" i="0" u="none" strike="noStrike" baseline="0" dirty="0">
              <a:solidFill>
                <a:srgbClr val="4B82AD"/>
              </a:solidFill>
              <a:latin typeface="Segoe UI"/>
              <a:cs typeface="Arial"/>
            </a:rPr>
            <a:t>(June 26, 2014=100)</a:t>
          </a: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cdr:y>
    </cdr:from>
    <cdr:to>
      <cdr:x>0.9702</cdr:x>
      <cdr:y>0.13864</cdr:y>
    </cdr:to>
    <cdr:sp macro="" textlink="">
      <cdr:nvSpPr>
        <cdr:cNvPr id="2" name="TBTitle"/>
        <cdr:cNvSpPr txBox="1">
          <a:spLocks xmlns:a="http://schemas.openxmlformats.org/drawingml/2006/main" noChangeArrowheads="1"/>
        </cdr:cNvSpPr>
      </cdr:nvSpPr>
      <cdr:spPr bwMode="auto">
        <a:xfrm xmlns:a="http://schemas.openxmlformats.org/drawingml/2006/main">
          <a:off x="0" y="0"/>
          <a:ext cx="8411059" cy="87178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54864" tIns="41148"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r>
            <a:rPr lang="en-US" sz="700" b="1" i="0" u="none" strike="noStrike" baseline="0">
              <a:solidFill>
                <a:srgbClr val="4B82AD"/>
              </a:solidFill>
              <a:latin typeface="Segoe UI"/>
              <a:cs typeface="Arial"/>
            </a:rPr>
            <a:t>International Reserves of Commodity Exporters</a:t>
          </a:r>
        </a:p>
        <a:p xmlns:a="http://schemas.openxmlformats.org/drawingml/2006/main">
          <a:pPr algn="l" rtl="0">
            <a:defRPr sz="1000"/>
          </a:pPr>
          <a:r>
            <a:rPr lang="en-US" sz="700" b="0" i="0" u="none" strike="noStrike" baseline="0">
              <a:solidFill>
                <a:srgbClr val="4B82AD"/>
              </a:solidFill>
              <a:latin typeface="Segoe UI"/>
              <a:cs typeface="Arial"/>
            </a:rPr>
            <a:t>(In months of 2014 import cover)</a:t>
          </a:r>
        </a:p>
      </cdr:txBody>
    </cdr:sp>
  </cdr:relSizeAnchor>
  <cdr:relSizeAnchor xmlns:cdr="http://schemas.openxmlformats.org/drawingml/2006/chartDrawing">
    <cdr:from>
      <cdr:x>0</cdr:x>
      <cdr:y>0.93676</cdr:y>
    </cdr:from>
    <cdr:to>
      <cdr:x>0.87237</cdr:x>
      <cdr:y>0.9911</cdr:y>
    </cdr:to>
    <cdr:sp macro="" textlink="">
      <cdr:nvSpPr>
        <cdr:cNvPr id="3" name="TBSource"/>
        <cdr:cNvSpPr txBox="1">
          <a:spLocks xmlns:a="http://schemas.openxmlformats.org/drawingml/2006/main" noChangeArrowheads="1"/>
        </cdr:cNvSpPr>
      </cdr:nvSpPr>
      <cdr:spPr bwMode="auto">
        <a:xfrm xmlns:a="http://schemas.openxmlformats.org/drawingml/2006/main">
          <a:off x="-25066" y="5890460"/>
          <a:ext cx="7562893" cy="34169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45720" tIns="36576"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r>
            <a:rPr lang="en-US" sz="900" b="0" i="0" u="none" strike="noStrike" baseline="0">
              <a:solidFill>
                <a:srgbClr val="000000"/>
              </a:solidFill>
              <a:latin typeface="Segoe UI"/>
              <a:cs typeface="Arial"/>
            </a:rPr>
            <a:t>Sources: IMF IFS and staff calculation.</a:t>
          </a: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0.92759</cdr:x>
      <cdr:y>0.13657</cdr:y>
    </cdr:to>
    <cdr:sp macro="" textlink="">
      <cdr:nvSpPr>
        <cdr:cNvPr id="2" name="TBTitle"/>
        <cdr:cNvSpPr txBox="1">
          <a:spLocks xmlns:a="http://schemas.openxmlformats.org/drawingml/2006/main" noChangeArrowheads="1"/>
        </cdr:cNvSpPr>
      </cdr:nvSpPr>
      <cdr:spPr bwMode="auto">
        <a:xfrm xmlns:a="http://schemas.openxmlformats.org/drawingml/2006/main">
          <a:off x="0" y="0"/>
          <a:ext cx="8040150" cy="85963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54864" tIns="41148"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r>
            <a:rPr lang="en-US" sz="900" b="1" i="0" u="none" strike="noStrike" baseline="0">
              <a:solidFill>
                <a:srgbClr val="4B82AD"/>
              </a:solidFill>
              <a:latin typeface="Segoe UI"/>
              <a:cs typeface="Arial"/>
            </a:rPr>
            <a:t>Average Change in International Reserves </a:t>
          </a:r>
        </a:p>
        <a:p xmlns:a="http://schemas.openxmlformats.org/drawingml/2006/main">
          <a:pPr algn="l" rtl="0">
            <a:defRPr sz="1000"/>
          </a:pPr>
          <a:r>
            <a:rPr lang="en-US" sz="900" b="0" i="0" u="none" strike="noStrike" baseline="0">
              <a:solidFill>
                <a:srgbClr val="4B82AD"/>
              </a:solidFill>
              <a:latin typeface="Segoe UI"/>
              <a:cs typeface="Arial"/>
            </a:rPr>
            <a:t>(June 2014=100)</a:t>
          </a:r>
        </a:p>
      </cdr:txBody>
    </cdr:sp>
  </cdr:relSizeAnchor>
  <cdr:relSizeAnchor xmlns:cdr="http://schemas.openxmlformats.org/drawingml/2006/chartDrawing">
    <cdr:from>
      <cdr:x>0</cdr:x>
      <cdr:y>0.94113</cdr:y>
    </cdr:from>
    <cdr:to>
      <cdr:x>0.87253</cdr:x>
      <cdr:y>1</cdr:y>
    </cdr:to>
    <cdr:sp macro="" textlink="">
      <cdr:nvSpPr>
        <cdr:cNvPr id="3" name="TBSource"/>
        <cdr:cNvSpPr txBox="1">
          <a:spLocks xmlns:a="http://schemas.openxmlformats.org/drawingml/2006/main" noChangeArrowheads="1"/>
        </cdr:cNvSpPr>
      </cdr:nvSpPr>
      <cdr:spPr bwMode="auto">
        <a:xfrm xmlns:a="http://schemas.openxmlformats.org/drawingml/2006/main">
          <a:off x="-48878" y="5923882"/>
          <a:ext cx="7562872" cy="37055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45720" tIns="36576"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r>
            <a:rPr lang="en-US" sz="900" b="0" i="0" u="none" strike="noStrike" baseline="0">
              <a:solidFill>
                <a:srgbClr val="000000"/>
              </a:solidFill>
              <a:latin typeface="Segoe UI"/>
              <a:cs typeface="Arial"/>
            </a:rPr>
            <a:t>Sources: IMF IFS and staff calculation.</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60" tIns="46680" rIns="93360" bIns="46680" rtlCol="0"/>
          <a:lstStyle>
            <a:lvl1pPr algn="l">
              <a:defRPr sz="1200"/>
            </a:lvl1pPr>
          </a:lstStyle>
          <a:p>
            <a:endParaRPr lang="en-US"/>
          </a:p>
        </p:txBody>
      </p:sp>
      <p:sp>
        <p:nvSpPr>
          <p:cNvPr id="3" name="Date Placeholder 2"/>
          <p:cNvSpPr>
            <a:spLocks noGrp="1"/>
          </p:cNvSpPr>
          <p:nvPr>
            <p:ph type="dt" sz="quarter" idx="1"/>
          </p:nvPr>
        </p:nvSpPr>
        <p:spPr>
          <a:xfrm>
            <a:off x="3979930" y="0"/>
            <a:ext cx="3044719" cy="465614"/>
          </a:xfrm>
          <a:prstGeom prst="rect">
            <a:avLst/>
          </a:prstGeom>
        </p:spPr>
        <p:txBody>
          <a:bodyPr vert="horz" lIns="93360" tIns="46680" rIns="93360" bIns="46680" rtlCol="0"/>
          <a:lstStyle>
            <a:lvl1pPr algn="r">
              <a:defRPr sz="1200"/>
            </a:lvl1pPr>
          </a:lstStyle>
          <a:p>
            <a:fld id="{ADAEBE5E-39C9-423D-8CD4-39B57CB40862}" type="datetimeFigureOut">
              <a:rPr lang="en-US" smtClean="0"/>
              <a:pPr/>
              <a:t>4/26/2016</a:t>
            </a:fld>
            <a:endParaRPr lang="en-US"/>
          </a:p>
        </p:txBody>
      </p:sp>
      <p:sp>
        <p:nvSpPr>
          <p:cNvPr id="4" name="Footer Placeholder 3"/>
          <p:cNvSpPr>
            <a:spLocks noGrp="1"/>
          </p:cNvSpPr>
          <p:nvPr>
            <p:ph type="ftr" sz="quarter" idx="2"/>
          </p:nvPr>
        </p:nvSpPr>
        <p:spPr>
          <a:xfrm>
            <a:off x="0" y="8845045"/>
            <a:ext cx="3044719" cy="465614"/>
          </a:xfrm>
          <a:prstGeom prst="rect">
            <a:avLst/>
          </a:prstGeom>
        </p:spPr>
        <p:txBody>
          <a:bodyPr vert="horz" lIns="93360" tIns="46680" rIns="93360" bIns="46680" rtlCol="0" anchor="b"/>
          <a:lstStyle>
            <a:lvl1pPr algn="l">
              <a:defRPr sz="1200"/>
            </a:lvl1pPr>
          </a:lstStyle>
          <a:p>
            <a:endParaRPr lang="en-US"/>
          </a:p>
        </p:txBody>
      </p:sp>
      <p:sp>
        <p:nvSpPr>
          <p:cNvPr id="5" name="Slide Number Placeholder 4"/>
          <p:cNvSpPr>
            <a:spLocks noGrp="1"/>
          </p:cNvSpPr>
          <p:nvPr>
            <p:ph type="sldNum" sz="quarter" idx="3"/>
          </p:nvPr>
        </p:nvSpPr>
        <p:spPr>
          <a:xfrm>
            <a:off x="3979930" y="8845045"/>
            <a:ext cx="3044719" cy="465614"/>
          </a:xfrm>
          <a:prstGeom prst="rect">
            <a:avLst/>
          </a:prstGeom>
        </p:spPr>
        <p:txBody>
          <a:bodyPr vert="horz" lIns="93360" tIns="46680" rIns="93360" bIns="46680" rtlCol="0" anchor="b"/>
          <a:lstStyle>
            <a:lvl1pPr algn="r">
              <a:defRPr sz="1200"/>
            </a:lvl1pPr>
          </a:lstStyle>
          <a:p>
            <a:fld id="{C7BBC9D1-0C70-491E-8497-36B860AB5B4F}" type="slidenum">
              <a:rPr lang="en-US" smtClean="0"/>
              <a:pPr/>
              <a:t>‹#›</a:t>
            </a:fld>
            <a:endParaRPr lang="en-US"/>
          </a:p>
        </p:txBody>
      </p:sp>
    </p:spTree>
    <p:extLst>
      <p:ext uri="{BB962C8B-B14F-4D97-AF65-F5344CB8AC3E}">
        <p14:creationId xmlns:p14="http://schemas.microsoft.com/office/powerpoint/2010/main" val="326667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60" tIns="46680" rIns="93360" bIns="46680" rtlCol="0"/>
          <a:lstStyle>
            <a:lvl1pPr algn="l">
              <a:defRPr sz="1200"/>
            </a:lvl1pPr>
          </a:lstStyle>
          <a:p>
            <a:endParaRPr lang="en-US"/>
          </a:p>
        </p:txBody>
      </p:sp>
      <p:sp>
        <p:nvSpPr>
          <p:cNvPr id="3" name="Date Placeholder 2"/>
          <p:cNvSpPr>
            <a:spLocks noGrp="1"/>
          </p:cNvSpPr>
          <p:nvPr>
            <p:ph type="dt" idx="1"/>
          </p:nvPr>
        </p:nvSpPr>
        <p:spPr>
          <a:xfrm>
            <a:off x="3979930" y="0"/>
            <a:ext cx="3044719" cy="465614"/>
          </a:xfrm>
          <a:prstGeom prst="rect">
            <a:avLst/>
          </a:prstGeom>
        </p:spPr>
        <p:txBody>
          <a:bodyPr vert="horz" lIns="93360" tIns="46680" rIns="93360" bIns="46680" rtlCol="0"/>
          <a:lstStyle>
            <a:lvl1pPr algn="r">
              <a:defRPr sz="1200"/>
            </a:lvl1pPr>
          </a:lstStyle>
          <a:p>
            <a:fld id="{418E9282-3269-4507-B715-E7E47E719B88}" type="datetimeFigureOut">
              <a:rPr lang="en-US" smtClean="0"/>
              <a:pPr/>
              <a:t>4/26/2016</a:t>
            </a:fld>
            <a:endParaRPr lang="en-US"/>
          </a:p>
        </p:txBody>
      </p:sp>
      <p:sp>
        <p:nvSpPr>
          <p:cNvPr id="4" name="Slide Image Placeholder 3"/>
          <p:cNvSpPr>
            <a:spLocks noGrp="1" noRot="1" noChangeAspect="1"/>
          </p:cNvSpPr>
          <p:nvPr>
            <p:ph type="sldImg" idx="2"/>
          </p:nvPr>
        </p:nvSpPr>
        <p:spPr>
          <a:xfrm>
            <a:off x="409575" y="698500"/>
            <a:ext cx="6207125" cy="3492500"/>
          </a:xfrm>
          <a:prstGeom prst="rect">
            <a:avLst/>
          </a:prstGeom>
          <a:noFill/>
          <a:ln w="12700">
            <a:solidFill>
              <a:prstClr val="black"/>
            </a:solidFill>
          </a:ln>
        </p:spPr>
        <p:txBody>
          <a:bodyPr vert="horz" lIns="93360" tIns="46680" rIns="93360" bIns="46680" rtlCol="0" anchor="ctr"/>
          <a:lstStyle/>
          <a:p>
            <a:endParaRPr lang="en-US"/>
          </a:p>
        </p:txBody>
      </p:sp>
      <p:sp>
        <p:nvSpPr>
          <p:cNvPr id="5" name="Notes Placeholder 4"/>
          <p:cNvSpPr>
            <a:spLocks noGrp="1"/>
          </p:cNvSpPr>
          <p:nvPr>
            <p:ph type="body" sz="quarter" idx="3"/>
          </p:nvPr>
        </p:nvSpPr>
        <p:spPr>
          <a:xfrm>
            <a:off x="702628" y="4423331"/>
            <a:ext cx="5621020" cy="4190524"/>
          </a:xfrm>
          <a:prstGeom prst="rect">
            <a:avLst/>
          </a:prstGeom>
        </p:spPr>
        <p:txBody>
          <a:bodyPr vert="horz" lIns="93360" tIns="46680" rIns="93360" bIns="4668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5045"/>
            <a:ext cx="3044719" cy="465614"/>
          </a:xfrm>
          <a:prstGeom prst="rect">
            <a:avLst/>
          </a:prstGeom>
        </p:spPr>
        <p:txBody>
          <a:bodyPr vert="horz" lIns="93360" tIns="46680" rIns="93360" bIns="46680" rtlCol="0" anchor="b"/>
          <a:lstStyle>
            <a:lvl1pPr algn="l">
              <a:defRPr sz="1200"/>
            </a:lvl1pPr>
          </a:lstStyle>
          <a:p>
            <a:endParaRPr lang="en-US"/>
          </a:p>
        </p:txBody>
      </p:sp>
      <p:sp>
        <p:nvSpPr>
          <p:cNvPr id="7" name="Slide Number Placeholder 6"/>
          <p:cNvSpPr>
            <a:spLocks noGrp="1"/>
          </p:cNvSpPr>
          <p:nvPr>
            <p:ph type="sldNum" sz="quarter" idx="5"/>
          </p:nvPr>
        </p:nvSpPr>
        <p:spPr>
          <a:xfrm>
            <a:off x="3979930" y="8845045"/>
            <a:ext cx="3044719" cy="465614"/>
          </a:xfrm>
          <a:prstGeom prst="rect">
            <a:avLst/>
          </a:prstGeom>
        </p:spPr>
        <p:txBody>
          <a:bodyPr vert="horz" lIns="93360" tIns="46680" rIns="93360" bIns="46680" rtlCol="0" anchor="b"/>
          <a:lstStyle>
            <a:lvl1pPr algn="r">
              <a:defRPr sz="1200"/>
            </a:lvl1pPr>
          </a:lstStyle>
          <a:p>
            <a:fld id="{7324B21C-6778-4683-96EE-0FF6D8C67D84}" type="slidenum">
              <a:rPr lang="en-US" smtClean="0"/>
              <a:pPr/>
              <a:t>‹#›</a:t>
            </a:fld>
            <a:endParaRPr lang="en-US"/>
          </a:p>
        </p:txBody>
      </p:sp>
    </p:spTree>
    <p:extLst>
      <p:ext uri="{BB962C8B-B14F-4D97-AF65-F5344CB8AC3E}">
        <p14:creationId xmlns:p14="http://schemas.microsoft.com/office/powerpoint/2010/main" val="204242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r>
              <a:rPr lang="en-US" dirty="0" smtClean="0"/>
              <a:t>What of the other possible central bank objectives. Financial stability is achieved through a combination micro- and macro-prudential polices</a:t>
            </a:r>
            <a:r>
              <a:rPr lang="en-US" baseline="0" dirty="0" smtClean="0"/>
              <a:t> with various models here on the institutional arrangements. </a:t>
            </a:r>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r>
              <a:rPr lang="en-US" dirty="0" smtClean="0"/>
              <a:t>Financial systems are diverse and multiple indicators are need to measure financial development. </a:t>
            </a:r>
            <a:r>
              <a:rPr lang="en-US" baseline="0" dirty="0" smtClean="0"/>
              <a:t>Relying solely on bank-centered measures can be mis-leading particularly as financial systems become more diverse. </a:t>
            </a:r>
            <a:r>
              <a:rPr lang="en-US" dirty="0" smtClean="0"/>
              <a:t>Both institutions and markets are important. Financial institutions include</a:t>
            </a:r>
            <a:r>
              <a:rPr lang="en-US" baseline="0" dirty="0" smtClean="0"/>
              <a:t> banks, insurance companies, mutual funds, pension funds and other NBFIs. Financial markets are mainly stock and bond markets. </a:t>
            </a:r>
            <a:r>
              <a:rPr lang="en-US" dirty="0" smtClean="0"/>
              <a:t>Generally relative to the banking system, domestic private bond markets and stock markets become larger as GDP per capita rises. And</a:t>
            </a:r>
            <a:r>
              <a:rPr lang="en-US" baseline="0" dirty="0" smtClean="0"/>
              <a:t> m</a:t>
            </a:r>
            <a:r>
              <a:rPr lang="en-US" dirty="0" smtClean="0"/>
              <a:t>utual</a:t>
            </a:r>
            <a:r>
              <a:rPr lang="en-US" baseline="0" dirty="0" smtClean="0"/>
              <a:t> funds and pension funds begin to grow rapidly at higher income levels. </a:t>
            </a:r>
          </a:p>
          <a:p>
            <a:endParaRPr lang="en-US" baseline="0" dirty="0" smtClean="0"/>
          </a:p>
          <a:p>
            <a:r>
              <a:rPr lang="en-US" baseline="0" dirty="0" smtClean="0"/>
              <a:t>A new Financial Development Index was constructed index by choosing a list of indictors to measure each sub-component at the bottom of the pyramid. Each indicator is normalized, outliers removed and then indicators are aggregated. Sub-indices are aggregated into higher-level indices culminating at the most aggregate level of the FD index. There are recognized limitations to this index, for example some shadow banks are excluded and financial payments, credit transfers  and mobile banking are undeniably relevant aspects of depth and access in many countries, but indicators were not available. It is intended that future revisions of the index will seek to include these aspects.   </a:t>
            </a:r>
          </a:p>
          <a:p>
            <a:endParaRPr lang="en-US" baseline="0" dirty="0" smtClean="0"/>
          </a:p>
        </p:txBody>
      </p:sp>
      <p:sp>
        <p:nvSpPr>
          <p:cNvPr id="4" name="Slide Number Placeholder 3"/>
          <p:cNvSpPr>
            <a:spLocks noGrp="1"/>
          </p:cNvSpPr>
          <p:nvPr>
            <p:ph type="sldNum" sz="quarter" idx="10"/>
          </p:nvPr>
        </p:nvSpPr>
        <p:spPr/>
        <p:txBody>
          <a:bodyPr/>
          <a:lstStyle/>
          <a:p>
            <a:fld id="{7324B21C-6778-4683-96EE-0FF6D8C67D84}"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r>
              <a:rPr lang="en-US" dirty="0" smtClean="0"/>
              <a:t>Empirical analysis</a:t>
            </a:r>
            <a:r>
              <a:rPr lang="en-US" baseline="0" dirty="0" smtClean="0"/>
              <a:t> indicates that there is a significant bell-shaped relationship and growth. Based on the sample of 128 countries for the period 1980-2013 suggests that financial development increases growth, but the effects weaken at higher levels of financial development and eventually become negative.   </a:t>
            </a:r>
          </a:p>
          <a:p>
            <a:endParaRPr lang="en-US" baseline="0" dirty="0" smtClean="0"/>
          </a:p>
          <a:p>
            <a:r>
              <a:rPr lang="en-US" baseline="0" dirty="0" smtClean="0"/>
              <a:t>The level of financial development at which the positive effects on growth start to decline lie between 0.4 – 0.7 of the FD index. This is a wide band reflecting variations in country fundamentals and institutional settings. </a:t>
            </a:r>
          </a:p>
          <a:p>
            <a:endParaRPr lang="en-US" baseline="0" dirty="0" smtClean="0"/>
          </a:p>
          <a:p>
            <a:r>
              <a:rPr lang="en-US" baseline="0" dirty="0" smtClean="0"/>
              <a:t>It worth considering conceptually the channels through which very high levels of finance could have a negative effect on growth. One argument is that too much finance increases the frequency of booms and busts. And perhaps too much finance draws too much human capital away from truly productive sectors. Some have argued that a very large finance sector may be susceptible to moral hazard or rent seeking from other sectors, thereby undermining efficient resource allocation.  </a:t>
            </a:r>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r>
              <a:rPr lang="en-US" dirty="0" smtClean="0"/>
              <a:t>An examination of the relationship between the pace of financial deepening and economic growth yielded inconclusive results. However, the relationship between the pace of financial deepening in institutions and the volatility of both GDP growth and inflation is significant and positive. In a similar direction, financial instability also rises with the pace of deepening. A plausible reason is that faster growth of institutions is accompanied by greater risk-taking and high leverage, particularly when the financial system is poorly regulated and supervised. Note that this relationship holds for financial institutions and not financial markets.</a:t>
            </a:r>
          </a:p>
          <a:p>
            <a:endParaRPr lang="en-US" dirty="0" smtClean="0"/>
          </a:p>
          <a:p>
            <a:r>
              <a:rPr lang="en-US" dirty="0" smtClean="0"/>
              <a:t>Paras 41 / 42</a:t>
            </a:r>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r>
              <a:rPr lang="en-US" dirty="0" smtClean="0"/>
              <a:t>Need coordination for financial stability purposes </a:t>
            </a:r>
          </a:p>
          <a:p>
            <a:endParaRPr lang="en-US" dirty="0" smtClean="0"/>
          </a:p>
          <a:p>
            <a:pPr>
              <a:spcBef>
                <a:spcPts val="1225"/>
              </a:spcBef>
              <a:spcAft>
                <a:spcPts val="1225"/>
              </a:spcAft>
            </a:pPr>
            <a:r>
              <a:rPr lang="en-US" dirty="0" smtClean="0"/>
              <a:t>Banks – probably </a:t>
            </a:r>
          </a:p>
          <a:p>
            <a:pPr>
              <a:spcBef>
                <a:spcPts val="1225"/>
              </a:spcBef>
              <a:spcAft>
                <a:spcPts val="1225"/>
              </a:spcAft>
            </a:pPr>
            <a:r>
              <a:rPr lang="en-US" dirty="0" smtClean="0"/>
              <a:t>Securities dealers - maybe</a:t>
            </a:r>
          </a:p>
          <a:p>
            <a:pPr>
              <a:spcBef>
                <a:spcPts val="1225"/>
              </a:spcBef>
              <a:spcAft>
                <a:spcPts val="1225"/>
              </a:spcAft>
            </a:pPr>
            <a:r>
              <a:rPr lang="en-US" dirty="0" smtClean="0"/>
              <a:t>Other NBFIs – maybe </a:t>
            </a:r>
          </a:p>
          <a:p>
            <a:pPr>
              <a:spcBef>
                <a:spcPts val="1225"/>
              </a:spcBef>
              <a:spcAft>
                <a:spcPts val="1225"/>
              </a:spcAft>
            </a:pPr>
            <a:r>
              <a:rPr lang="en-US" dirty="0" smtClean="0"/>
              <a:t>Insurance and pensions – less likely</a:t>
            </a:r>
          </a:p>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pPr defTabSz="933602">
              <a:defRPr/>
            </a:pPr>
            <a:r>
              <a:rPr lang="en-US" dirty="0" smtClean="0"/>
              <a:t>Minimize volatility for a given policy stance – the yield curve should still reflect expectations about future moves in monetary policy. of random fluctuations in money market rates was associated with sticky retail lending rates and weak policy transmission, as policy signals would be lost in the noise of random movements. </a:t>
            </a:r>
          </a:p>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r>
              <a:rPr lang="en-US" dirty="0" smtClean="0"/>
              <a:t>Open market operations </a:t>
            </a:r>
          </a:p>
          <a:p>
            <a:pPr defTabSz="933602">
              <a:defRPr/>
            </a:pPr>
            <a:r>
              <a:rPr lang="en-US" dirty="0" smtClean="0"/>
              <a:t>Providing facilities to securities dealers – cash and securities lending </a:t>
            </a:r>
          </a:p>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r>
              <a:rPr lang="en-US" dirty="0" smtClean="0"/>
              <a:t>The few</a:t>
            </a:r>
            <a:r>
              <a:rPr lang="en-US" baseline="0" dirty="0" smtClean="0"/>
              <a:t> years have been very challenging for a number of countries. Gains thought to have been made over recent years have quickly been reversed in the face of rapid and severe changes in the external environment. Some countries facing lower export prices and a fixed exchange rate regime have had to intervene to support their pegs, while others with more flexible arrangements have also intervened to counter fears of exchange rate overshoot or disorderly market dynamics taking root. </a:t>
            </a:r>
          </a:p>
          <a:p>
            <a:endParaRPr lang="en-US" baseline="0" dirty="0" smtClean="0"/>
          </a:p>
          <a:p>
            <a:r>
              <a:rPr lang="en-US" baseline="0" dirty="0" smtClean="0"/>
              <a:t>You can see from the graphs the extent of the falls in the currencies in the face of a 50 percent fall in commodity prices. Falls in the exchange rates of commodity exporters were around 25 percent. And while to large extent their was a US dollar story at play here, illustrated by also sizeable falls of the currencies of non-commodity exporters, important is to focus on changes in international reserves during this period.  The international reserves of non-commodity exporters declined only marginally while, while at one point commodity exporters had spent around 10 percent of their reserves to support their currencies.  </a:t>
            </a:r>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fontScale="92500" lnSpcReduction="20000"/>
          </a:bodyPr>
          <a:lstStyle/>
          <a:p>
            <a:r>
              <a:rPr lang="en-US" dirty="0" smtClean="0"/>
              <a:t>Financial</a:t>
            </a:r>
            <a:r>
              <a:rPr lang="en-US" baseline="0" dirty="0" smtClean="0"/>
              <a:t> Market Infrastructures - or payment and settlement systems as they used to be called – are a vital part of the financial architecture. Access, efficiency and governance of key systems are all important issues. From a developmental viewpoint, the central bank should be pivotal through its approach in getting all stakeholders together under a National Payments Council. The central bank should act as the secretariat to this council and the other stakeholders should include; commercial banks, government, securities dealers and regulators. </a:t>
            </a:r>
          </a:p>
          <a:p>
            <a:endParaRPr lang="en-US" baseline="0" dirty="0" smtClean="0"/>
          </a:p>
          <a:p>
            <a:r>
              <a:rPr lang="en-US" sz="2900" dirty="0" smtClean="0"/>
              <a:t>National Payments Council </a:t>
            </a:r>
          </a:p>
          <a:p>
            <a:pPr lvl="1"/>
            <a:r>
              <a:rPr lang="en-US" sz="2500" dirty="0" smtClean="0"/>
              <a:t>Establish a reform strategy</a:t>
            </a:r>
          </a:p>
          <a:p>
            <a:pPr lvl="1"/>
            <a:r>
              <a:rPr lang="en-US" sz="2500" dirty="0" smtClean="0"/>
              <a:t>Ensure compliance with international standards (PFMI )</a:t>
            </a:r>
          </a:p>
          <a:p>
            <a:r>
              <a:rPr lang="en-US" sz="2900" dirty="0" smtClean="0"/>
              <a:t>Retail systems</a:t>
            </a:r>
          </a:p>
          <a:p>
            <a:pPr lvl="1"/>
            <a:r>
              <a:rPr lang="en-US" sz="2500" dirty="0" smtClean="0"/>
              <a:t>Clearing houses</a:t>
            </a:r>
          </a:p>
          <a:p>
            <a:pPr lvl="1"/>
            <a:r>
              <a:rPr lang="en-US" sz="2500" dirty="0" smtClean="0"/>
              <a:t>Mobile payments</a:t>
            </a:r>
          </a:p>
          <a:p>
            <a:r>
              <a:rPr lang="en-US" sz="2900" dirty="0" smtClean="0"/>
              <a:t>Wholesale systems</a:t>
            </a:r>
          </a:p>
          <a:p>
            <a:pPr lvl="1"/>
            <a:r>
              <a:rPr lang="en-US" sz="2500" dirty="0" smtClean="0"/>
              <a:t>Real-time-gross-settlement systems</a:t>
            </a:r>
          </a:p>
          <a:p>
            <a:pPr lvl="1"/>
            <a:r>
              <a:rPr lang="en-US" sz="2500" dirty="0" smtClean="0"/>
              <a:t>Securities settlement systems </a:t>
            </a:r>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lnSpcReduction="10000"/>
          </a:bodyPr>
          <a:lstStyle/>
          <a:p>
            <a:r>
              <a:rPr lang="en-US" dirty="0" smtClean="0"/>
              <a:t>What is the problem?</a:t>
            </a:r>
          </a:p>
          <a:p>
            <a:pPr lvl="1"/>
            <a:r>
              <a:rPr lang="en-US" sz="2500" dirty="0" smtClean="0"/>
              <a:t>Banks are too small to carry the risks of large projects</a:t>
            </a:r>
          </a:p>
          <a:p>
            <a:pPr lvl="1"/>
            <a:r>
              <a:rPr lang="en-US" sz="2500" dirty="0" smtClean="0"/>
              <a:t>Lack of long term funds</a:t>
            </a:r>
          </a:p>
          <a:p>
            <a:pPr lvl="1"/>
            <a:r>
              <a:rPr lang="en-US" sz="2500" dirty="0" smtClean="0"/>
              <a:t>Costs are too high</a:t>
            </a:r>
          </a:p>
          <a:p>
            <a:pPr lvl="1"/>
            <a:r>
              <a:rPr lang="en-US" sz="2500" dirty="0" smtClean="0"/>
              <a:t>Lack of funds flowing to government-determined priority areas </a:t>
            </a:r>
          </a:p>
          <a:p>
            <a:r>
              <a:rPr lang="en-US" dirty="0" smtClean="0"/>
              <a:t>First best options</a:t>
            </a:r>
          </a:p>
          <a:p>
            <a:pPr lvl="1"/>
            <a:r>
              <a:rPr lang="en-US" dirty="0" smtClean="0"/>
              <a:t>financial deepening </a:t>
            </a:r>
          </a:p>
          <a:p>
            <a:pPr lvl="1"/>
            <a:r>
              <a:rPr lang="en-US" dirty="0" smtClean="0"/>
              <a:t>strengthening the business environment</a:t>
            </a:r>
          </a:p>
          <a:p>
            <a:pPr lvl="1"/>
            <a:r>
              <a:rPr lang="en-US" dirty="0" smtClean="0"/>
              <a:t>strengthening legal protections for lenders</a:t>
            </a:r>
          </a:p>
          <a:p>
            <a:pPr lvl="1"/>
            <a:endParaRPr lang="en-US" sz="2500" dirty="0" smtClean="0"/>
          </a:p>
          <a:p>
            <a:endParaRPr lang="en-US" dirty="0" smtClean="0"/>
          </a:p>
          <a:p>
            <a:r>
              <a:rPr lang="en-US" dirty="0" smtClean="0"/>
              <a:t>Credit</a:t>
            </a:r>
            <a:r>
              <a:rPr lang="en-US" baseline="0" dirty="0" smtClean="0"/>
              <a:t> risks may be large – therefore should be guaranteed by the government. Loss of financial independence, with no provision for recapitalization, may constrain the central bank’s ability to conduct the necessary operations to manage liquidity conditions consistent with the announced policy stance.  </a:t>
            </a:r>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r>
              <a:rPr lang="en-US" sz="2500" dirty="0" smtClean="0"/>
              <a:t>Changes in </a:t>
            </a:r>
            <a:r>
              <a:rPr lang="en-US" sz="2500" b="1" i="1" dirty="0" smtClean="0"/>
              <a:t>credit availability </a:t>
            </a:r>
            <a:r>
              <a:rPr lang="en-US" sz="2500" dirty="0" smtClean="0"/>
              <a:t>should be consistent with the central bank policy stance</a:t>
            </a:r>
          </a:p>
          <a:p>
            <a:pPr lvl="1"/>
            <a:r>
              <a:rPr lang="en-US" sz="2000" dirty="0" smtClean="0"/>
              <a:t>for example credit should not be expanded when the central bank is tightening</a:t>
            </a:r>
          </a:p>
          <a:p>
            <a:r>
              <a:rPr lang="en-US" sz="2500" dirty="0" smtClean="0"/>
              <a:t>Activity should be </a:t>
            </a:r>
            <a:r>
              <a:rPr lang="en-US" sz="2500" b="1" i="1" dirty="0" smtClean="0"/>
              <a:t>scaled back </a:t>
            </a:r>
            <a:r>
              <a:rPr lang="en-US" sz="2500" dirty="0" smtClean="0"/>
              <a:t>as the market deepens</a:t>
            </a:r>
          </a:p>
          <a:p>
            <a:pPr lvl="1"/>
            <a:r>
              <a:rPr lang="en-US" sz="2000" dirty="0" smtClean="0"/>
              <a:t>should not act as a constraint on development </a:t>
            </a:r>
          </a:p>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r>
              <a:rPr lang="en-US" dirty="0" smtClean="0"/>
              <a:t>However, some other countries</a:t>
            </a:r>
            <a:r>
              <a:rPr lang="en-US" baseline="0" dirty="0" smtClean="0"/>
              <a:t> that experienced terms-of-trade shocks weathered the storm better. Here the three examples of Australia, Canada and New Zealand are provided. Noticeable here is that movements in the currency were also large. And none of these countries intervened significantly during this period. Unemployment moved little, as did inflation.  </a:t>
            </a:r>
            <a:endParaRPr lang="en-US" dirty="0" smtClean="0"/>
          </a:p>
          <a:p>
            <a:endParaRPr lang="en-US" dirty="0" smtClean="0"/>
          </a:p>
          <a:p>
            <a:r>
              <a:rPr lang="en-US" dirty="0" smtClean="0"/>
              <a:t>So the point here is that policy frameworks</a:t>
            </a:r>
            <a:r>
              <a:rPr lang="en-US" baseline="0" dirty="0" smtClean="0"/>
              <a:t> – and by this I mean the monetary and foreign exchange frameworks – matter for development. Frameworks that are insufficiently flexible to deal with shocks will be less supportive of development in the medium term. I will have a few additional words to add about the New Zealand journey to this point a little later but I want to turn to monetary policy frameworks specifically.  </a:t>
            </a:r>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a:bodyPr>
          <a:lstStyle/>
          <a:p>
            <a:r>
              <a:rPr lang="en-US" baseline="0" dirty="0" smtClean="0"/>
              <a:t>Firstly, price stability. The institution that is primarily responsible for meeting this meeting  this objective is the central bank, while a number of other agencies must also help. These include statistical offices, fiscal and debt management agencies, and regulatory agencies.</a:t>
            </a:r>
          </a:p>
          <a:p>
            <a:endParaRPr lang="en-US" baseline="0" dirty="0" smtClean="0"/>
          </a:p>
          <a:p>
            <a:r>
              <a:rPr lang="en-US" baseline="0" dirty="0" smtClean="0"/>
              <a:t>An often asked question here is whether monetary policy should be aimed at objectives other than monetary policy; and if so, which ones and how?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fontScale="92500" lnSpcReduction="20000"/>
          </a:bodyPr>
          <a:lstStyle/>
          <a:p>
            <a:r>
              <a:rPr lang="en-US" dirty="0" smtClean="0"/>
              <a:t>We recently undertook an exercise to clarify our thinking on monetary policy frameworks in developing economies – and here it is important to distinguish between </a:t>
            </a:r>
            <a:r>
              <a:rPr lang="en-US" b="1" i="1" dirty="0" smtClean="0"/>
              <a:t>monetary</a:t>
            </a:r>
            <a:r>
              <a:rPr lang="en-US" dirty="0" smtClean="0"/>
              <a:t> </a:t>
            </a:r>
            <a:r>
              <a:rPr lang="en-US" b="1" i="1" dirty="0" smtClean="0"/>
              <a:t>policy</a:t>
            </a:r>
            <a:r>
              <a:rPr lang="en-US" dirty="0" smtClean="0"/>
              <a:t> </a:t>
            </a:r>
            <a:r>
              <a:rPr lang="en-US" b="1" i="1" dirty="0" smtClean="0"/>
              <a:t>objectives</a:t>
            </a:r>
            <a:r>
              <a:rPr lang="en-US" dirty="0" smtClean="0"/>
              <a:t> and other objectives that the central bank may have – for example; financial stability and supplying the currency to meet the needs of</a:t>
            </a:r>
            <a:r>
              <a:rPr lang="en-US" baseline="0" dirty="0" smtClean="0"/>
              <a:t> the public.</a:t>
            </a:r>
            <a:r>
              <a:rPr lang="en-US" dirty="0" smtClean="0"/>
              <a:t> It was clear that monetary frameworks in many developing economies were not serving</a:t>
            </a:r>
            <a:r>
              <a:rPr lang="en-US" baseline="0" dirty="0" smtClean="0"/>
              <a:t> the country well. While the consensus in the developed world had moved to inflation targeting – a regime that is not always well defined or at least means different things to different people, and one which has evolved over time  – many developing countries were left with regimes that placed a heavy emphasis on money aggregates and/or the exchange-rate. Rigid money targeting frameworks were clearly no longer fit for purpose – in part because financial sector development had rendered the demand for money unstable – to rigidly target money resulted in highly volatile interest rates, which made signaling the stance of policy very difficult and undermining the very channel that central banks seek to strengthen – that is the interest rate channel. </a:t>
            </a:r>
          </a:p>
          <a:p>
            <a:r>
              <a:rPr lang="en-US" baseline="0" dirty="0" smtClean="0"/>
              <a:t>In approaching this issue, we decided to focus on principles – trying to identify a set of principles that would be relevant across a wide range of country circumstances. We also sought to identify a reform process – a sequencing of reforms – that would be more likely to help countries towards complying with the principles.  I would like to spend some time going over the main principles:</a:t>
            </a:r>
          </a:p>
          <a:p>
            <a:endParaRPr lang="en-US" baseline="0" dirty="0" smtClean="0"/>
          </a:p>
          <a:p>
            <a:r>
              <a:rPr lang="en-US" baseline="0" dirty="0" smtClean="0"/>
              <a:t>A clear mandate is needed, without which the central bank would lack direction and authority. Operational independence is a key ingredient here – which basically boils down to be able to take the appropriate actions to meet mandated goals. With independence come the need for accountability – there should be a process for the central bank to explain and justify why it didn’t meet its goals and what it intends to do meet them in the future. </a:t>
            </a:r>
          </a:p>
          <a:p>
            <a:endParaRPr lang="en-US" baseline="0" dirty="0" smtClean="0"/>
          </a:p>
          <a:p>
            <a:pPr defTabSz="933602">
              <a:defRPr/>
            </a:pPr>
            <a:r>
              <a:rPr lang="en-US" dirty="0" smtClean="0">
                <a:latin typeface="Adobe Gothic"/>
              </a:rPr>
              <a:t>Modernizing the monetary policy framework may in many cases require changes to the legal framework. Such a change and in particular the granting of operational independence can be catalytic in the reform process.  </a:t>
            </a:r>
          </a:p>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fontScale="92500" lnSpcReduction="20000"/>
          </a:bodyPr>
          <a:lstStyle/>
          <a:p>
            <a:r>
              <a:rPr lang="en-US" dirty="0" smtClean="0"/>
              <a:t>We recently undertook an exercise to clarify our thinking on monetary policy frameworks in developing economies – and here it is important to distinguish between </a:t>
            </a:r>
            <a:r>
              <a:rPr lang="en-US" b="1" i="1" dirty="0" smtClean="0"/>
              <a:t>monetary</a:t>
            </a:r>
            <a:r>
              <a:rPr lang="en-US" dirty="0" smtClean="0"/>
              <a:t> </a:t>
            </a:r>
            <a:r>
              <a:rPr lang="en-US" b="1" i="1" dirty="0" smtClean="0"/>
              <a:t>policy</a:t>
            </a:r>
            <a:r>
              <a:rPr lang="en-US" dirty="0" smtClean="0"/>
              <a:t> </a:t>
            </a:r>
            <a:r>
              <a:rPr lang="en-US" b="1" i="1" dirty="0" smtClean="0"/>
              <a:t>objectives</a:t>
            </a:r>
            <a:r>
              <a:rPr lang="en-US" dirty="0" smtClean="0"/>
              <a:t> and other objectives that the central bank may have – for example; financial stability and supplying the currency to meet the needs of</a:t>
            </a:r>
            <a:r>
              <a:rPr lang="en-US" baseline="0" dirty="0" smtClean="0"/>
              <a:t> the public.</a:t>
            </a:r>
            <a:r>
              <a:rPr lang="en-US" dirty="0" smtClean="0"/>
              <a:t> It was clear that monetary frameworks in many developing economies were not serving</a:t>
            </a:r>
            <a:r>
              <a:rPr lang="en-US" baseline="0" dirty="0" smtClean="0"/>
              <a:t> the country well. While the consensus in the developed world had moved to inflation targeting – a regime that is not always well defined or at least means different things to different people, and one which has evolved over time  – many developing countries were left with regimes that placed a heavy emphasis on money aggregates and/or the exchange-rate. Rigid money targeting frameworks were clearly no longer fit for purpose – in part because financial sector development had rendered the demand for money unstable – to rigidly target money resulted in highly volatile interest rates, which made signaling the stance of policy very difficult and undermining the very channel that central banks seek to strengthen – that is the interest rate channel. </a:t>
            </a:r>
          </a:p>
          <a:p>
            <a:r>
              <a:rPr lang="en-US" baseline="0" dirty="0" smtClean="0"/>
              <a:t>In approaching this issue, we decided to focus on principles – trying to identify a set of principles that would be relevant across a wide range of country circumstances. We also sought to identify a reform process – a sequencing of reforms – that would be more likely to help countries towards complying with the principles.  I would like to spend some time going over the main principles:</a:t>
            </a:r>
          </a:p>
          <a:p>
            <a:endParaRPr lang="en-US" baseline="0" dirty="0" smtClean="0"/>
          </a:p>
          <a:p>
            <a:r>
              <a:rPr lang="en-US" baseline="0" dirty="0" smtClean="0"/>
              <a:t>A clear mandate is needed, without which the central bank would lack direction and authority. Operational independence is a key ingredient here – which basically boils down to be able to take the appropriate actions to meet mandated goals. With independence come the need for accountability – there should be a process for the central bank to explain and justify why it didn’t meet its goals and what it intends to do meet them in the future. </a:t>
            </a:r>
          </a:p>
          <a:p>
            <a:endParaRPr lang="en-US" baseline="0" dirty="0" smtClean="0"/>
          </a:p>
          <a:p>
            <a:pPr defTabSz="933602">
              <a:defRPr/>
            </a:pPr>
            <a:r>
              <a:rPr lang="en-US" dirty="0" smtClean="0">
                <a:latin typeface="Adobe Gothic"/>
              </a:rPr>
              <a:t>Modernizing the monetary policy framework may in many cases require changes to the legal framework. Such a change and in particular the granting of operational independence can be catalytic in the reform process.  </a:t>
            </a:r>
          </a:p>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fontScale="55000" lnSpcReduction="20000"/>
          </a:bodyPr>
          <a:lstStyle/>
          <a:p>
            <a:r>
              <a:rPr lang="en-US" dirty="0" smtClean="0"/>
              <a:t>Assigning price stability as the primary objective of monetary policy reflects the view that over time this is the best contribution that monetary policy can make to economic well-being. </a:t>
            </a:r>
            <a:r>
              <a:rPr lang="en-CA" dirty="0" smtClean="0"/>
              <a:t>It recognizes that, in the long run, monetary policy can pursue only one, nominal, independent objective. Over the long run, the main contribution that monetary policy can make to other useful objectives (e.g., the growth of output) is to maintain an environment where the value of money is reliable. </a:t>
            </a:r>
            <a:r>
              <a:rPr lang="en-US" dirty="0" smtClean="0"/>
              <a:t>In contrast, high and variable inflation, or deflation, creates distortions in the allocation of resources and arbitrary inequities. </a:t>
            </a:r>
          </a:p>
          <a:p>
            <a:endParaRPr lang="en-US" dirty="0" smtClean="0"/>
          </a:p>
          <a:p>
            <a:r>
              <a:rPr lang="en-CA" dirty="0" smtClean="0"/>
              <a:t>Some central banks have a dual mandate, for maximum employment or output, as well as price stability (e.g., the U.S Federal Reserve). Others are given the single mandate of price stability (e.g., the European Central Bank (ECB)). There appear to be </a:t>
            </a:r>
            <a:r>
              <a:rPr lang="en-US" dirty="0" smtClean="0"/>
              <a:t>no instances where the monetary policy objective includes a numerical goal for output or other real variables. This reflects that in the long run these variables depend on real factors—e.g., the mobility of labor, demographics, resource endowments and discoveries, the rate of technological progress—that monetary policy cannot affect.</a:t>
            </a:r>
          </a:p>
          <a:p>
            <a:endParaRPr lang="en-US" dirty="0" smtClean="0"/>
          </a:p>
          <a:p>
            <a:endParaRPr lang="en-US" dirty="0" smtClean="0"/>
          </a:p>
          <a:p>
            <a:r>
              <a:rPr lang="en-US" dirty="0" smtClean="0"/>
              <a:t>Clarify the uncertainty about the target – Greenspan ‘ a rate at which changes in the general level</a:t>
            </a:r>
            <a:r>
              <a:rPr lang="en-US" baseline="0" dirty="0" smtClean="0"/>
              <a:t> of prices does not enter into consideration which transacting? check?’ </a:t>
            </a:r>
          </a:p>
          <a:p>
            <a:endParaRPr lang="en-US" baseline="0" dirty="0" smtClean="0"/>
          </a:p>
          <a:p>
            <a:endParaRPr lang="en-US" dirty="0" smtClean="0"/>
          </a:p>
          <a:p>
            <a:pPr>
              <a:spcBef>
                <a:spcPts val="817"/>
              </a:spcBef>
            </a:pPr>
            <a:r>
              <a:rPr lang="en-US" sz="2500" dirty="0" smtClean="0"/>
              <a:t>Monetary policy can pursue only independent nominal variable</a:t>
            </a:r>
          </a:p>
          <a:p>
            <a:pPr lvl="1">
              <a:spcBef>
                <a:spcPts val="817"/>
              </a:spcBef>
            </a:pPr>
            <a:r>
              <a:rPr lang="en-US" sz="2000" dirty="0" smtClean="0"/>
              <a:t>High and variable inflation creates distortions</a:t>
            </a:r>
          </a:p>
          <a:p>
            <a:pPr lvl="1">
              <a:spcBef>
                <a:spcPts val="817"/>
              </a:spcBef>
            </a:pPr>
            <a:r>
              <a:rPr lang="en-US" sz="2000" dirty="0" smtClean="0"/>
              <a:t>Real output depends on real variables </a:t>
            </a:r>
          </a:p>
          <a:p>
            <a:pPr>
              <a:spcBef>
                <a:spcPts val="817"/>
              </a:spcBef>
            </a:pPr>
            <a:r>
              <a:rPr lang="en-US" sz="2500" dirty="0" smtClean="0"/>
              <a:t>Trade-offs – significant challenges</a:t>
            </a:r>
          </a:p>
          <a:p>
            <a:pPr lvl="1">
              <a:spcBef>
                <a:spcPts val="817"/>
              </a:spcBef>
            </a:pPr>
            <a:r>
              <a:rPr lang="en-US" sz="2000" dirty="0" smtClean="0"/>
              <a:t>Near-term view on inflation and output may conflict</a:t>
            </a:r>
          </a:p>
          <a:p>
            <a:pPr lvl="1">
              <a:spcBef>
                <a:spcPts val="817"/>
              </a:spcBef>
            </a:pPr>
            <a:r>
              <a:rPr lang="en-US" sz="2000" dirty="0" smtClean="0"/>
              <a:t>Financial stability concerns </a:t>
            </a:r>
          </a:p>
          <a:p>
            <a:r>
              <a:rPr lang="en-US" sz="2000" dirty="0" smtClean="0">
                <a:latin typeface="Adobe Gothic"/>
              </a:rPr>
              <a:t>A numerical  inflation objective </a:t>
            </a:r>
            <a:r>
              <a:rPr lang="en-US" sz="2000" dirty="0" err="1" smtClean="0">
                <a:latin typeface="Adobe Gothic"/>
              </a:rPr>
              <a:t>operationalizes</a:t>
            </a:r>
            <a:r>
              <a:rPr lang="en-US" sz="2000" dirty="0" smtClean="0">
                <a:latin typeface="Adobe Gothic"/>
              </a:rPr>
              <a:t> the price stability mandate.</a:t>
            </a:r>
          </a:p>
          <a:p>
            <a:pPr lvl="5"/>
            <a:endParaRPr lang="en-US" dirty="0" smtClean="0">
              <a:latin typeface="Adobe Gothic"/>
            </a:endParaRPr>
          </a:p>
          <a:p>
            <a:r>
              <a:rPr lang="en-US" sz="2000" dirty="0" smtClean="0">
                <a:latin typeface="Adobe Gothic"/>
              </a:rPr>
              <a:t>Focus on medium-term: </a:t>
            </a:r>
          </a:p>
          <a:p>
            <a:pPr lvl="1"/>
            <a:r>
              <a:rPr lang="en-US" sz="2000" dirty="0" smtClean="0">
                <a:latin typeface="Adobe Gothic"/>
              </a:rPr>
              <a:t>Short-term inflation is beyond the control of MP, e.g., due to supply shocks, long and variable transmission lags of MP.</a:t>
            </a:r>
          </a:p>
          <a:p>
            <a:pPr lvl="1"/>
            <a:r>
              <a:rPr lang="en-US" sz="2000" dirty="0" smtClean="0">
                <a:latin typeface="Adobe Gothic"/>
              </a:rPr>
              <a:t>But inflation can be expected to stabilize around objective if MP is appropriate.</a:t>
            </a:r>
          </a:p>
          <a:p>
            <a:pPr>
              <a:buNone/>
            </a:pPr>
            <a:r>
              <a:rPr lang="en-US" sz="2000" dirty="0" smtClean="0">
                <a:latin typeface="Adobe Gothic"/>
              </a:rPr>
              <a:t>				</a:t>
            </a:r>
          </a:p>
          <a:p>
            <a:r>
              <a:rPr lang="en-US" sz="2000" dirty="0" smtClean="0">
                <a:latin typeface="Adobe Gothic"/>
              </a:rPr>
              <a:t>Many countries do not have a clear inflation objective.</a:t>
            </a:r>
          </a:p>
          <a:p>
            <a:pPr lvl="1"/>
            <a:r>
              <a:rPr lang="en-US" sz="2000" dirty="0" smtClean="0">
                <a:latin typeface="Adobe Gothic"/>
              </a:rPr>
              <a:t>Confusion between </a:t>
            </a:r>
            <a:r>
              <a:rPr lang="en-US" sz="2000" i="1" dirty="0" smtClean="0">
                <a:latin typeface="Adobe Gothic"/>
              </a:rPr>
              <a:t>forecast</a:t>
            </a:r>
            <a:r>
              <a:rPr lang="en-US" sz="2000" dirty="0" smtClean="0">
                <a:latin typeface="Adobe Gothic"/>
              </a:rPr>
              <a:t> and </a:t>
            </a:r>
            <a:r>
              <a:rPr lang="en-US" sz="2000" i="1" dirty="0" smtClean="0">
                <a:latin typeface="Adobe Gothic"/>
              </a:rPr>
              <a:t>objective</a:t>
            </a:r>
            <a:r>
              <a:rPr lang="en-US" sz="2000" dirty="0" smtClean="0">
                <a:latin typeface="Adobe Gothic"/>
              </a:rPr>
              <a:t>.</a:t>
            </a:r>
          </a:p>
          <a:p>
            <a:endParaRPr lang="en-US" sz="1800" dirty="0" smtClean="0"/>
          </a:p>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fontScale="92500" lnSpcReduction="20000"/>
          </a:bodyPr>
          <a:lstStyle/>
          <a:p>
            <a:r>
              <a:rPr lang="en-US" sz="2000" dirty="0" smtClean="0">
                <a:latin typeface="Adobe Gothic"/>
              </a:rPr>
              <a:t>Supply shocks and the difficult tradeoffs between inflation and output stability:</a:t>
            </a:r>
          </a:p>
          <a:p>
            <a:pPr lvl="1"/>
            <a:r>
              <a:rPr lang="en-US" sz="2000" dirty="0" smtClean="0">
                <a:latin typeface="Adobe Gothic"/>
              </a:rPr>
              <a:t>Allow “first-round” effects but respond to “second-round” effects.</a:t>
            </a:r>
          </a:p>
          <a:p>
            <a:pPr lvl="1"/>
            <a:r>
              <a:rPr lang="en-US" sz="2000" dirty="0" smtClean="0">
                <a:latin typeface="Adobe Gothic"/>
              </a:rPr>
              <a:t>If credibility is limited, may put more weight on price stability.</a:t>
            </a:r>
          </a:p>
          <a:p>
            <a:pPr lvl="1"/>
            <a:r>
              <a:rPr lang="en-US" sz="2000" dirty="0" smtClean="0">
                <a:latin typeface="Adobe Gothic"/>
              </a:rPr>
              <a:t>Coherent framework, clear communications and strong analytical capacity can help  handle tradeoffs.</a:t>
            </a:r>
          </a:p>
          <a:p>
            <a:pPr lvl="1"/>
            <a:endParaRPr lang="en-US" sz="1400" dirty="0" smtClean="0">
              <a:latin typeface="Adobe Gothic"/>
            </a:endParaRPr>
          </a:p>
          <a:p>
            <a:pPr lvl="1"/>
            <a:endParaRPr lang="en-US" sz="1400" dirty="0" smtClean="0">
              <a:latin typeface="Adobe Gothic"/>
            </a:endParaRPr>
          </a:p>
          <a:p>
            <a:pPr marL="280081" lvl="1" indent="-280081">
              <a:buClr>
                <a:schemeClr val="accent3"/>
              </a:buClr>
              <a:buSzPct val="95000"/>
            </a:pPr>
            <a:r>
              <a:rPr lang="en-US" sz="2000" dirty="0" smtClean="0">
                <a:latin typeface="Adobe Gothic"/>
              </a:rPr>
              <a:t>Financial stability concerns and the role of monetary policy:</a:t>
            </a:r>
          </a:p>
          <a:p>
            <a:pPr lvl="1"/>
            <a:r>
              <a:rPr lang="en-US" sz="2000" dirty="0" smtClean="0">
                <a:latin typeface="Adobe Gothic"/>
              </a:rPr>
              <a:t>The costs of leaning against the wind likely to exceed benefits.</a:t>
            </a:r>
          </a:p>
          <a:p>
            <a:pPr lvl="1"/>
            <a:r>
              <a:rPr lang="en-US" sz="2000" dirty="0" smtClean="0">
                <a:latin typeface="Adobe Gothic"/>
              </a:rPr>
              <a:t>Macro-prudential policies  should act as first line of defense.</a:t>
            </a:r>
          </a:p>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7125" cy="3492500"/>
          </a:xfrm>
        </p:spPr>
      </p:sp>
      <p:sp>
        <p:nvSpPr>
          <p:cNvPr id="3" name="Notes Placeholder 2"/>
          <p:cNvSpPr>
            <a:spLocks noGrp="1"/>
          </p:cNvSpPr>
          <p:nvPr>
            <p:ph type="body" idx="1"/>
          </p:nvPr>
        </p:nvSpPr>
        <p:spPr/>
        <p:txBody>
          <a:bodyPr>
            <a:normAutofit fontScale="92500"/>
          </a:bodyPr>
          <a:lstStyle/>
          <a:p>
            <a:r>
              <a:rPr lang="en-US" dirty="0" smtClean="0"/>
              <a:t>Some persons that have looked at the principles</a:t>
            </a:r>
            <a:r>
              <a:rPr lang="en-US" baseline="0" dirty="0" smtClean="0"/>
              <a:t> have suggested that it looks and smells very much like inflation targeting – but that does not take account of the flexibility that countries can have in the role money aggregates and indeed the exchange rate may play when pursuing goals. </a:t>
            </a:r>
          </a:p>
          <a:p>
            <a:endParaRPr lang="en-US" baseline="0" dirty="0" smtClean="0"/>
          </a:p>
          <a:p>
            <a:r>
              <a:rPr lang="en-US" baseline="0" dirty="0" smtClean="0"/>
              <a:t>I would like to share some observations made by the Governor of the RBNZ in 2014 in light of 25 years of experience with inflation targeting. But first I would say while New Zealand was not considered a developing country back in the mid-1980s, it did have very severe problems, similar to what many developing countries face today. These problems included, chronic fiscal dominance, high and variable inflation, largely non-existent financial markets, poor financial literacy, credit policy that directed subsidized funds to priority areas – that’s why we had 3 million people and reportedly 60 million sheep – as well as highly inflexible labor and product markets. Reflecting 25 years of inflation targeting, Governor Wheeler’s noted: 1) </a:t>
            </a:r>
            <a:r>
              <a:rPr lang="en-US" dirty="0" smtClean="0"/>
              <a:t>Monetary policy’s focus on price stability has played a vital role in the more stable and responsive economic climate that emerged in New Zealand over the last 25 years. 2) In this climate, the economy has been able to take advantage of new trading opportunities….and it had been resilient in the face of severe external and domestic shocks, notably from the GFC and the Christchurch earthquake. 3) Moreover the ability of monetary policy to help offset short-term shocks to output and employment has grown as inflation expectations have stabilized at a low level and as policy credibility and transparency have increased. </a:t>
            </a:r>
          </a:p>
          <a:p>
            <a:r>
              <a:rPr lang="en-US" dirty="0" smtClean="0"/>
              <a:t>It is fair to say that inflation targeting has become more flexible over time. The RBNZ target now is somewhat higher and less rigid than when first introduced; but it never was the case that the Governor received a bonus for achieving the target, or was fired immediately if he didn’t. </a:t>
            </a:r>
          </a:p>
          <a:p>
            <a:endParaRPr lang="en-US" dirty="0"/>
          </a:p>
        </p:txBody>
      </p:sp>
      <p:sp>
        <p:nvSpPr>
          <p:cNvPr id="4" name="Slide Number Placeholder 3"/>
          <p:cNvSpPr>
            <a:spLocks noGrp="1"/>
          </p:cNvSpPr>
          <p:nvPr>
            <p:ph type="sldNum" sz="quarter" idx="10"/>
          </p:nvPr>
        </p:nvSpPr>
        <p:spPr/>
        <p:txBody>
          <a:bodyPr/>
          <a:lstStyle/>
          <a:p>
            <a:fld id="{7324B21C-6778-4683-96EE-0FF6D8C67D84}"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4012427"/>
            <a:ext cx="8629650" cy="1786"/>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3640059"/>
            <a:ext cx="8458200" cy="916781"/>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2914650"/>
            <a:ext cx="8458200" cy="6858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E949DB40-C57E-4957-8125-A674667B4DD2}" type="datetime1">
              <a:rPr lang="en-US" smtClean="0"/>
              <a:pPr/>
              <a:t>4/26/2016</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4855464"/>
            <a:ext cx="758952" cy="185166"/>
          </a:xfrm>
        </p:spPr>
        <p:txBody>
          <a:bodyPr/>
          <a:lstStyle/>
          <a:p>
            <a:fld id="{855E34DC-6BA8-47B6-A209-7714AA0907D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1F82345-C180-457C-8B17-B3D47F8B8BA1}" type="datetime1">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5E34DC-6BA8-47B6-A209-7714AA0907D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411957"/>
            <a:ext cx="1828800" cy="4388644"/>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411957"/>
            <a:ext cx="6248400" cy="438864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D51E22-3123-46BF-830F-B1CA2B4983F2}" type="datetime1">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5E34DC-6BA8-47B6-A209-7714AA0907D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AC12953D-7698-4B4E-87D0-C3A458D19DEF}" type="datetime1">
              <a:rPr lang="en-US" smtClean="0"/>
              <a:pPr/>
              <a:t>4/26/2016</a:t>
            </a:fld>
            <a:endParaRPr lang="en-US"/>
          </a:p>
        </p:txBody>
      </p:sp>
      <p:sp>
        <p:nvSpPr>
          <p:cNvPr id="19" name="Footer Placeholder 18"/>
          <p:cNvSpPr>
            <a:spLocks noGrp="1"/>
          </p:cNvSpPr>
          <p:nvPr>
            <p:ph type="ftr" sz="quarter" idx="11"/>
          </p:nvPr>
        </p:nvSpPr>
        <p:spPr>
          <a:xfrm>
            <a:off x="3581400" y="57150"/>
            <a:ext cx="2895600" cy="216694"/>
          </a:xfrm>
        </p:spPr>
        <p:txBody>
          <a:bodyPr/>
          <a:lstStyle/>
          <a:p>
            <a:endParaRPr lang="en-US"/>
          </a:p>
        </p:txBody>
      </p:sp>
      <p:sp>
        <p:nvSpPr>
          <p:cNvPr id="16" name="Slide Number Placeholder 15"/>
          <p:cNvSpPr>
            <a:spLocks noGrp="1"/>
          </p:cNvSpPr>
          <p:nvPr>
            <p:ph type="sldNum" sz="quarter" idx="12"/>
          </p:nvPr>
        </p:nvSpPr>
        <p:spPr>
          <a:xfrm>
            <a:off x="8229600" y="4855464"/>
            <a:ext cx="758952" cy="185166"/>
          </a:xfrm>
        </p:spPr>
        <p:txBody>
          <a:bodyPr/>
          <a:lstStyle/>
          <a:p>
            <a:fld id="{855E34DC-6BA8-47B6-A209-7714AA0907D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2583677"/>
            <a:ext cx="8629650" cy="1786"/>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257300"/>
            <a:ext cx="8458200" cy="9144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7A7E015C-5D71-4D8B-9E40-905D3321C6BF}" type="datetime1">
              <a:rPr lang="en-US" smtClean="0"/>
              <a:pPr/>
              <a:t>4/26/2016</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855E34DC-6BA8-47B6-A209-7714AA0907D9}" type="slidenum">
              <a:rPr lang="en-US" smtClean="0"/>
              <a:pPr/>
              <a:t>‹#›</a:t>
            </a:fld>
            <a:endParaRPr lang="en-US"/>
          </a:p>
        </p:txBody>
      </p:sp>
      <p:sp>
        <p:nvSpPr>
          <p:cNvPr id="8" name="Title 7"/>
          <p:cNvSpPr>
            <a:spLocks noGrp="1"/>
          </p:cNvSpPr>
          <p:nvPr>
            <p:ph type="title"/>
          </p:nvPr>
        </p:nvSpPr>
        <p:spPr>
          <a:xfrm>
            <a:off x="180475" y="2210314"/>
            <a:ext cx="8686800" cy="888619"/>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342900"/>
            <a:ext cx="8686800" cy="630936"/>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200150"/>
            <a:ext cx="4191000" cy="35433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200150"/>
            <a:ext cx="4343400" cy="35433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F5E2100F-D6AE-4628-95BB-D28AADD05C7E}" type="datetime1">
              <a:rPr lang="en-US" smtClean="0"/>
              <a:pPr/>
              <a:t>4/26/2016</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855E34DC-6BA8-47B6-A209-7714AA0907D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4057650"/>
            <a:ext cx="8610600" cy="661988"/>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500062"/>
            <a:ext cx="4290556" cy="47982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6" y="500062"/>
            <a:ext cx="4292241" cy="47982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987028"/>
            <a:ext cx="4290556" cy="295632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987028"/>
            <a:ext cx="4288536" cy="295632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D07A02B5-7D2F-4CC4-8ED6-1B2859A894E3}" type="datetime1">
              <a:rPr lang="en-US" smtClean="0"/>
              <a:pPr/>
              <a:t>4/26/2016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4857750"/>
            <a:ext cx="762000" cy="185166"/>
          </a:xfrm>
        </p:spPr>
        <p:txBody>
          <a:bodyPr/>
          <a:lstStyle/>
          <a:p>
            <a:fld id="{855E34DC-6BA8-47B6-A209-7714AA0907D9}" type="slidenum">
              <a:rPr lang="en-US" smtClean="0"/>
              <a:pPr/>
              <a:t>‹#›</a:t>
            </a:fld>
            <a:endParaRPr lang="en-US"/>
          </a:p>
        </p:txBody>
      </p:sp>
      <p:sp>
        <p:nvSpPr>
          <p:cNvPr id="11" name="Straight Connector 10"/>
          <p:cNvSpPr>
            <a:spLocks noChangeShapeType="1"/>
          </p:cNvSpPr>
          <p:nvPr/>
        </p:nvSpPr>
        <p:spPr bwMode="auto">
          <a:xfrm>
            <a:off x="514350" y="4514850"/>
            <a:ext cx="8629650" cy="1786"/>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342900"/>
            <a:ext cx="8686800" cy="630936"/>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A4E5403-0175-49C0-8954-2986BD52E9D7}" type="datetime1">
              <a:rPr lang="en-US" smtClean="0"/>
              <a:pPr/>
              <a:t>4/26/2016</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5E34DC-6BA8-47B6-A209-7714AA0907D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8885509-E70B-4AEE-9588-34B1AA72ABC1}" type="datetime1">
              <a:rPr lang="en-US" smtClean="0"/>
              <a:pPr/>
              <a:t>4/26/2016</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5E34DC-6BA8-47B6-A209-7714AA0907D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4386838"/>
            <a:ext cx="8629650" cy="1786"/>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4114800"/>
            <a:ext cx="8458200" cy="390525"/>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1" y="457200"/>
            <a:ext cx="3008313" cy="360045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457200"/>
            <a:ext cx="5340350" cy="360045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DE4759F-DBAB-448D-81A9-51B7B3D0388D}" type="datetime1">
              <a:rPr lang="en-US" smtClean="0"/>
              <a:pPr/>
              <a:t>4/26/2016</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5E34DC-6BA8-47B6-A209-7714AA0907D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462476"/>
            <a:ext cx="5029200" cy="27432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6AF81B01-FED3-47C7-B5B8-627D0052CB18}" type="datetime1">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855E34DC-6BA8-47B6-A209-7714AA0907D9}" type="slidenum">
              <a:rPr lang="en-US" smtClean="0"/>
              <a:pPr/>
              <a:t>‹#›</a:t>
            </a:fld>
            <a:endParaRPr lang="en-US"/>
          </a:p>
        </p:txBody>
      </p:sp>
      <p:sp>
        <p:nvSpPr>
          <p:cNvPr id="17" name="Title 16"/>
          <p:cNvSpPr>
            <a:spLocks noGrp="1"/>
          </p:cNvSpPr>
          <p:nvPr>
            <p:ph type="title"/>
          </p:nvPr>
        </p:nvSpPr>
        <p:spPr>
          <a:xfrm>
            <a:off x="381000" y="3745320"/>
            <a:ext cx="5867400" cy="391716"/>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4149913"/>
            <a:ext cx="5867400" cy="576263"/>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788174"/>
            <a:ext cx="8629650" cy="1786"/>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165622"/>
            <a:ext cx="8686800" cy="339447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57150"/>
            <a:ext cx="2514600" cy="216694"/>
          </a:xfrm>
          <a:prstGeom prst="rect">
            <a:avLst/>
          </a:prstGeom>
        </p:spPr>
        <p:txBody>
          <a:bodyPr vert="horz"/>
          <a:lstStyle>
            <a:lvl1pPr algn="l" eaLnBrk="1" latinLnBrk="0" hangingPunct="1">
              <a:defRPr kumimoji="0" sz="1200">
                <a:solidFill>
                  <a:schemeClr val="accent1">
                    <a:shade val="75000"/>
                  </a:schemeClr>
                </a:solidFill>
              </a:defRPr>
            </a:lvl1pPr>
          </a:lstStyle>
          <a:p>
            <a:fld id="{8ADD6F9F-93B9-49FB-B5BC-F1DE76659B7A}" type="datetime1">
              <a:rPr lang="en-US" smtClean="0"/>
              <a:pPr/>
              <a:t>4/26/2016</a:t>
            </a:fld>
            <a:endParaRPr lang="en-US"/>
          </a:p>
        </p:txBody>
      </p:sp>
      <p:sp>
        <p:nvSpPr>
          <p:cNvPr id="28" name="Footer Placeholder 27"/>
          <p:cNvSpPr>
            <a:spLocks noGrp="1"/>
          </p:cNvSpPr>
          <p:nvPr>
            <p:ph type="ftr" sz="quarter" idx="3"/>
          </p:nvPr>
        </p:nvSpPr>
        <p:spPr>
          <a:xfrm>
            <a:off x="3124200" y="57150"/>
            <a:ext cx="3352800" cy="216694"/>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4857751"/>
            <a:ext cx="762000" cy="183356"/>
          </a:xfrm>
          <a:prstGeom prst="rect">
            <a:avLst/>
          </a:prstGeom>
        </p:spPr>
        <p:txBody>
          <a:bodyPr vert="horz"/>
          <a:lstStyle>
            <a:lvl1pPr algn="r" eaLnBrk="1" latinLnBrk="0" hangingPunct="1">
              <a:defRPr kumimoji="0" sz="1200">
                <a:solidFill>
                  <a:schemeClr val="accent1">
                    <a:shade val="75000"/>
                  </a:schemeClr>
                </a:solidFill>
              </a:defRPr>
            </a:lvl1pPr>
          </a:lstStyle>
          <a:p>
            <a:fld id="{855E34DC-6BA8-47B6-A209-7714AA0907D9}" type="slidenum">
              <a:rPr lang="en-US" smtClean="0"/>
              <a:pPr/>
              <a:t>‹#›</a:t>
            </a:fld>
            <a:endParaRPr lang="en-US"/>
          </a:p>
        </p:txBody>
      </p:sp>
      <p:sp>
        <p:nvSpPr>
          <p:cNvPr id="10" name="Title Placeholder 9"/>
          <p:cNvSpPr>
            <a:spLocks noGrp="1"/>
          </p:cNvSpPr>
          <p:nvPr>
            <p:ph type="title"/>
          </p:nvPr>
        </p:nvSpPr>
        <p:spPr>
          <a:xfrm>
            <a:off x="304800" y="342900"/>
            <a:ext cx="8686800" cy="62865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788174"/>
            <a:ext cx="8629650" cy="1786"/>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793490"/>
            <a:ext cx="8629650" cy="1786"/>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chart" Target="../charts/chart6.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28700"/>
            <a:ext cx="7772400" cy="1102519"/>
          </a:xfrm>
        </p:spPr>
        <p:txBody>
          <a:bodyPr>
            <a:normAutofit fontScale="90000"/>
          </a:bodyPr>
          <a:lstStyle/>
          <a:p>
            <a:pPr algn="ctr"/>
            <a:r>
              <a:rPr lang="en-US" sz="3600" b="1" dirty="0" smtClean="0">
                <a:solidFill>
                  <a:schemeClr val="tx1"/>
                </a:solidFill>
              </a:rPr>
              <a:t>Central Banks and Development </a:t>
            </a:r>
            <a:br>
              <a:rPr lang="en-US" sz="3600" b="1" dirty="0" smtClean="0">
                <a:solidFill>
                  <a:schemeClr val="tx1"/>
                </a:solidFill>
              </a:rPr>
            </a:br>
            <a:r>
              <a:rPr lang="en-US" sz="3600" b="1" dirty="0" smtClean="0">
                <a:solidFill>
                  <a:schemeClr val="tx1"/>
                </a:solidFill>
              </a:rPr>
              <a:t>Issues, challenges and risks</a:t>
            </a:r>
            <a:endParaRPr lang="en-US" sz="3600" b="1" dirty="0">
              <a:solidFill>
                <a:schemeClr val="tx1"/>
              </a:solidFill>
            </a:endParaRPr>
          </a:p>
        </p:txBody>
      </p:sp>
      <p:sp>
        <p:nvSpPr>
          <p:cNvPr id="3" name="Subtitle 2"/>
          <p:cNvSpPr>
            <a:spLocks noGrp="1"/>
          </p:cNvSpPr>
          <p:nvPr>
            <p:ph type="subTitle" idx="1"/>
          </p:nvPr>
        </p:nvSpPr>
        <p:spPr>
          <a:xfrm>
            <a:off x="1295400" y="2400300"/>
            <a:ext cx="6560234" cy="1600200"/>
          </a:xfrm>
        </p:spPr>
        <p:txBody>
          <a:bodyPr>
            <a:normAutofit fontScale="85000" lnSpcReduction="20000"/>
          </a:bodyPr>
          <a:lstStyle/>
          <a:p>
            <a:pPr algn="ctr"/>
            <a:r>
              <a:rPr lang="en-US" sz="3200" b="1" dirty="0" smtClean="0"/>
              <a:t>ADFIMI Development Forum </a:t>
            </a:r>
          </a:p>
          <a:p>
            <a:pPr algn="ctr"/>
            <a:endParaRPr lang="en-US" sz="1800" dirty="0" smtClean="0"/>
          </a:p>
          <a:p>
            <a:pPr algn="ctr"/>
            <a:r>
              <a:rPr lang="en-US" sz="1800" dirty="0" smtClean="0"/>
              <a:t>Darryl King</a:t>
            </a:r>
          </a:p>
          <a:p>
            <a:pPr algn="ctr"/>
            <a:r>
              <a:rPr lang="en-US" sz="1800" dirty="0" smtClean="0"/>
              <a:t>International Monetary Fund</a:t>
            </a:r>
          </a:p>
          <a:p>
            <a:pPr algn="ctr"/>
            <a:r>
              <a:rPr lang="en-US" sz="1800" dirty="0" smtClean="0"/>
              <a:t>April 25/26, 2016</a:t>
            </a:r>
          </a:p>
          <a:p>
            <a:pPr algn="ctr"/>
            <a:r>
              <a:rPr lang="en-US" sz="1800" dirty="0" smtClean="0"/>
              <a:t>Doha, Qatar</a:t>
            </a:r>
            <a:endParaRPr lang="en-US" sz="1800" dirty="0"/>
          </a:p>
        </p:txBody>
      </p:sp>
      <p:pic>
        <p:nvPicPr>
          <p:cNvPr id="4" name="Picture 3"/>
          <p:cNvPicPr/>
          <p:nvPr/>
        </p:nvPicPr>
        <p:blipFill>
          <a:blip r:embed="rId2" cstate="print"/>
          <a:stretch>
            <a:fillRect/>
          </a:stretch>
        </p:blipFill>
        <p:spPr>
          <a:xfrm>
            <a:off x="7696200" y="4171950"/>
            <a:ext cx="1066800" cy="800100"/>
          </a:xfrm>
          <a:prstGeom prst="rect">
            <a:avLst/>
          </a:prstGeom>
          <a:effectLst>
            <a:outerShdw blurRad="50800" dist="50800" dir="5400000" algn="ctr" rotWithShape="0">
              <a:srgbClr val="000000">
                <a:alpha val="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71450"/>
            <a:ext cx="8686800" cy="628650"/>
          </a:xfrm>
        </p:spPr>
        <p:txBody>
          <a:bodyPr>
            <a:normAutofit fontScale="90000"/>
          </a:bodyPr>
          <a:lstStyle/>
          <a:p>
            <a:pPr algn="ctr"/>
            <a:r>
              <a:rPr lang="en-US" sz="2800" dirty="0" smtClean="0">
                <a:solidFill>
                  <a:schemeClr val="tx1"/>
                </a:solidFill>
              </a:rPr>
              <a:t>Reflections on 25 years of Inflation Targeting</a:t>
            </a:r>
            <a:br>
              <a:rPr lang="en-US" sz="2800" dirty="0" smtClean="0">
                <a:solidFill>
                  <a:schemeClr val="tx1"/>
                </a:solidFill>
              </a:rPr>
            </a:br>
            <a:r>
              <a:rPr lang="en-US" sz="2800" dirty="0" smtClean="0">
                <a:solidFill>
                  <a:schemeClr val="tx1"/>
                </a:solidFill>
              </a:rPr>
              <a:t> </a:t>
            </a:r>
            <a:r>
              <a:rPr lang="en-US" sz="1400" dirty="0" smtClean="0">
                <a:solidFill>
                  <a:schemeClr val="tx1"/>
                </a:solidFill>
              </a:rPr>
              <a:t>Graeme Wheeler Governor RBNZ : December 2014</a:t>
            </a:r>
            <a:endParaRPr lang="en-US" sz="1400" dirty="0">
              <a:solidFill>
                <a:schemeClr val="tx1"/>
              </a:solidFill>
            </a:endParaRPr>
          </a:p>
        </p:txBody>
      </p:sp>
      <p:sp>
        <p:nvSpPr>
          <p:cNvPr id="4" name="Content Placeholder 3"/>
          <p:cNvSpPr>
            <a:spLocks noGrp="1"/>
          </p:cNvSpPr>
          <p:nvPr>
            <p:ph idx="1"/>
          </p:nvPr>
        </p:nvSpPr>
        <p:spPr/>
        <p:txBody>
          <a:bodyPr>
            <a:normAutofit/>
          </a:bodyPr>
          <a:lstStyle/>
          <a:p>
            <a:r>
              <a:rPr lang="en-US" sz="2800" dirty="0" smtClean="0">
                <a:solidFill>
                  <a:schemeClr val="tx1"/>
                </a:solidFill>
              </a:rPr>
              <a:t>Focus on price stability has played a vital role in the more stable and responsive economic climate</a:t>
            </a:r>
          </a:p>
          <a:p>
            <a:r>
              <a:rPr lang="en-US" sz="2800" dirty="0" smtClean="0">
                <a:solidFill>
                  <a:schemeClr val="tx1"/>
                </a:solidFill>
              </a:rPr>
              <a:t>Resilient in the face of severe external and domestic shocks </a:t>
            </a:r>
          </a:p>
          <a:p>
            <a:r>
              <a:rPr lang="en-US" sz="2800" dirty="0" smtClean="0">
                <a:solidFill>
                  <a:schemeClr val="tx1"/>
                </a:solidFill>
              </a:rPr>
              <a:t>The ability of monetary policy to help offset short-term shocks has grown as inflation expectations have stabilized</a:t>
            </a:r>
            <a:endParaRPr lang="en-US" dirty="0"/>
          </a:p>
        </p:txBody>
      </p:sp>
      <p:sp>
        <p:nvSpPr>
          <p:cNvPr id="3" name="Slide Number Placeholder 2"/>
          <p:cNvSpPr>
            <a:spLocks noGrp="1"/>
          </p:cNvSpPr>
          <p:nvPr>
            <p:ph type="sldNum" sz="quarter" idx="12"/>
          </p:nvPr>
        </p:nvSpPr>
        <p:spPr/>
        <p:txBody>
          <a:bodyPr/>
          <a:lstStyle/>
          <a:p>
            <a:fld id="{855E34DC-6BA8-47B6-A209-7714AA0907D9}"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171450"/>
            <a:ext cx="8686800" cy="630936"/>
          </a:xfrm>
        </p:spPr>
        <p:txBody>
          <a:bodyPr>
            <a:normAutofit/>
          </a:bodyPr>
          <a:lstStyle/>
          <a:p>
            <a:pPr algn="ctr"/>
            <a:r>
              <a:rPr lang="en-US" sz="3200" dirty="0" smtClean="0">
                <a:solidFill>
                  <a:schemeClr val="tx1"/>
                </a:solidFill>
              </a:rPr>
              <a:t>Objectives, institutions and policies</a:t>
            </a:r>
            <a:endParaRPr lang="en-US" sz="3200" dirty="0">
              <a:solidFill>
                <a:schemeClr val="tx1"/>
              </a:solidFill>
            </a:endParaRPr>
          </a:p>
        </p:txBody>
      </p:sp>
      <p:sp>
        <p:nvSpPr>
          <p:cNvPr id="4" name="Slide Number Placeholder 3"/>
          <p:cNvSpPr>
            <a:spLocks noGrp="1"/>
          </p:cNvSpPr>
          <p:nvPr>
            <p:ph type="sldNum" sz="quarter" idx="12"/>
          </p:nvPr>
        </p:nvSpPr>
        <p:spPr/>
        <p:txBody>
          <a:bodyPr/>
          <a:lstStyle/>
          <a:p>
            <a:fld id="{855E34DC-6BA8-47B6-A209-7714AA0907D9}" type="slidenum">
              <a:rPr lang="en-US" smtClean="0"/>
              <a:pPr/>
              <a:t>11</a:t>
            </a:fld>
            <a:endParaRPr lang="en-US"/>
          </a:p>
        </p:txBody>
      </p:sp>
      <p:graphicFrame>
        <p:nvGraphicFramePr>
          <p:cNvPr id="6" name="Diagram 5"/>
          <p:cNvGraphicFramePr/>
          <p:nvPr/>
        </p:nvGraphicFramePr>
        <p:xfrm>
          <a:off x="1219200" y="971550"/>
          <a:ext cx="6934200" cy="3543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171450"/>
            <a:ext cx="8686800" cy="630936"/>
          </a:xfrm>
        </p:spPr>
        <p:txBody>
          <a:bodyPr>
            <a:normAutofit/>
          </a:bodyPr>
          <a:lstStyle/>
          <a:p>
            <a:pPr algn="ctr"/>
            <a:r>
              <a:rPr lang="en-US" sz="3200" dirty="0" smtClean="0">
                <a:solidFill>
                  <a:schemeClr val="tx1"/>
                </a:solidFill>
              </a:rPr>
              <a:t>Objectives, institutions and policies</a:t>
            </a:r>
            <a:endParaRPr lang="en-US" sz="3200" dirty="0">
              <a:solidFill>
                <a:schemeClr val="tx1"/>
              </a:solidFill>
            </a:endParaRPr>
          </a:p>
        </p:txBody>
      </p:sp>
      <p:sp>
        <p:nvSpPr>
          <p:cNvPr id="4" name="Slide Number Placeholder 3"/>
          <p:cNvSpPr>
            <a:spLocks noGrp="1"/>
          </p:cNvSpPr>
          <p:nvPr>
            <p:ph type="sldNum" sz="quarter" idx="12"/>
          </p:nvPr>
        </p:nvSpPr>
        <p:spPr/>
        <p:txBody>
          <a:bodyPr/>
          <a:lstStyle/>
          <a:p>
            <a:fld id="{855E34DC-6BA8-47B6-A209-7714AA0907D9}" type="slidenum">
              <a:rPr lang="en-US" smtClean="0"/>
              <a:pPr/>
              <a:t>12</a:t>
            </a:fld>
            <a:endParaRPr lang="en-US"/>
          </a:p>
        </p:txBody>
      </p:sp>
      <p:graphicFrame>
        <p:nvGraphicFramePr>
          <p:cNvPr id="6" name="Diagram 5"/>
          <p:cNvGraphicFramePr/>
          <p:nvPr/>
        </p:nvGraphicFramePr>
        <p:xfrm>
          <a:off x="990600" y="971550"/>
          <a:ext cx="7162800" cy="37147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71450"/>
            <a:ext cx="8686800" cy="628650"/>
          </a:xfrm>
        </p:spPr>
        <p:txBody>
          <a:bodyPr>
            <a:normAutofit/>
          </a:bodyPr>
          <a:lstStyle/>
          <a:p>
            <a:pPr algn="ctr"/>
            <a:r>
              <a:rPr lang="en-US" sz="2800" dirty="0" smtClean="0">
                <a:solidFill>
                  <a:schemeClr val="tx1"/>
                </a:solidFill>
              </a:rPr>
              <a:t>Economic and Financial Development </a:t>
            </a:r>
            <a:endParaRPr lang="en-US" sz="2800" dirty="0">
              <a:solidFill>
                <a:schemeClr val="tx1"/>
              </a:solidFill>
            </a:endParaRPr>
          </a:p>
        </p:txBody>
      </p:sp>
      <p:sp>
        <p:nvSpPr>
          <p:cNvPr id="3" name="Content Placeholder 2"/>
          <p:cNvSpPr>
            <a:spLocks noGrp="1"/>
          </p:cNvSpPr>
          <p:nvPr>
            <p:ph idx="1"/>
          </p:nvPr>
        </p:nvSpPr>
        <p:spPr>
          <a:xfrm>
            <a:off x="685800" y="1165622"/>
            <a:ext cx="7848600" cy="3394472"/>
          </a:xfrm>
        </p:spPr>
        <p:txBody>
          <a:bodyPr>
            <a:normAutofit lnSpcReduction="10000"/>
          </a:bodyPr>
          <a:lstStyle/>
          <a:p>
            <a:pPr>
              <a:spcBef>
                <a:spcPts val="1200"/>
              </a:spcBef>
              <a:spcAft>
                <a:spcPts val="1200"/>
              </a:spcAft>
            </a:pPr>
            <a:r>
              <a:rPr lang="en-US" sz="2600" dirty="0" smtClean="0">
                <a:solidFill>
                  <a:schemeClr val="tx1"/>
                </a:solidFill>
              </a:rPr>
              <a:t>What developmental role can/should central banks play?</a:t>
            </a:r>
          </a:p>
          <a:p>
            <a:pPr lvl="1">
              <a:spcBef>
                <a:spcPts val="1200"/>
              </a:spcBef>
              <a:spcAft>
                <a:spcPts val="1200"/>
              </a:spcAft>
            </a:pPr>
            <a:r>
              <a:rPr lang="en-US" sz="2400" dirty="0" smtClean="0">
                <a:solidFill>
                  <a:schemeClr val="tx1"/>
                </a:solidFill>
              </a:rPr>
              <a:t>Financial development?</a:t>
            </a:r>
          </a:p>
          <a:p>
            <a:pPr lvl="1">
              <a:spcBef>
                <a:spcPts val="1200"/>
              </a:spcBef>
              <a:spcAft>
                <a:spcPts val="1200"/>
              </a:spcAft>
            </a:pPr>
            <a:r>
              <a:rPr lang="en-US" sz="2400" dirty="0" smtClean="0">
                <a:solidFill>
                  <a:schemeClr val="tx1"/>
                </a:solidFill>
              </a:rPr>
              <a:t>Providing and directing credit?</a:t>
            </a:r>
          </a:p>
          <a:p>
            <a:pPr>
              <a:spcBef>
                <a:spcPts val="1200"/>
              </a:spcBef>
              <a:spcAft>
                <a:spcPts val="1200"/>
              </a:spcAft>
            </a:pPr>
            <a:r>
              <a:rPr lang="en-US" sz="2600" dirty="0" smtClean="0">
                <a:solidFill>
                  <a:schemeClr val="tx1"/>
                </a:solidFill>
              </a:rPr>
              <a:t>How can development banks assist central banks to achieve their goals?</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594122"/>
          </a:xfrm>
        </p:spPr>
        <p:txBody>
          <a:bodyPr>
            <a:normAutofit/>
          </a:bodyPr>
          <a:lstStyle/>
          <a:p>
            <a:pPr algn="ctr"/>
            <a:r>
              <a:rPr lang="en-US" sz="2800" dirty="0" smtClean="0">
                <a:solidFill>
                  <a:schemeClr val="tx1"/>
                </a:solidFill>
              </a:rPr>
              <a:t>Financial Development</a:t>
            </a:r>
            <a:endParaRPr lang="en-US" sz="2800" dirty="0">
              <a:solidFill>
                <a:schemeClr val="tx1"/>
              </a:solidFill>
            </a:endParaRPr>
          </a:p>
        </p:txBody>
      </p:sp>
      <p:sp>
        <p:nvSpPr>
          <p:cNvPr id="3" name="Content Placeholder 2"/>
          <p:cNvSpPr>
            <a:spLocks noGrp="1"/>
          </p:cNvSpPr>
          <p:nvPr>
            <p:ph idx="1"/>
          </p:nvPr>
        </p:nvSpPr>
        <p:spPr>
          <a:xfrm>
            <a:off x="457200" y="1714500"/>
            <a:ext cx="8229600" cy="2880122"/>
          </a:xfrm>
        </p:spPr>
        <p:txBody>
          <a:bodyPr/>
          <a:lstStyle/>
          <a:p>
            <a:endParaRPr lang="en-US" dirty="0" smtClean="0"/>
          </a:p>
          <a:p>
            <a:endParaRPr lang="en-US"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14</a:t>
            </a:fld>
            <a:endParaRPr lang="en-US"/>
          </a:p>
        </p:txBody>
      </p:sp>
      <p:sp>
        <p:nvSpPr>
          <p:cNvPr id="6" name="TextBox 5"/>
          <p:cNvSpPr txBox="1"/>
          <p:nvPr/>
        </p:nvSpPr>
        <p:spPr>
          <a:xfrm>
            <a:off x="685800" y="4658752"/>
            <a:ext cx="7315200" cy="276999"/>
          </a:xfrm>
          <a:prstGeom prst="rect">
            <a:avLst/>
          </a:prstGeom>
          <a:noFill/>
        </p:spPr>
        <p:txBody>
          <a:bodyPr wrap="square" rtlCol="0">
            <a:spAutoFit/>
          </a:bodyPr>
          <a:lstStyle/>
          <a:p>
            <a:r>
              <a:rPr lang="en-US" sz="1200" dirty="0" smtClean="0"/>
              <a:t>Sahay et al. IMF SDN: Rethinking Financial Deepening: Stability and  Growth in Emerging Markets, May 2015</a:t>
            </a:r>
            <a:endParaRPr lang="en-US" sz="1200" dirty="0"/>
          </a:p>
        </p:txBody>
      </p:sp>
      <p:pic>
        <p:nvPicPr>
          <p:cNvPr id="7" name="Picture 2"/>
          <p:cNvPicPr>
            <a:picLocks noChangeAspect="1" noChangeArrowheads="1"/>
          </p:cNvPicPr>
          <p:nvPr/>
        </p:nvPicPr>
        <p:blipFill>
          <a:blip r:embed="rId3" cstate="print"/>
          <a:srcRect/>
          <a:stretch>
            <a:fillRect/>
          </a:stretch>
        </p:blipFill>
        <p:spPr bwMode="auto">
          <a:xfrm>
            <a:off x="1219201" y="1143000"/>
            <a:ext cx="6934201" cy="2971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594122"/>
          </a:xfrm>
        </p:spPr>
        <p:txBody>
          <a:bodyPr>
            <a:normAutofit/>
          </a:bodyPr>
          <a:lstStyle/>
          <a:p>
            <a:pPr algn="ctr"/>
            <a:r>
              <a:rPr lang="en-US" sz="2800" dirty="0" smtClean="0">
                <a:solidFill>
                  <a:schemeClr val="tx1"/>
                </a:solidFill>
              </a:rPr>
              <a:t>Financial Development</a:t>
            </a:r>
            <a:endParaRPr lang="en-US" sz="2800" dirty="0">
              <a:solidFill>
                <a:schemeClr val="tx1"/>
              </a:solidFill>
            </a:endParaRPr>
          </a:p>
        </p:txBody>
      </p:sp>
      <p:sp>
        <p:nvSpPr>
          <p:cNvPr id="3" name="Content Placeholder 2"/>
          <p:cNvSpPr>
            <a:spLocks noGrp="1"/>
          </p:cNvSpPr>
          <p:nvPr>
            <p:ph idx="1"/>
          </p:nvPr>
        </p:nvSpPr>
        <p:spPr>
          <a:xfrm>
            <a:off x="457200" y="1714500"/>
            <a:ext cx="8229600" cy="2880122"/>
          </a:xfrm>
        </p:spPr>
        <p:txBody>
          <a:bodyPr/>
          <a:lstStyle/>
          <a:p>
            <a:endParaRPr lang="en-US" dirty="0" smtClean="0"/>
          </a:p>
          <a:p>
            <a:endParaRPr lang="en-US"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15</a:t>
            </a:fld>
            <a:endParaRPr lang="en-US"/>
          </a:p>
        </p:txBody>
      </p:sp>
      <p:sp>
        <p:nvSpPr>
          <p:cNvPr id="5" name="TextBox 4"/>
          <p:cNvSpPr txBox="1"/>
          <p:nvPr/>
        </p:nvSpPr>
        <p:spPr>
          <a:xfrm>
            <a:off x="685800" y="914400"/>
            <a:ext cx="7924800" cy="369332"/>
          </a:xfrm>
          <a:prstGeom prst="rect">
            <a:avLst/>
          </a:prstGeom>
          <a:solidFill>
            <a:schemeClr val="bg1">
              <a:lumMod val="85000"/>
            </a:schemeClr>
          </a:solidFill>
        </p:spPr>
        <p:txBody>
          <a:bodyPr wrap="square" rtlCol="0">
            <a:spAutoFit/>
          </a:bodyPr>
          <a:lstStyle/>
          <a:p>
            <a:pPr marL="400050" indent="-400050" algn="ctr">
              <a:buFont typeface="+mj-lt"/>
              <a:buAutoNum type="romanUcPeriod"/>
            </a:pPr>
            <a:r>
              <a:rPr lang="en-US" dirty="0" smtClean="0"/>
              <a:t>There is positive relationship between financial development and growth</a:t>
            </a:r>
            <a:endParaRPr lang="en-US" dirty="0"/>
          </a:p>
        </p:txBody>
      </p:sp>
      <p:sp>
        <p:nvSpPr>
          <p:cNvPr id="6" name="TextBox 5"/>
          <p:cNvSpPr txBox="1"/>
          <p:nvPr/>
        </p:nvSpPr>
        <p:spPr>
          <a:xfrm>
            <a:off x="685800" y="4743451"/>
            <a:ext cx="7772400" cy="276999"/>
          </a:xfrm>
          <a:prstGeom prst="rect">
            <a:avLst/>
          </a:prstGeom>
          <a:noFill/>
        </p:spPr>
        <p:txBody>
          <a:bodyPr wrap="square" rtlCol="0">
            <a:spAutoFit/>
          </a:bodyPr>
          <a:lstStyle/>
          <a:p>
            <a:r>
              <a:rPr lang="en-US" sz="1200" dirty="0" smtClean="0"/>
              <a:t>Sahay et al.  Rethinking Financial Deepening: Stability and  Growth in Emerging Markets, May 2015</a:t>
            </a:r>
            <a:endParaRPr lang="en-US" sz="1200" dirty="0"/>
          </a:p>
        </p:txBody>
      </p:sp>
      <p:graphicFrame>
        <p:nvGraphicFramePr>
          <p:cNvPr id="7" name="Table 6"/>
          <p:cNvGraphicFramePr>
            <a:graphicFrameLocks noGrp="1"/>
          </p:cNvGraphicFramePr>
          <p:nvPr/>
        </p:nvGraphicFramePr>
        <p:xfrm>
          <a:off x="1600200" y="1543050"/>
          <a:ext cx="5863590" cy="2805589"/>
        </p:xfrm>
        <a:graphic>
          <a:graphicData uri="http://schemas.openxmlformats.org/drawingml/2006/table">
            <a:tbl>
              <a:tblPr/>
              <a:tblGrid>
                <a:gridCol w="5863590"/>
              </a:tblGrid>
              <a:tr h="233901">
                <a:tc>
                  <a:txBody>
                    <a:bodyPr/>
                    <a:lstStyle/>
                    <a:p>
                      <a:pPr marL="0" marR="0" algn="ctr">
                        <a:lnSpc>
                          <a:spcPts val="1500"/>
                        </a:lnSpc>
                        <a:spcBef>
                          <a:spcPts val="0"/>
                        </a:spcBef>
                        <a:spcAft>
                          <a:spcPts val="0"/>
                        </a:spcAft>
                      </a:pPr>
                      <a:r>
                        <a:rPr lang="en-US" sz="800" b="1" dirty="0">
                          <a:solidFill>
                            <a:srgbClr val="00B050"/>
                          </a:solidFill>
                          <a:latin typeface="Segoe UI"/>
                          <a:ea typeface="MS Mincho"/>
                          <a:cs typeface="Segoe UI"/>
                        </a:rPr>
                        <a:t>Figure 7. Financial Development Effect on Growth</a:t>
                      </a:r>
                      <a:r>
                        <a:rPr lang="en-US" sz="800" dirty="0">
                          <a:solidFill>
                            <a:srgbClr val="00B050"/>
                          </a:solidFill>
                          <a:latin typeface="Segoe UI"/>
                          <a:ea typeface="MS Mincho"/>
                          <a:cs typeface="Segoe UI"/>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571688">
                <a:tc>
                  <a:txBody>
                    <a:bodyPr/>
                    <a:lstStyle/>
                    <a:p>
                      <a:pPr marL="0" marR="0" algn="ctr">
                        <a:lnSpc>
                          <a:spcPts val="1500"/>
                        </a:lnSpc>
                        <a:spcBef>
                          <a:spcPts val="0"/>
                        </a:spcBef>
                        <a:spcAft>
                          <a:spcPts val="0"/>
                        </a:spcAft>
                      </a:pPr>
                      <a:endParaRPr lang="en-US" sz="800" dirty="0">
                        <a:latin typeface="Segoe UI"/>
                        <a:ea typeface="MS Mincho"/>
                        <a:cs typeface="Times New Roman"/>
                      </a:endParaRPr>
                    </a:p>
                    <a:p>
                      <a:pPr marL="0" marR="0" algn="l">
                        <a:lnSpc>
                          <a:spcPts val="1500"/>
                        </a:lnSpc>
                        <a:spcBef>
                          <a:spcPts val="0"/>
                        </a:spcBef>
                        <a:spcAft>
                          <a:spcPts val="0"/>
                        </a:spcAft>
                      </a:pPr>
                      <a:r>
                        <a:rPr lang="en-US" sz="600" dirty="0">
                          <a:solidFill>
                            <a:srgbClr val="000000"/>
                          </a:solidFill>
                          <a:latin typeface="Segoe UI"/>
                          <a:ea typeface="MS Mincho"/>
                          <a:cs typeface="Segoe UI"/>
                        </a:rPr>
                        <a:t>Source: IMF staff estimates.</a:t>
                      </a:r>
                      <a:endParaRPr lang="en-US" sz="800" dirty="0">
                        <a:latin typeface="Segoe UI"/>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pic>
        <p:nvPicPr>
          <p:cNvPr id="28673" name="Picture 13"/>
          <p:cNvPicPr>
            <a:picLocks noChangeAspect="1" noChangeArrowheads="1"/>
          </p:cNvPicPr>
          <p:nvPr/>
        </p:nvPicPr>
        <p:blipFill>
          <a:blip r:embed="rId3" cstate="print"/>
          <a:srcRect/>
          <a:stretch>
            <a:fillRect/>
          </a:stretch>
        </p:blipFill>
        <p:spPr bwMode="auto">
          <a:xfrm>
            <a:off x="2133600" y="2000250"/>
            <a:ext cx="5052858" cy="234315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1"/>
            <a:ext cx="8229600" cy="2765822"/>
          </a:xfrm>
        </p:spPr>
        <p:txBody>
          <a:bodyPr/>
          <a:lstStyle/>
          <a:p>
            <a:pPr>
              <a:spcBef>
                <a:spcPts val="1800"/>
              </a:spcBef>
              <a:spcAft>
                <a:spcPts val="1800"/>
              </a:spcAft>
            </a:pPr>
            <a:r>
              <a:rPr lang="en-US" sz="2600" dirty="0" smtClean="0">
                <a:solidFill>
                  <a:schemeClr val="tx1"/>
                </a:solidFill>
              </a:rPr>
              <a:t>There is evidence that too fast a pace of financial development leads to instability</a:t>
            </a:r>
          </a:p>
          <a:p>
            <a:pPr>
              <a:spcBef>
                <a:spcPts val="1800"/>
              </a:spcBef>
              <a:spcAft>
                <a:spcPts val="1800"/>
              </a:spcAft>
            </a:pPr>
            <a:r>
              <a:rPr lang="en-US" sz="2600" dirty="0" smtClean="0">
                <a:solidFill>
                  <a:schemeClr val="tx1"/>
                </a:solidFill>
              </a:rPr>
              <a:t>Actions on regulatory reform can promote financial development and stability simultaneously  </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16</a:t>
            </a:fld>
            <a:endParaRPr lang="en-US"/>
          </a:p>
        </p:txBody>
      </p:sp>
      <p:sp>
        <p:nvSpPr>
          <p:cNvPr id="5" name="TextBox 4"/>
          <p:cNvSpPr txBox="1"/>
          <p:nvPr/>
        </p:nvSpPr>
        <p:spPr>
          <a:xfrm>
            <a:off x="762000" y="914401"/>
            <a:ext cx="7391400" cy="646331"/>
          </a:xfrm>
          <a:prstGeom prst="rect">
            <a:avLst/>
          </a:prstGeom>
          <a:solidFill>
            <a:schemeClr val="bg1">
              <a:lumMod val="85000"/>
            </a:schemeClr>
          </a:solidFill>
        </p:spPr>
        <p:txBody>
          <a:bodyPr wrap="square" rtlCol="0">
            <a:spAutoFit/>
          </a:bodyPr>
          <a:lstStyle/>
          <a:p>
            <a:pPr marL="400050" indent="-400050" algn="ctr">
              <a:buFont typeface="+mj-lt"/>
              <a:buAutoNum type="romanUcPeriod" startAt="2"/>
            </a:pPr>
            <a:r>
              <a:rPr lang="en-US" dirty="0" smtClean="0"/>
              <a:t>There is an avenue for development that entails few or no trade-offs to financial stability</a:t>
            </a:r>
            <a:endParaRPr lang="en-US" dirty="0"/>
          </a:p>
        </p:txBody>
      </p:sp>
      <p:sp>
        <p:nvSpPr>
          <p:cNvPr id="7" name="Title 1"/>
          <p:cNvSpPr>
            <a:spLocks noGrp="1"/>
          </p:cNvSpPr>
          <p:nvPr>
            <p:ph type="title"/>
          </p:nvPr>
        </p:nvSpPr>
        <p:spPr>
          <a:xfrm>
            <a:off x="457200" y="171450"/>
            <a:ext cx="8229600" cy="594122"/>
          </a:xfrm>
        </p:spPr>
        <p:txBody>
          <a:bodyPr>
            <a:normAutofit/>
          </a:bodyPr>
          <a:lstStyle/>
          <a:p>
            <a:pPr algn="ctr"/>
            <a:r>
              <a:rPr lang="en-US" sz="2800" dirty="0" smtClean="0">
                <a:solidFill>
                  <a:schemeClr val="tx1"/>
                </a:solidFill>
              </a:rPr>
              <a:t>Financial Development</a:t>
            </a:r>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8422"/>
          </a:xfrm>
        </p:spPr>
        <p:txBody>
          <a:bodyPr>
            <a:noAutofit/>
          </a:bodyPr>
          <a:lstStyle/>
          <a:p>
            <a:pPr algn="ctr"/>
            <a:r>
              <a:rPr lang="en-US" sz="2800" dirty="0" smtClean="0">
                <a:solidFill>
                  <a:schemeClr val="tx1"/>
                </a:solidFill>
              </a:rPr>
              <a:t>Central bank contribution to </a:t>
            </a:r>
            <a:br>
              <a:rPr lang="en-US" sz="2800" dirty="0" smtClean="0">
                <a:solidFill>
                  <a:schemeClr val="tx1"/>
                </a:solidFill>
              </a:rPr>
            </a:br>
            <a:r>
              <a:rPr lang="en-US" sz="2800" dirty="0" smtClean="0">
                <a:solidFill>
                  <a:schemeClr val="tx1"/>
                </a:solidFill>
              </a:rPr>
              <a:t>financial development</a:t>
            </a: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855E34DC-6BA8-47B6-A209-7714AA0907D9}" type="slidenum">
              <a:rPr lang="en-US" smtClean="0"/>
              <a:pPr/>
              <a:t>17</a:t>
            </a:fld>
            <a:endParaRPr lang="en-US"/>
          </a:p>
        </p:txBody>
      </p:sp>
      <p:sp>
        <p:nvSpPr>
          <p:cNvPr id="6" name="TextBox 5"/>
          <p:cNvSpPr txBox="1"/>
          <p:nvPr/>
        </p:nvSpPr>
        <p:spPr>
          <a:xfrm>
            <a:off x="533400" y="1143000"/>
            <a:ext cx="8077200" cy="3600986"/>
          </a:xfrm>
          <a:prstGeom prst="rect">
            <a:avLst/>
          </a:prstGeom>
          <a:noFill/>
        </p:spPr>
        <p:txBody>
          <a:bodyPr wrap="square" rtlCol="0">
            <a:spAutoFit/>
          </a:bodyPr>
          <a:lstStyle/>
          <a:p>
            <a:pPr marL="347663" indent="-347663">
              <a:spcBef>
                <a:spcPts val="1200"/>
              </a:spcBef>
              <a:spcAft>
                <a:spcPts val="1200"/>
              </a:spcAft>
              <a:buFont typeface="Arial" pitchFamily="34" charset="0"/>
              <a:buChar char="•"/>
            </a:pPr>
            <a:r>
              <a:rPr lang="en-US" sz="2800" dirty="0" smtClean="0"/>
              <a:t>Appropriate regulation and supervision of financial entities</a:t>
            </a:r>
          </a:p>
          <a:p>
            <a:pPr marL="347663" indent="-347663">
              <a:spcBef>
                <a:spcPts val="1200"/>
              </a:spcBef>
              <a:spcAft>
                <a:spcPts val="1200"/>
              </a:spcAft>
              <a:buFont typeface="Arial" pitchFamily="34" charset="0"/>
              <a:buChar char="•"/>
            </a:pPr>
            <a:r>
              <a:rPr lang="en-US" sz="2800" dirty="0" smtClean="0"/>
              <a:t>A clear and effective operational framework</a:t>
            </a:r>
          </a:p>
          <a:p>
            <a:pPr marL="347663" indent="-347663">
              <a:spcBef>
                <a:spcPts val="1200"/>
              </a:spcBef>
              <a:spcAft>
                <a:spcPts val="1200"/>
              </a:spcAft>
              <a:buFont typeface="Arial" pitchFamily="34" charset="0"/>
              <a:buChar char="•"/>
            </a:pPr>
            <a:r>
              <a:rPr lang="en-US" sz="2800" dirty="0" smtClean="0"/>
              <a:t>Facilitating </a:t>
            </a:r>
            <a:r>
              <a:rPr lang="en-US" sz="2800" i="1" dirty="0" smtClean="0"/>
              <a:t>financial market </a:t>
            </a:r>
            <a:r>
              <a:rPr lang="en-US" sz="2800" dirty="0" smtClean="0"/>
              <a:t>development  </a:t>
            </a:r>
          </a:p>
          <a:p>
            <a:pPr marL="347663" indent="-347663">
              <a:spcBef>
                <a:spcPts val="1200"/>
              </a:spcBef>
              <a:spcAft>
                <a:spcPts val="1200"/>
              </a:spcAft>
              <a:buFont typeface="Arial" pitchFamily="34" charset="0"/>
              <a:buChar char="•"/>
            </a:pPr>
            <a:r>
              <a:rPr lang="en-US" sz="2800" dirty="0" smtClean="0"/>
              <a:t>Regulating and overseeing financial market infrastructures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1600201"/>
            <a:ext cx="7010400" cy="2994422"/>
          </a:xfrm>
        </p:spPr>
        <p:txBody>
          <a:bodyPr>
            <a:normAutofit/>
          </a:bodyPr>
          <a:lstStyle/>
          <a:p>
            <a:pPr>
              <a:spcBef>
                <a:spcPts val="1200"/>
              </a:spcBef>
              <a:spcAft>
                <a:spcPts val="1200"/>
              </a:spcAft>
            </a:pPr>
            <a:r>
              <a:rPr lang="en-US" sz="2800" dirty="0" smtClean="0">
                <a:solidFill>
                  <a:schemeClr val="tx1"/>
                </a:solidFill>
              </a:rPr>
              <a:t>Banks</a:t>
            </a:r>
          </a:p>
          <a:p>
            <a:pPr>
              <a:spcBef>
                <a:spcPts val="1200"/>
              </a:spcBef>
              <a:spcAft>
                <a:spcPts val="1200"/>
              </a:spcAft>
            </a:pPr>
            <a:r>
              <a:rPr lang="en-US" sz="2800" dirty="0" smtClean="0">
                <a:solidFill>
                  <a:schemeClr val="tx1"/>
                </a:solidFill>
              </a:rPr>
              <a:t>Securities dealers</a:t>
            </a:r>
          </a:p>
          <a:p>
            <a:pPr>
              <a:spcBef>
                <a:spcPts val="1200"/>
              </a:spcBef>
              <a:spcAft>
                <a:spcPts val="1200"/>
              </a:spcAft>
            </a:pPr>
            <a:r>
              <a:rPr lang="en-US" sz="2800" dirty="0" smtClean="0">
                <a:solidFill>
                  <a:schemeClr val="tx1"/>
                </a:solidFill>
              </a:rPr>
              <a:t>Other NBFIs</a:t>
            </a:r>
          </a:p>
          <a:p>
            <a:pPr>
              <a:spcBef>
                <a:spcPts val="1200"/>
              </a:spcBef>
              <a:spcAft>
                <a:spcPts val="1200"/>
              </a:spcAft>
            </a:pPr>
            <a:r>
              <a:rPr lang="en-US" sz="2800" dirty="0" smtClean="0">
                <a:solidFill>
                  <a:schemeClr val="tx1"/>
                </a:solidFill>
              </a:rPr>
              <a:t>Insurance and pensions</a:t>
            </a: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855E34DC-6BA8-47B6-A209-7714AA0907D9}" type="slidenum">
              <a:rPr lang="en-US" smtClean="0"/>
              <a:pPr/>
              <a:t>18</a:t>
            </a:fld>
            <a:endParaRPr lang="en-US"/>
          </a:p>
        </p:txBody>
      </p:sp>
      <p:sp>
        <p:nvSpPr>
          <p:cNvPr id="5" name="TextBox 4"/>
          <p:cNvSpPr txBox="1"/>
          <p:nvPr/>
        </p:nvSpPr>
        <p:spPr>
          <a:xfrm>
            <a:off x="457200" y="1028700"/>
            <a:ext cx="8229600" cy="369332"/>
          </a:xfrm>
          <a:prstGeom prst="rect">
            <a:avLst/>
          </a:prstGeom>
          <a:solidFill>
            <a:schemeClr val="bg1">
              <a:lumMod val="85000"/>
            </a:schemeClr>
          </a:solidFill>
        </p:spPr>
        <p:txBody>
          <a:bodyPr wrap="square" rtlCol="0">
            <a:spAutoFit/>
          </a:bodyPr>
          <a:lstStyle/>
          <a:p>
            <a:pPr marL="400050" indent="-400050" algn="ctr">
              <a:spcBef>
                <a:spcPts val="1200"/>
              </a:spcBef>
            </a:pPr>
            <a:r>
              <a:rPr lang="en-US" b="1" dirty="0" smtClean="0"/>
              <a:t>Appropriate regulation and supervision of financial entities </a:t>
            </a:r>
          </a:p>
        </p:txBody>
      </p:sp>
      <p:sp>
        <p:nvSpPr>
          <p:cNvPr id="7" name="Title 1"/>
          <p:cNvSpPr>
            <a:spLocks noGrp="1"/>
          </p:cNvSpPr>
          <p:nvPr>
            <p:ph type="title"/>
          </p:nvPr>
        </p:nvSpPr>
        <p:spPr>
          <a:xfrm>
            <a:off x="457200" y="114300"/>
            <a:ext cx="8229600" cy="708422"/>
          </a:xfrm>
        </p:spPr>
        <p:txBody>
          <a:bodyPr>
            <a:noAutofit/>
          </a:bodyPr>
          <a:lstStyle/>
          <a:p>
            <a:pPr algn="ctr"/>
            <a:r>
              <a:rPr lang="en-US" sz="2800" dirty="0" smtClean="0">
                <a:solidFill>
                  <a:schemeClr val="tx1"/>
                </a:solidFill>
              </a:rPr>
              <a:t>Central bank contribution to </a:t>
            </a:r>
            <a:br>
              <a:rPr lang="en-US" sz="2800" dirty="0" smtClean="0">
                <a:solidFill>
                  <a:schemeClr val="tx1"/>
                </a:solidFill>
              </a:rPr>
            </a:br>
            <a:r>
              <a:rPr lang="en-US" sz="2800" dirty="0" smtClean="0">
                <a:solidFill>
                  <a:schemeClr val="tx1"/>
                </a:solidFill>
              </a:rPr>
              <a:t>financial development</a:t>
            </a:r>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55E34DC-6BA8-47B6-A209-7714AA0907D9}" type="slidenum">
              <a:rPr lang="en-US" smtClean="0"/>
              <a:pPr/>
              <a:t>19</a:t>
            </a:fld>
            <a:endParaRPr lang="en-US"/>
          </a:p>
        </p:txBody>
      </p:sp>
      <p:sp>
        <p:nvSpPr>
          <p:cNvPr id="5" name="TextBox 4"/>
          <p:cNvSpPr txBox="1"/>
          <p:nvPr/>
        </p:nvSpPr>
        <p:spPr>
          <a:xfrm>
            <a:off x="457200" y="971551"/>
            <a:ext cx="8229600" cy="646331"/>
          </a:xfrm>
          <a:prstGeom prst="rect">
            <a:avLst/>
          </a:prstGeom>
          <a:solidFill>
            <a:schemeClr val="bg1">
              <a:lumMod val="85000"/>
            </a:schemeClr>
          </a:solidFill>
        </p:spPr>
        <p:txBody>
          <a:bodyPr wrap="square" rtlCol="0">
            <a:spAutoFit/>
          </a:bodyPr>
          <a:lstStyle/>
          <a:p>
            <a:pPr marL="400050" indent="-400050" algn="ctr"/>
            <a:r>
              <a:rPr lang="en-US" b="1" dirty="0" smtClean="0"/>
              <a:t>A clear and effective operational framework </a:t>
            </a:r>
          </a:p>
          <a:p>
            <a:pPr marL="400050" indent="-400050" algn="ctr"/>
            <a:r>
              <a:rPr lang="en-US" b="1" dirty="0" smtClean="0"/>
              <a:t>– to minimize interest rate volatility and liquidity risks </a:t>
            </a:r>
          </a:p>
        </p:txBody>
      </p:sp>
      <p:pic>
        <p:nvPicPr>
          <p:cNvPr id="6" name="Picture 5"/>
          <p:cNvPicPr/>
          <p:nvPr/>
        </p:nvPicPr>
        <p:blipFill>
          <a:blip r:embed="rId3" cstate="print"/>
          <a:srcRect/>
          <a:stretch>
            <a:fillRect/>
          </a:stretch>
        </p:blipFill>
        <p:spPr bwMode="auto">
          <a:xfrm>
            <a:off x="762000" y="1885950"/>
            <a:ext cx="7239000" cy="2800350"/>
          </a:xfrm>
          <a:prstGeom prst="rect">
            <a:avLst/>
          </a:prstGeom>
          <a:noFill/>
        </p:spPr>
      </p:pic>
      <p:sp>
        <p:nvSpPr>
          <p:cNvPr id="8" name="Title 1"/>
          <p:cNvSpPr>
            <a:spLocks noGrp="1"/>
          </p:cNvSpPr>
          <p:nvPr>
            <p:ph type="title"/>
          </p:nvPr>
        </p:nvSpPr>
        <p:spPr>
          <a:xfrm>
            <a:off x="457200" y="114300"/>
            <a:ext cx="8229600" cy="708422"/>
          </a:xfrm>
        </p:spPr>
        <p:txBody>
          <a:bodyPr>
            <a:normAutofit fontScale="90000"/>
          </a:bodyPr>
          <a:lstStyle/>
          <a:p>
            <a:pPr algn="ctr"/>
            <a:r>
              <a:rPr lang="en-US" sz="2800" dirty="0" smtClean="0">
                <a:solidFill>
                  <a:schemeClr val="tx1"/>
                </a:solidFill>
              </a:rPr>
              <a:t>Central bank contribution to </a:t>
            </a:r>
            <a:br>
              <a:rPr lang="en-US" sz="2800" dirty="0" smtClean="0">
                <a:solidFill>
                  <a:schemeClr val="tx1"/>
                </a:solidFill>
              </a:rPr>
            </a:br>
            <a:r>
              <a:rPr lang="en-US" sz="2800" dirty="0" smtClean="0">
                <a:solidFill>
                  <a:schemeClr val="tx1"/>
                </a:solidFill>
              </a:rPr>
              <a:t>financial development</a:t>
            </a:r>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371600"/>
            <a:ext cx="7620000" cy="2971800"/>
          </a:xfrm>
        </p:spPr>
        <p:txBody>
          <a:bodyPr>
            <a:normAutofit fontScale="92500" lnSpcReduction="10000"/>
          </a:bodyPr>
          <a:lstStyle/>
          <a:p>
            <a:pPr>
              <a:spcBef>
                <a:spcPts val="1200"/>
              </a:spcBef>
              <a:spcAft>
                <a:spcPts val="1200"/>
              </a:spcAft>
            </a:pPr>
            <a:r>
              <a:rPr lang="en-US" sz="2800" b="1" dirty="0" smtClean="0"/>
              <a:t>Recent Country Experiences</a:t>
            </a:r>
          </a:p>
          <a:p>
            <a:pPr>
              <a:spcBef>
                <a:spcPts val="1200"/>
              </a:spcBef>
              <a:spcAft>
                <a:spcPts val="1200"/>
              </a:spcAft>
            </a:pPr>
            <a:r>
              <a:rPr lang="en-US" sz="2800" b="1" dirty="0" smtClean="0"/>
              <a:t>Sound principles of effective monetary policy frameworks – to support development </a:t>
            </a:r>
          </a:p>
          <a:p>
            <a:pPr>
              <a:spcBef>
                <a:spcPts val="1200"/>
              </a:spcBef>
              <a:spcAft>
                <a:spcPts val="1200"/>
              </a:spcAft>
            </a:pPr>
            <a:r>
              <a:rPr lang="en-US" sz="2800" b="1" dirty="0" smtClean="0"/>
              <a:t>Financial development</a:t>
            </a:r>
          </a:p>
          <a:p>
            <a:pPr>
              <a:spcBef>
                <a:spcPts val="1200"/>
              </a:spcBef>
              <a:spcAft>
                <a:spcPts val="1200"/>
              </a:spcAft>
            </a:pPr>
            <a:r>
              <a:rPr lang="en-US" sz="2800" b="1" dirty="0" smtClean="0"/>
              <a:t>Central bank contribution to financial development </a:t>
            </a:r>
          </a:p>
          <a:p>
            <a:pPr>
              <a:spcBef>
                <a:spcPts val="600"/>
              </a:spcBef>
            </a:pPr>
            <a:endParaRPr lang="en-US" sz="1800"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2</a:t>
            </a:fld>
            <a:endParaRPr lang="en-US"/>
          </a:p>
        </p:txBody>
      </p:sp>
      <p:sp>
        <p:nvSpPr>
          <p:cNvPr id="5" name="TextBox 4"/>
          <p:cNvSpPr txBox="1"/>
          <p:nvPr/>
        </p:nvSpPr>
        <p:spPr>
          <a:xfrm>
            <a:off x="1447800" y="171450"/>
            <a:ext cx="6019800" cy="707886"/>
          </a:xfrm>
          <a:prstGeom prst="rect">
            <a:avLst/>
          </a:prstGeom>
          <a:noFill/>
        </p:spPr>
        <p:txBody>
          <a:bodyPr wrap="square" rtlCol="0">
            <a:spAutoFit/>
          </a:bodyPr>
          <a:lstStyle/>
          <a:p>
            <a:pPr algn="ctr"/>
            <a:r>
              <a:rPr lang="en-US" sz="4000" dirty="0" smtClean="0"/>
              <a:t>Outline</a:t>
            </a:r>
            <a:endParaRPr lang="en-US" sz="4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00201"/>
            <a:ext cx="8229600" cy="2994422"/>
          </a:xfrm>
        </p:spPr>
        <p:txBody>
          <a:bodyPr>
            <a:noAutofit/>
          </a:bodyPr>
          <a:lstStyle/>
          <a:p>
            <a:pPr>
              <a:spcBef>
                <a:spcPts val="1200"/>
              </a:spcBef>
              <a:spcAft>
                <a:spcPts val="1200"/>
              </a:spcAft>
            </a:pPr>
            <a:r>
              <a:rPr lang="en-US" sz="2000" dirty="0" smtClean="0">
                <a:solidFill>
                  <a:schemeClr val="tx1"/>
                </a:solidFill>
              </a:rPr>
              <a:t>Setting standards through its own operations</a:t>
            </a:r>
          </a:p>
          <a:p>
            <a:pPr>
              <a:spcBef>
                <a:spcPts val="1200"/>
              </a:spcBef>
              <a:spcAft>
                <a:spcPts val="1200"/>
              </a:spcAft>
            </a:pPr>
            <a:r>
              <a:rPr lang="en-US" sz="2000" dirty="0" smtClean="0">
                <a:solidFill>
                  <a:schemeClr val="tx1"/>
                </a:solidFill>
              </a:rPr>
              <a:t>Coordinating with debt managers to ensure orderly development of a risk-free yield curve</a:t>
            </a:r>
          </a:p>
          <a:p>
            <a:pPr>
              <a:spcBef>
                <a:spcPts val="1200"/>
              </a:spcBef>
              <a:spcAft>
                <a:spcPts val="1200"/>
              </a:spcAft>
            </a:pPr>
            <a:r>
              <a:rPr lang="en-US" sz="2000" dirty="0" smtClean="0">
                <a:solidFill>
                  <a:schemeClr val="tx1"/>
                </a:solidFill>
              </a:rPr>
              <a:t>Improving market liquidity </a:t>
            </a:r>
          </a:p>
          <a:p>
            <a:pPr lvl="1">
              <a:spcBef>
                <a:spcPts val="1200"/>
              </a:spcBef>
              <a:spcAft>
                <a:spcPts val="1200"/>
              </a:spcAft>
            </a:pPr>
            <a:r>
              <a:rPr lang="en-US" sz="2000" dirty="0" smtClean="0">
                <a:solidFill>
                  <a:schemeClr val="tx1"/>
                </a:solidFill>
              </a:rPr>
              <a:t>Providing facilities to securities dealers</a:t>
            </a:r>
          </a:p>
          <a:p>
            <a:pPr>
              <a:spcBef>
                <a:spcPts val="1200"/>
              </a:spcBef>
              <a:spcAft>
                <a:spcPts val="1200"/>
              </a:spcAft>
            </a:pPr>
            <a:r>
              <a:rPr lang="en-US" sz="2000" dirty="0" smtClean="0">
                <a:solidFill>
                  <a:schemeClr val="tx1"/>
                </a:solidFill>
              </a:rPr>
              <a:t>Establishing/overseeing financial benchmarks</a:t>
            </a:r>
            <a:endParaRPr lang="en-US" sz="2000" b="1" dirty="0" smtClean="0">
              <a:solidFill>
                <a:schemeClr val="tx1"/>
              </a:solidFill>
            </a:endParaRPr>
          </a:p>
          <a:p>
            <a:endParaRPr lang="en-US" sz="2000"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20</a:t>
            </a:fld>
            <a:endParaRPr lang="en-US"/>
          </a:p>
        </p:txBody>
      </p:sp>
      <p:sp>
        <p:nvSpPr>
          <p:cNvPr id="5" name="TextBox 4"/>
          <p:cNvSpPr txBox="1"/>
          <p:nvPr/>
        </p:nvSpPr>
        <p:spPr>
          <a:xfrm>
            <a:off x="457200" y="1028700"/>
            <a:ext cx="8229600" cy="369332"/>
          </a:xfrm>
          <a:prstGeom prst="rect">
            <a:avLst/>
          </a:prstGeom>
          <a:solidFill>
            <a:schemeClr val="bg1">
              <a:lumMod val="85000"/>
            </a:schemeClr>
          </a:solidFill>
        </p:spPr>
        <p:txBody>
          <a:bodyPr wrap="square" rtlCol="0">
            <a:spAutoFit/>
          </a:bodyPr>
          <a:lstStyle/>
          <a:p>
            <a:pPr marL="400050" indent="-400050" algn="ctr">
              <a:spcBef>
                <a:spcPts val="1200"/>
              </a:spcBef>
            </a:pPr>
            <a:r>
              <a:rPr lang="en-US" b="1" dirty="0" smtClean="0"/>
              <a:t>Facilitating financial market development </a:t>
            </a:r>
          </a:p>
        </p:txBody>
      </p:sp>
      <p:sp>
        <p:nvSpPr>
          <p:cNvPr id="7" name="Title 1"/>
          <p:cNvSpPr>
            <a:spLocks noGrp="1"/>
          </p:cNvSpPr>
          <p:nvPr>
            <p:ph type="title"/>
          </p:nvPr>
        </p:nvSpPr>
        <p:spPr>
          <a:xfrm>
            <a:off x="457200" y="114300"/>
            <a:ext cx="8229600" cy="708422"/>
          </a:xfrm>
        </p:spPr>
        <p:txBody>
          <a:bodyPr>
            <a:normAutofit fontScale="90000"/>
          </a:bodyPr>
          <a:lstStyle/>
          <a:p>
            <a:pPr algn="ctr"/>
            <a:r>
              <a:rPr lang="en-US" sz="2800" dirty="0" smtClean="0">
                <a:solidFill>
                  <a:schemeClr val="tx1"/>
                </a:solidFill>
              </a:rPr>
              <a:t>Central bank contribution to </a:t>
            </a:r>
            <a:br>
              <a:rPr lang="en-US" sz="2800" dirty="0" smtClean="0">
                <a:solidFill>
                  <a:schemeClr val="tx1"/>
                </a:solidFill>
              </a:rPr>
            </a:br>
            <a:r>
              <a:rPr lang="en-US" sz="2800" dirty="0" smtClean="0">
                <a:solidFill>
                  <a:schemeClr val="tx1"/>
                </a:solidFill>
              </a:rPr>
              <a:t>financial development</a:t>
            </a:r>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600201"/>
            <a:ext cx="7162800" cy="2994422"/>
          </a:xfrm>
        </p:spPr>
        <p:txBody>
          <a:bodyPr>
            <a:normAutofit fontScale="85000" lnSpcReduction="10000"/>
          </a:bodyPr>
          <a:lstStyle/>
          <a:p>
            <a:pPr>
              <a:spcBef>
                <a:spcPts val="1200"/>
              </a:spcBef>
              <a:spcAft>
                <a:spcPts val="1200"/>
              </a:spcAft>
            </a:pPr>
            <a:r>
              <a:rPr lang="en-US" sz="2800" dirty="0" smtClean="0">
                <a:solidFill>
                  <a:schemeClr val="tx1"/>
                </a:solidFill>
              </a:rPr>
              <a:t>National Payments Council </a:t>
            </a:r>
          </a:p>
          <a:p>
            <a:pPr lvl="1">
              <a:spcBef>
                <a:spcPts val="1200"/>
              </a:spcBef>
              <a:spcAft>
                <a:spcPts val="1200"/>
              </a:spcAft>
            </a:pPr>
            <a:r>
              <a:rPr lang="en-US" sz="2400" dirty="0" smtClean="0">
                <a:solidFill>
                  <a:schemeClr val="tx1"/>
                </a:solidFill>
              </a:rPr>
              <a:t>Establish a reform strategy</a:t>
            </a:r>
          </a:p>
          <a:p>
            <a:pPr lvl="1">
              <a:spcBef>
                <a:spcPts val="1200"/>
              </a:spcBef>
              <a:spcAft>
                <a:spcPts val="1200"/>
              </a:spcAft>
            </a:pPr>
            <a:r>
              <a:rPr lang="en-US" sz="2400" dirty="0" smtClean="0">
                <a:solidFill>
                  <a:schemeClr val="tx1"/>
                </a:solidFill>
              </a:rPr>
              <a:t>Ensure compliance with international standards (PFMI )</a:t>
            </a:r>
          </a:p>
          <a:p>
            <a:pPr>
              <a:spcBef>
                <a:spcPts val="1200"/>
              </a:spcBef>
              <a:spcAft>
                <a:spcPts val="1200"/>
              </a:spcAft>
            </a:pPr>
            <a:r>
              <a:rPr lang="en-US" sz="2800" dirty="0" smtClean="0">
                <a:solidFill>
                  <a:schemeClr val="tx1"/>
                </a:solidFill>
              </a:rPr>
              <a:t>Retail systems</a:t>
            </a:r>
          </a:p>
          <a:p>
            <a:pPr>
              <a:spcBef>
                <a:spcPts val="1200"/>
              </a:spcBef>
              <a:spcAft>
                <a:spcPts val="1200"/>
              </a:spcAft>
            </a:pPr>
            <a:r>
              <a:rPr lang="en-US" sz="2800" dirty="0" smtClean="0">
                <a:solidFill>
                  <a:schemeClr val="tx1"/>
                </a:solidFill>
              </a:rPr>
              <a:t>Wholesale systems</a:t>
            </a:r>
          </a:p>
        </p:txBody>
      </p:sp>
      <p:sp>
        <p:nvSpPr>
          <p:cNvPr id="4" name="Slide Number Placeholder 3"/>
          <p:cNvSpPr>
            <a:spLocks noGrp="1"/>
          </p:cNvSpPr>
          <p:nvPr>
            <p:ph type="sldNum" sz="quarter" idx="12"/>
          </p:nvPr>
        </p:nvSpPr>
        <p:spPr/>
        <p:txBody>
          <a:bodyPr/>
          <a:lstStyle/>
          <a:p>
            <a:fld id="{855E34DC-6BA8-47B6-A209-7714AA0907D9}" type="slidenum">
              <a:rPr lang="en-US" smtClean="0"/>
              <a:pPr/>
              <a:t>21</a:t>
            </a:fld>
            <a:endParaRPr lang="en-US"/>
          </a:p>
        </p:txBody>
      </p:sp>
      <p:sp>
        <p:nvSpPr>
          <p:cNvPr id="5" name="TextBox 4"/>
          <p:cNvSpPr txBox="1"/>
          <p:nvPr/>
        </p:nvSpPr>
        <p:spPr>
          <a:xfrm>
            <a:off x="457200" y="1085850"/>
            <a:ext cx="8229600" cy="369332"/>
          </a:xfrm>
          <a:prstGeom prst="rect">
            <a:avLst/>
          </a:prstGeom>
          <a:solidFill>
            <a:schemeClr val="bg1">
              <a:lumMod val="85000"/>
            </a:schemeClr>
          </a:solidFill>
        </p:spPr>
        <p:txBody>
          <a:bodyPr wrap="square" rtlCol="0">
            <a:spAutoFit/>
          </a:bodyPr>
          <a:lstStyle/>
          <a:p>
            <a:pPr marL="400050" indent="-400050" algn="ctr">
              <a:spcBef>
                <a:spcPts val="1200"/>
              </a:spcBef>
            </a:pPr>
            <a:r>
              <a:rPr lang="en-US" b="1" dirty="0" smtClean="0"/>
              <a:t>Financial Market Infrastructures</a:t>
            </a:r>
          </a:p>
        </p:txBody>
      </p:sp>
      <p:sp>
        <p:nvSpPr>
          <p:cNvPr id="7" name="Title 1"/>
          <p:cNvSpPr>
            <a:spLocks noGrp="1"/>
          </p:cNvSpPr>
          <p:nvPr>
            <p:ph type="title"/>
          </p:nvPr>
        </p:nvSpPr>
        <p:spPr>
          <a:xfrm>
            <a:off x="533400" y="0"/>
            <a:ext cx="8229600" cy="708422"/>
          </a:xfrm>
        </p:spPr>
        <p:txBody>
          <a:bodyPr>
            <a:noAutofit/>
          </a:bodyPr>
          <a:lstStyle/>
          <a:p>
            <a:pPr algn="ctr"/>
            <a:r>
              <a:rPr lang="en-US" sz="2800" dirty="0" smtClean="0">
                <a:solidFill>
                  <a:schemeClr val="tx1"/>
                </a:solidFill>
              </a:rPr>
              <a:t>Central bank contribution to </a:t>
            </a:r>
            <a:br>
              <a:rPr lang="en-US" sz="2800" dirty="0" smtClean="0">
                <a:solidFill>
                  <a:schemeClr val="tx1"/>
                </a:solidFill>
              </a:rPr>
            </a:br>
            <a:r>
              <a:rPr lang="en-US" sz="2800" dirty="0" smtClean="0">
                <a:solidFill>
                  <a:schemeClr val="tx1"/>
                </a:solidFill>
              </a:rPr>
              <a:t>financial development</a:t>
            </a:r>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71450"/>
            <a:ext cx="8686800" cy="628650"/>
          </a:xfrm>
        </p:spPr>
        <p:txBody>
          <a:bodyPr>
            <a:normAutofit/>
          </a:bodyPr>
          <a:lstStyle/>
          <a:p>
            <a:pPr algn="ctr"/>
            <a:r>
              <a:rPr lang="en-US" sz="2800" dirty="0" smtClean="0">
                <a:solidFill>
                  <a:schemeClr val="tx1"/>
                </a:solidFill>
              </a:rPr>
              <a:t>Directed Lending </a:t>
            </a:r>
            <a:endParaRPr lang="en-US" sz="2800" dirty="0">
              <a:solidFill>
                <a:schemeClr val="tx1"/>
              </a:solidFill>
            </a:endParaRPr>
          </a:p>
        </p:txBody>
      </p:sp>
      <p:sp>
        <p:nvSpPr>
          <p:cNvPr id="3" name="Content Placeholder 2"/>
          <p:cNvSpPr>
            <a:spLocks noGrp="1"/>
          </p:cNvSpPr>
          <p:nvPr>
            <p:ph idx="1"/>
          </p:nvPr>
        </p:nvSpPr>
        <p:spPr>
          <a:xfrm>
            <a:off x="1066800" y="1543050"/>
            <a:ext cx="7620000" cy="3223022"/>
          </a:xfrm>
        </p:spPr>
        <p:txBody>
          <a:bodyPr>
            <a:normAutofit fontScale="92500" lnSpcReduction="20000"/>
          </a:bodyPr>
          <a:lstStyle/>
          <a:p>
            <a:pPr>
              <a:spcBef>
                <a:spcPts val="600"/>
              </a:spcBef>
              <a:spcAft>
                <a:spcPts val="600"/>
              </a:spcAft>
              <a:buNone/>
            </a:pPr>
            <a:r>
              <a:rPr lang="en-US" sz="2600" dirty="0" smtClean="0">
                <a:solidFill>
                  <a:schemeClr val="tx1"/>
                </a:solidFill>
              </a:rPr>
              <a:t>What is the problem?</a:t>
            </a:r>
          </a:p>
          <a:p>
            <a:pPr>
              <a:spcBef>
                <a:spcPts val="600"/>
              </a:spcBef>
              <a:spcAft>
                <a:spcPts val="600"/>
              </a:spcAft>
              <a:buNone/>
            </a:pPr>
            <a:r>
              <a:rPr lang="en-US" sz="2600" dirty="0" smtClean="0">
                <a:solidFill>
                  <a:schemeClr val="tx1"/>
                </a:solidFill>
              </a:rPr>
              <a:t>What are the risks to the central bank</a:t>
            </a:r>
          </a:p>
          <a:p>
            <a:pPr lvl="1">
              <a:spcBef>
                <a:spcPts val="600"/>
              </a:spcBef>
              <a:spcAft>
                <a:spcPts val="600"/>
              </a:spcAft>
            </a:pPr>
            <a:r>
              <a:rPr lang="en-US" sz="2400" dirty="0" smtClean="0">
                <a:solidFill>
                  <a:schemeClr val="tx1"/>
                </a:solidFill>
              </a:rPr>
              <a:t>Compromised financial strength</a:t>
            </a:r>
          </a:p>
          <a:p>
            <a:pPr lvl="1">
              <a:spcBef>
                <a:spcPts val="600"/>
              </a:spcBef>
              <a:spcAft>
                <a:spcPts val="600"/>
              </a:spcAft>
            </a:pPr>
            <a:r>
              <a:rPr lang="en-US" sz="2400" dirty="0" smtClean="0">
                <a:solidFill>
                  <a:schemeClr val="tx1"/>
                </a:solidFill>
              </a:rPr>
              <a:t>A loss of operational independence </a:t>
            </a:r>
          </a:p>
          <a:p>
            <a:pPr lvl="1">
              <a:spcBef>
                <a:spcPts val="600"/>
              </a:spcBef>
              <a:spcAft>
                <a:spcPts val="600"/>
              </a:spcAft>
            </a:pPr>
            <a:r>
              <a:rPr lang="en-US" sz="2400" dirty="0" smtClean="0">
                <a:solidFill>
                  <a:schemeClr val="tx1"/>
                </a:solidFill>
              </a:rPr>
              <a:t>Weakened transmission mechanism</a:t>
            </a:r>
          </a:p>
          <a:p>
            <a:pPr>
              <a:spcBef>
                <a:spcPts val="600"/>
              </a:spcBef>
              <a:spcAft>
                <a:spcPts val="600"/>
              </a:spcAft>
              <a:buNone/>
            </a:pPr>
            <a:r>
              <a:rPr lang="en-US" sz="2600" dirty="0" smtClean="0">
                <a:solidFill>
                  <a:schemeClr val="tx1"/>
                </a:solidFill>
              </a:rPr>
              <a:t>Lending is a quasi-fiscal activity</a:t>
            </a:r>
          </a:p>
          <a:p>
            <a:pPr lvl="1">
              <a:spcBef>
                <a:spcPts val="600"/>
              </a:spcBef>
              <a:spcAft>
                <a:spcPts val="600"/>
              </a:spcAft>
            </a:pPr>
            <a:r>
              <a:rPr lang="en-US" sz="2400" dirty="0" smtClean="0">
                <a:solidFill>
                  <a:schemeClr val="tx1"/>
                </a:solidFill>
              </a:rPr>
              <a:t>A government responsibility </a:t>
            </a:r>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22</a:t>
            </a:fld>
            <a:endParaRPr lang="en-US"/>
          </a:p>
        </p:txBody>
      </p:sp>
      <p:sp>
        <p:nvSpPr>
          <p:cNvPr id="5" name="TextBox 4"/>
          <p:cNvSpPr txBox="1"/>
          <p:nvPr/>
        </p:nvSpPr>
        <p:spPr>
          <a:xfrm>
            <a:off x="609600" y="1085850"/>
            <a:ext cx="7620000" cy="369332"/>
          </a:xfrm>
          <a:prstGeom prst="rect">
            <a:avLst/>
          </a:prstGeom>
          <a:solidFill>
            <a:schemeClr val="bg1">
              <a:lumMod val="85000"/>
            </a:schemeClr>
          </a:solidFill>
        </p:spPr>
        <p:txBody>
          <a:bodyPr wrap="square" rtlCol="0">
            <a:spAutoFit/>
          </a:bodyPr>
          <a:lstStyle/>
          <a:p>
            <a:pPr lvl="1" algn="ctr"/>
            <a:r>
              <a:rPr lang="en-US" b="1" dirty="0" smtClean="0"/>
              <a:t>Should the central bank engage in direct lending activities?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43051"/>
            <a:ext cx="8001000" cy="3051572"/>
          </a:xfrm>
        </p:spPr>
        <p:txBody>
          <a:bodyPr>
            <a:normAutofit lnSpcReduction="10000"/>
          </a:bodyPr>
          <a:lstStyle/>
          <a:p>
            <a:pPr>
              <a:spcBef>
                <a:spcPts val="1200"/>
              </a:spcBef>
              <a:spcAft>
                <a:spcPts val="1200"/>
              </a:spcAft>
              <a:buNone/>
            </a:pPr>
            <a:r>
              <a:rPr lang="en-US" sz="2400" dirty="0" smtClean="0">
                <a:solidFill>
                  <a:schemeClr val="tx1"/>
                </a:solidFill>
              </a:rPr>
              <a:t>Actions should support the transmission mechanism</a:t>
            </a:r>
          </a:p>
          <a:p>
            <a:pPr>
              <a:spcBef>
                <a:spcPts val="1200"/>
              </a:spcBef>
              <a:spcAft>
                <a:spcPts val="1200"/>
              </a:spcAft>
            </a:pPr>
            <a:r>
              <a:rPr lang="en-US" sz="2400" dirty="0" smtClean="0">
                <a:solidFill>
                  <a:schemeClr val="tx1"/>
                </a:solidFill>
              </a:rPr>
              <a:t>Interest rates should be </a:t>
            </a:r>
            <a:r>
              <a:rPr lang="en-US" sz="2400" b="1" i="1" dirty="0" smtClean="0">
                <a:solidFill>
                  <a:schemeClr val="tx1"/>
                </a:solidFill>
              </a:rPr>
              <a:t>benchmarked</a:t>
            </a:r>
            <a:r>
              <a:rPr lang="en-US" sz="2400" dirty="0" smtClean="0">
                <a:solidFill>
                  <a:schemeClr val="tx1"/>
                </a:solidFill>
              </a:rPr>
              <a:t> off the CB policy rate (</a:t>
            </a:r>
            <a:r>
              <a:rPr lang="en-US" sz="2000" dirty="0" smtClean="0">
                <a:solidFill>
                  <a:schemeClr val="tx1"/>
                </a:solidFill>
              </a:rPr>
              <a:t>or a market rate)</a:t>
            </a:r>
          </a:p>
          <a:p>
            <a:pPr>
              <a:spcBef>
                <a:spcPts val="1200"/>
              </a:spcBef>
              <a:spcAft>
                <a:spcPts val="1200"/>
              </a:spcAft>
            </a:pPr>
            <a:r>
              <a:rPr lang="en-US" sz="2400" dirty="0" smtClean="0">
                <a:solidFill>
                  <a:schemeClr val="tx1"/>
                </a:solidFill>
              </a:rPr>
              <a:t>Changes in </a:t>
            </a:r>
            <a:r>
              <a:rPr lang="en-US" sz="2400" b="1" i="1" dirty="0" smtClean="0">
                <a:solidFill>
                  <a:schemeClr val="tx1"/>
                </a:solidFill>
              </a:rPr>
              <a:t>credit availability </a:t>
            </a:r>
            <a:r>
              <a:rPr lang="en-US" sz="2400" dirty="0" smtClean="0">
                <a:solidFill>
                  <a:schemeClr val="tx1"/>
                </a:solidFill>
              </a:rPr>
              <a:t>should be consistent with the central bank policy stance</a:t>
            </a:r>
          </a:p>
          <a:p>
            <a:pPr>
              <a:spcBef>
                <a:spcPts val="1200"/>
              </a:spcBef>
              <a:spcAft>
                <a:spcPts val="1200"/>
              </a:spcAft>
            </a:pPr>
            <a:r>
              <a:rPr lang="en-US" sz="2400" dirty="0" smtClean="0">
                <a:solidFill>
                  <a:schemeClr val="tx1"/>
                </a:solidFill>
              </a:rPr>
              <a:t>Activity should be </a:t>
            </a:r>
            <a:r>
              <a:rPr lang="en-US" sz="2400" b="1" i="1" dirty="0" smtClean="0">
                <a:solidFill>
                  <a:schemeClr val="tx1"/>
                </a:solidFill>
              </a:rPr>
              <a:t>scaled back </a:t>
            </a:r>
            <a:r>
              <a:rPr lang="en-US" sz="2400" dirty="0" smtClean="0">
                <a:solidFill>
                  <a:schemeClr val="tx1"/>
                </a:solidFill>
              </a:rPr>
              <a:t>as the market deepens</a:t>
            </a:r>
          </a:p>
        </p:txBody>
      </p:sp>
      <p:sp>
        <p:nvSpPr>
          <p:cNvPr id="4" name="Slide Number Placeholder 3"/>
          <p:cNvSpPr>
            <a:spLocks noGrp="1"/>
          </p:cNvSpPr>
          <p:nvPr>
            <p:ph type="sldNum" sz="quarter" idx="12"/>
          </p:nvPr>
        </p:nvSpPr>
        <p:spPr/>
        <p:txBody>
          <a:bodyPr/>
          <a:lstStyle/>
          <a:p>
            <a:fld id="{855E34DC-6BA8-47B6-A209-7714AA0907D9}" type="slidenum">
              <a:rPr lang="en-US" smtClean="0"/>
              <a:pPr/>
              <a:t>23</a:t>
            </a:fld>
            <a:endParaRPr lang="en-US"/>
          </a:p>
        </p:txBody>
      </p:sp>
      <p:sp>
        <p:nvSpPr>
          <p:cNvPr id="5" name="TextBox 4"/>
          <p:cNvSpPr txBox="1"/>
          <p:nvPr/>
        </p:nvSpPr>
        <p:spPr>
          <a:xfrm>
            <a:off x="609600" y="1028700"/>
            <a:ext cx="7772400" cy="369332"/>
          </a:xfrm>
          <a:prstGeom prst="rect">
            <a:avLst/>
          </a:prstGeom>
          <a:solidFill>
            <a:schemeClr val="bg1">
              <a:lumMod val="85000"/>
            </a:schemeClr>
          </a:solidFill>
        </p:spPr>
        <p:txBody>
          <a:bodyPr wrap="square" rtlCol="0">
            <a:spAutoFit/>
          </a:bodyPr>
          <a:lstStyle/>
          <a:p>
            <a:pPr lvl="1" algn="ctr"/>
            <a:r>
              <a:rPr lang="en-US" b="1" dirty="0" smtClean="0"/>
              <a:t>Development bank activities</a:t>
            </a:r>
          </a:p>
        </p:txBody>
      </p:sp>
      <p:sp>
        <p:nvSpPr>
          <p:cNvPr id="7" name="Title 1"/>
          <p:cNvSpPr>
            <a:spLocks noGrp="1"/>
          </p:cNvSpPr>
          <p:nvPr>
            <p:ph type="title"/>
          </p:nvPr>
        </p:nvSpPr>
        <p:spPr>
          <a:xfrm>
            <a:off x="304800" y="171450"/>
            <a:ext cx="8686800" cy="628650"/>
          </a:xfrm>
        </p:spPr>
        <p:txBody>
          <a:bodyPr>
            <a:normAutofit/>
          </a:bodyPr>
          <a:lstStyle/>
          <a:p>
            <a:pPr algn="ctr"/>
            <a:r>
              <a:rPr lang="en-US" sz="2800" dirty="0" smtClean="0">
                <a:solidFill>
                  <a:schemeClr val="tx1"/>
                </a:solidFill>
              </a:rPr>
              <a:t>Directed Lending </a:t>
            </a:r>
            <a:endParaRPr lang="en-US" sz="2800"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86800" cy="628650"/>
          </a:xfrm>
        </p:spPr>
        <p:txBody>
          <a:bodyPr>
            <a:normAutofit fontScale="90000"/>
          </a:bodyPr>
          <a:lstStyle/>
          <a:p>
            <a:pPr algn="ctr"/>
            <a:r>
              <a:rPr lang="en-US" dirty="0" smtClean="0">
                <a:solidFill>
                  <a:schemeClr val="tx1"/>
                </a:solidFill>
              </a:rPr>
              <a:t>Summing Up</a:t>
            </a:r>
            <a:endParaRPr lang="en-US" dirty="0">
              <a:solidFill>
                <a:schemeClr val="tx1"/>
              </a:solidFill>
            </a:endParaRPr>
          </a:p>
        </p:txBody>
      </p:sp>
      <p:sp>
        <p:nvSpPr>
          <p:cNvPr id="3" name="Content Placeholder 2"/>
          <p:cNvSpPr>
            <a:spLocks noGrp="1"/>
          </p:cNvSpPr>
          <p:nvPr>
            <p:ph idx="1"/>
          </p:nvPr>
        </p:nvSpPr>
        <p:spPr/>
        <p:txBody>
          <a:bodyPr>
            <a:normAutofit lnSpcReduction="10000"/>
          </a:bodyPr>
          <a:lstStyle/>
          <a:p>
            <a:pPr>
              <a:spcBef>
                <a:spcPts val="1200"/>
              </a:spcBef>
              <a:spcAft>
                <a:spcPts val="1200"/>
              </a:spcAft>
            </a:pPr>
            <a:r>
              <a:rPr lang="en-US" dirty="0" smtClean="0">
                <a:solidFill>
                  <a:schemeClr val="tx1"/>
                </a:solidFill>
              </a:rPr>
              <a:t>Coherent policy frameworks and credible policy settings support development</a:t>
            </a:r>
          </a:p>
          <a:p>
            <a:pPr>
              <a:spcBef>
                <a:spcPts val="1200"/>
              </a:spcBef>
              <a:spcAft>
                <a:spcPts val="1200"/>
              </a:spcAft>
            </a:pPr>
            <a:r>
              <a:rPr lang="en-US" dirty="0" smtClean="0">
                <a:solidFill>
                  <a:schemeClr val="tx1"/>
                </a:solidFill>
              </a:rPr>
              <a:t>Central banks can play a catalytic role in financial  development</a:t>
            </a:r>
          </a:p>
          <a:p>
            <a:pPr>
              <a:spcBef>
                <a:spcPts val="1200"/>
              </a:spcBef>
              <a:spcAft>
                <a:spcPts val="1200"/>
              </a:spcAft>
            </a:pPr>
            <a:r>
              <a:rPr lang="en-US" dirty="0" smtClean="0">
                <a:solidFill>
                  <a:schemeClr val="tx1"/>
                </a:solidFill>
              </a:rPr>
              <a:t>The operation of development banks should support central bank policy objectives  </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855E34DC-6BA8-47B6-A209-7714AA0907D9}" type="slidenum">
              <a:rPr lang="en-US" smtClean="0"/>
              <a:pPr/>
              <a:t>24</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
            <a:ext cx="8229600" cy="479822"/>
          </a:xfrm>
        </p:spPr>
        <p:txBody>
          <a:bodyPr>
            <a:normAutofit fontScale="90000"/>
          </a:bodyPr>
          <a:lstStyle/>
          <a:p>
            <a:pPr algn="ctr"/>
            <a:r>
              <a:rPr lang="en-US" sz="2800" dirty="0" smtClean="0">
                <a:solidFill>
                  <a:schemeClr val="tx1"/>
                </a:solidFill>
              </a:rPr>
              <a:t>Recent experiences</a:t>
            </a:r>
            <a:br>
              <a:rPr lang="en-US" sz="2800" dirty="0" smtClean="0">
                <a:solidFill>
                  <a:schemeClr val="tx1"/>
                </a:solidFill>
              </a:rPr>
            </a:br>
            <a:r>
              <a:rPr lang="en-US" sz="1600" dirty="0" smtClean="0">
                <a:solidFill>
                  <a:schemeClr val="tx1"/>
                </a:solidFill>
              </a:rPr>
              <a:t>Strains are evident in many countries</a:t>
            </a:r>
            <a:endParaRPr lang="en-US" sz="1600" dirty="0">
              <a:solidFill>
                <a:schemeClr val="tx1"/>
              </a:solidFill>
            </a:endParaRPr>
          </a:p>
        </p:txBody>
      </p:sp>
      <p:sp>
        <p:nvSpPr>
          <p:cNvPr id="8" name="Slide Number Placeholder 7"/>
          <p:cNvSpPr>
            <a:spLocks noGrp="1"/>
          </p:cNvSpPr>
          <p:nvPr>
            <p:ph type="sldNum" sz="quarter" idx="12"/>
          </p:nvPr>
        </p:nvSpPr>
        <p:spPr/>
        <p:txBody>
          <a:bodyPr/>
          <a:lstStyle/>
          <a:p>
            <a:fld id="{855E34DC-6BA8-47B6-A209-7714AA0907D9}" type="slidenum">
              <a:rPr lang="en-US" smtClean="0"/>
              <a:pPr/>
              <a:t>3</a:t>
            </a:fld>
            <a:endParaRPr lang="en-US"/>
          </a:p>
        </p:txBody>
      </p:sp>
      <p:graphicFrame>
        <p:nvGraphicFramePr>
          <p:cNvPr id="14" name="Chart 13"/>
          <p:cNvGraphicFramePr>
            <a:graphicFrameLocks noGrp="1"/>
          </p:cNvGraphicFramePr>
          <p:nvPr/>
        </p:nvGraphicFramePr>
        <p:xfrm>
          <a:off x="228601" y="914401"/>
          <a:ext cx="4257675" cy="173176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Chart 16"/>
          <p:cNvGraphicFramePr>
            <a:graphicFrameLocks noGrp="1"/>
          </p:cNvGraphicFramePr>
          <p:nvPr/>
        </p:nvGraphicFramePr>
        <p:xfrm>
          <a:off x="304800" y="2842608"/>
          <a:ext cx="4114800" cy="218659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Chart 18"/>
          <p:cNvGraphicFramePr>
            <a:graphicFrameLocks noGrp="1"/>
          </p:cNvGraphicFramePr>
          <p:nvPr/>
        </p:nvGraphicFramePr>
        <p:xfrm>
          <a:off x="4495800" y="2914650"/>
          <a:ext cx="4410882" cy="211455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0" name="Chart 19"/>
          <p:cNvGraphicFramePr>
            <a:graphicFrameLocks noGrp="1"/>
          </p:cNvGraphicFramePr>
          <p:nvPr/>
        </p:nvGraphicFramePr>
        <p:xfrm>
          <a:off x="4724401" y="914401"/>
          <a:ext cx="4181475" cy="1903214"/>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14300"/>
            <a:ext cx="8686800" cy="630936"/>
          </a:xfrm>
        </p:spPr>
        <p:txBody>
          <a:bodyPr>
            <a:normAutofit fontScale="90000"/>
          </a:bodyPr>
          <a:lstStyle/>
          <a:p>
            <a:pPr algn="ctr"/>
            <a:r>
              <a:rPr lang="en-US" sz="2800" dirty="0" smtClean="0">
                <a:solidFill>
                  <a:schemeClr val="tx1"/>
                </a:solidFill>
              </a:rPr>
              <a:t>Recent experiences</a:t>
            </a:r>
            <a:r>
              <a:rPr lang="en-US" sz="5400" dirty="0" smtClean="0">
                <a:solidFill>
                  <a:schemeClr val="tx1"/>
                </a:solidFill>
              </a:rPr>
              <a:t/>
            </a:r>
            <a:br>
              <a:rPr lang="en-US" sz="5400" dirty="0" smtClean="0">
                <a:solidFill>
                  <a:schemeClr val="tx1"/>
                </a:solidFill>
              </a:rPr>
            </a:br>
            <a:r>
              <a:rPr lang="en-US" sz="1600" dirty="0" smtClean="0">
                <a:solidFill>
                  <a:schemeClr val="tx1"/>
                </a:solidFill>
              </a:rPr>
              <a:t>Some commodity exporters coped better</a:t>
            </a:r>
            <a:endParaRPr lang="en-US" sz="1600" dirty="0"/>
          </a:p>
        </p:txBody>
      </p:sp>
      <p:sp>
        <p:nvSpPr>
          <p:cNvPr id="3" name="Slide Number Placeholder 2"/>
          <p:cNvSpPr>
            <a:spLocks noGrp="1"/>
          </p:cNvSpPr>
          <p:nvPr>
            <p:ph type="sldNum" sz="quarter" idx="12"/>
          </p:nvPr>
        </p:nvSpPr>
        <p:spPr/>
        <p:txBody>
          <a:bodyPr/>
          <a:lstStyle/>
          <a:p>
            <a:fld id="{855E34DC-6BA8-47B6-A209-7714AA0907D9}" type="slidenum">
              <a:rPr lang="en-US" smtClean="0"/>
              <a:pPr/>
              <a:t>4</a:t>
            </a:fld>
            <a:endParaRPr lang="en-US"/>
          </a:p>
        </p:txBody>
      </p:sp>
      <p:graphicFrame>
        <p:nvGraphicFramePr>
          <p:cNvPr id="6" name="Chart 5"/>
          <p:cNvGraphicFramePr>
            <a:graphicFrameLocks noGrp="1"/>
          </p:cNvGraphicFramePr>
          <p:nvPr/>
        </p:nvGraphicFramePr>
        <p:xfrm>
          <a:off x="228600" y="914400"/>
          <a:ext cx="4412380" cy="2971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noGrp="1"/>
          </p:cNvGraphicFramePr>
          <p:nvPr/>
        </p:nvGraphicFramePr>
        <p:xfrm>
          <a:off x="4724400" y="914401"/>
          <a:ext cx="4343400" cy="297179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171450"/>
            <a:ext cx="8686800" cy="630936"/>
          </a:xfrm>
        </p:spPr>
        <p:txBody>
          <a:bodyPr>
            <a:normAutofit/>
          </a:bodyPr>
          <a:lstStyle/>
          <a:p>
            <a:pPr algn="ctr"/>
            <a:r>
              <a:rPr lang="en-US" sz="3200" dirty="0" smtClean="0">
                <a:solidFill>
                  <a:schemeClr val="tx1"/>
                </a:solidFill>
              </a:rPr>
              <a:t>Objectives, institutions and policies</a:t>
            </a:r>
            <a:endParaRPr lang="en-US" sz="3200"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5</a:t>
            </a:fld>
            <a:endParaRPr lang="en-US"/>
          </a:p>
        </p:txBody>
      </p:sp>
      <p:graphicFrame>
        <p:nvGraphicFramePr>
          <p:cNvPr id="6" name="Diagram 5"/>
          <p:cNvGraphicFramePr/>
          <p:nvPr/>
        </p:nvGraphicFramePr>
        <p:xfrm>
          <a:off x="1143000" y="1028700"/>
          <a:ext cx="6934200" cy="2114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Bent Arrow 6"/>
          <p:cNvSpPr/>
          <p:nvPr/>
        </p:nvSpPr>
        <p:spPr>
          <a:xfrm rot="10800000">
            <a:off x="4419600" y="2628900"/>
            <a:ext cx="2743200" cy="1543050"/>
          </a:xfrm>
          <a:prstGeom prst="bentArrow">
            <a:avLst>
              <a:gd name="adj1" fmla="val 25000"/>
              <a:gd name="adj2" fmla="val 25000"/>
              <a:gd name="adj3" fmla="val 25000"/>
              <a:gd name="adj4" fmla="val 43750"/>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Explosion 2 7"/>
          <p:cNvSpPr/>
          <p:nvPr/>
        </p:nvSpPr>
        <p:spPr>
          <a:xfrm>
            <a:off x="838200" y="2857500"/>
            <a:ext cx="3429000" cy="1828800"/>
          </a:xfrm>
          <a:prstGeom prst="irregularSeal2">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rPr>
              <a:t>Other Objectives?</a:t>
            </a:r>
            <a:endParaRPr lang="en-US" sz="2000" b="1"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28700"/>
            <a:ext cx="8382000" cy="3771899"/>
          </a:xfrm>
        </p:spPr>
        <p:txBody>
          <a:bodyPr>
            <a:normAutofit fontScale="85000" lnSpcReduction="20000"/>
          </a:bodyPr>
          <a:lstStyle/>
          <a:p>
            <a:pPr marL="514350" indent="-514350">
              <a:buFont typeface="+mj-lt"/>
              <a:buAutoNum type="romanUcPeriod"/>
            </a:pPr>
            <a:r>
              <a:rPr lang="en-US" sz="2400" dirty="0" smtClean="0">
                <a:solidFill>
                  <a:schemeClr val="tx1"/>
                </a:solidFill>
                <a:latin typeface="Adobe Gothic"/>
              </a:rPr>
              <a:t>The central bank should have a clear mandate, with independence and accountability</a:t>
            </a:r>
          </a:p>
          <a:p>
            <a:pPr marL="514350" indent="-514350">
              <a:buFont typeface="+mj-lt"/>
              <a:buAutoNum type="romanUcPeriod"/>
            </a:pPr>
            <a:r>
              <a:rPr lang="en-US" sz="2400" dirty="0" smtClean="0">
                <a:solidFill>
                  <a:schemeClr val="tx1"/>
                </a:solidFill>
                <a:latin typeface="Adobe Gothic"/>
              </a:rPr>
              <a:t>Price stability should be the overriding objective over the medium-term</a:t>
            </a:r>
          </a:p>
          <a:p>
            <a:pPr marL="514350" indent="-514350">
              <a:buFont typeface="+mj-lt"/>
              <a:buAutoNum type="romanUcPeriod"/>
            </a:pPr>
            <a:r>
              <a:rPr lang="en-US" sz="2400" dirty="0" smtClean="0">
                <a:solidFill>
                  <a:schemeClr val="tx1"/>
                </a:solidFill>
                <a:latin typeface="Adobe Gothic"/>
              </a:rPr>
              <a:t>There should be an explicit numerical inflation objective  </a:t>
            </a:r>
          </a:p>
          <a:p>
            <a:pPr marL="514350" indent="-514350">
              <a:buFont typeface="+mj-lt"/>
              <a:buAutoNum type="romanUcPeriod"/>
            </a:pPr>
            <a:r>
              <a:rPr lang="en-US" sz="2400" dirty="0" smtClean="0">
                <a:solidFill>
                  <a:schemeClr val="tx1"/>
                </a:solidFill>
                <a:latin typeface="Adobe Gothic"/>
              </a:rPr>
              <a:t>Monetary policy adjustments may need to take into account macroeconomic activity and financial stability</a:t>
            </a:r>
          </a:p>
          <a:p>
            <a:pPr marL="514350" indent="-514350">
              <a:buFont typeface="+mj-lt"/>
              <a:buAutoNum type="romanUcPeriod"/>
            </a:pPr>
            <a:r>
              <a:rPr lang="en-US" sz="2400" dirty="0" smtClean="0">
                <a:solidFill>
                  <a:schemeClr val="tx1"/>
                </a:solidFill>
                <a:latin typeface="Adobe Gothic"/>
              </a:rPr>
              <a:t>There should be a clear and effective operational framework</a:t>
            </a:r>
          </a:p>
          <a:p>
            <a:pPr marL="514350" indent="-514350">
              <a:buFont typeface="+mj-lt"/>
              <a:buAutoNum type="romanUcPeriod"/>
            </a:pPr>
            <a:r>
              <a:rPr lang="en-US" sz="2400" dirty="0" smtClean="0">
                <a:solidFill>
                  <a:schemeClr val="tx1"/>
                </a:solidFill>
                <a:latin typeface="Adobe Gothic"/>
              </a:rPr>
              <a:t>There should be forward-looking with a strategy that’s maps instruments to objectives</a:t>
            </a:r>
          </a:p>
          <a:p>
            <a:pPr marL="514350" indent="-514350">
              <a:buFont typeface="+mj-lt"/>
              <a:buAutoNum type="romanUcPeriod"/>
            </a:pPr>
            <a:r>
              <a:rPr lang="en-US" sz="2400" dirty="0" smtClean="0">
                <a:solidFill>
                  <a:schemeClr val="tx1"/>
                </a:solidFill>
                <a:latin typeface="Adobe Gothic"/>
              </a:rPr>
              <a:t>Communication should be transparent and timely </a:t>
            </a:r>
          </a:p>
          <a:p>
            <a:pPr marL="514350" indent="-514350">
              <a:buFont typeface="+mj-lt"/>
              <a:buAutoNum type="romanUcPeriod"/>
            </a:pPr>
            <a:endParaRPr lang="en-US" sz="2000" dirty="0" smtClean="0">
              <a:solidFill>
                <a:schemeClr val="tx1"/>
              </a:solidFill>
              <a:latin typeface="Adobe Gothic"/>
            </a:endParaRPr>
          </a:p>
          <a:p>
            <a:pPr>
              <a:buNone/>
            </a:pPr>
            <a:r>
              <a:rPr lang="en-US" sz="1200" dirty="0" smtClean="0">
                <a:solidFill>
                  <a:schemeClr val="tx1"/>
                </a:solidFill>
                <a:latin typeface="Adobe Gothic"/>
              </a:rPr>
              <a:t>IMF 2015: Evolving Monetary Policy Frameworks in Low-income and Other Developing Countries</a:t>
            </a:r>
            <a:endParaRPr lang="en-US" sz="1000" dirty="0" smtClean="0">
              <a:latin typeface="Adobe Gothic"/>
            </a:endParaRPr>
          </a:p>
          <a:p>
            <a:pPr>
              <a:buNone/>
            </a:pPr>
            <a:endParaRPr lang="en-US" sz="1800" dirty="0" smtClean="0"/>
          </a:p>
          <a:p>
            <a:endParaRPr lang="en-US" sz="1800"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6</a:t>
            </a:fld>
            <a:endParaRPr lang="en-US"/>
          </a:p>
        </p:txBody>
      </p:sp>
      <p:sp>
        <p:nvSpPr>
          <p:cNvPr id="8" name="Title 1"/>
          <p:cNvSpPr>
            <a:spLocks noGrp="1"/>
          </p:cNvSpPr>
          <p:nvPr>
            <p:ph type="title"/>
          </p:nvPr>
        </p:nvSpPr>
        <p:spPr>
          <a:xfrm>
            <a:off x="381000" y="171450"/>
            <a:ext cx="8382000" cy="308372"/>
          </a:xfrm>
        </p:spPr>
        <p:txBody>
          <a:bodyPr>
            <a:noAutofit/>
          </a:bodyPr>
          <a:lstStyle/>
          <a:p>
            <a:pPr algn="ctr"/>
            <a:r>
              <a:rPr lang="en-US" sz="2400" dirty="0" smtClean="0">
                <a:solidFill>
                  <a:schemeClr val="tx1"/>
                </a:solidFill>
              </a:rPr>
              <a:t>Principles of Effective Monetary Policy Frameworks </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600201"/>
            <a:ext cx="6934200" cy="3200399"/>
          </a:xfrm>
        </p:spPr>
        <p:txBody>
          <a:bodyPr>
            <a:normAutofit/>
          </a:bodyPr>
          <a:lstStyle/>
          <a:p>
            <a:r>
              <a:rPr lang="en-US" sz="2400" dirty="0" smtClean="0">
                <a:solidFill>
                  <a:schemeClr val="tx1"/>
                </a:solidFill>
                <a:latin typeface="Adobe Gothic"/>
              </a:rPr>
              <a:t>A mandate</a:t>
            </a:r>
          </a:p>
          <a:p>
            <a:pPr lvl="1"/>
            <a:r>
              <a:rPr lang="en-US" sz="2000" dirty="0" smtClean="0">
                <a:solidFill>
                  <a:schemeClr val="tx1"/>
                </a:solidFill>
                <a:latin typeface="Adobe Gothic"/>
              </a:rPr>
              <a:t>Goals, clearly articulated  </a:t>
            </a:r>
          </a:p>
          <a:p>
            <a:pPr lvl="1"/>
            <a:r>
              <a:rPr lang="en-US" sz="2000" dirty="0" smtClean="0">
                <a:solidFill>
                  <a:schemeClr val="tx1"/>
                </a:solidFill>
                <a:latin typeface="Adobe Gothic"/>
              </a:rPr>
              <a:t>Independence, to achieve states goals</a:t>
            </a:r>
          </a:p>
          <a:p>
            <a:pPr lvl="1"/>
            <a:r>
              <a:rPr lang="en-US" sz="2000" dirty="0" smtClean="0">
                <a:solidFill>
                  <a:schemeClr val="tx1"/>
                </a:solidFill>
                <a:latin typeface="Adobe Gothic"/>
              </a:rPr>
              <a:t>Accountability, for outcomes against the mandate   	</a:t>
            </a:r>
          </a:p>
          <a:p>
            <a:pPr lvl="1"/>
            <a:endParaRPr lang="en-US" sz="1000" dirty="0" smtClean="0">
              <a:solidFill>
                <a:schemeClr val="tx1"/>
              </a:solidFill>
              <a:latin typeface="Adobe Gothic"/>
            </a:endParaRPr>
          </a:p>
          <a:p>
            <a:r>
              <a:rPr lang="en-US" sz="2000" dirty="0" smtClean="0">
                <a:solidFill>
                  <a:schemeClr val="tx1"/>
                </a:solidFill>
                <a:latin typeface="Adobe Gothic"/>
              </a:rPr>
              <a:t>Fiscal dominance sometimes problematic </a:t>
            </a:r>
          </a:p>
          <a:p>
            <a:r>
              <a:rPr lang="en-US" sz="2000" dirty="0" smtClean="0">
                <a:solidFill>
                  <a:schemeClr val="tx1"/>
                </a:solidFill>
                <a:latin typeface="Adobe Gothic"/>
              </a:rPr>
              <a:t>Sometimes other pressures—makes the task of monetary policy difficult</a:t>
            </a:r>
          </a:p>
          <a:p>
            <a:endParaRPr lang="en-US" sz="2000" dirty="0" smtClean="0">
              <a:solidFill>
                <a:schemeClr val="tx1"/>
              </a:solidFill>
              <a:latin typeface="Adobe Gothic"/>
            </a:endParaRPr>
          </a:p>
          <a:p>
            <a:pPr>
              <a:buNone/>
            </a:pPr>
            <a:endParaRPr lang="en-US" sz="2000" dirty="0" smtClean="0">
              <a:solidFill>
                <a:schemeClr val="tx1"/>
              </a:solidFill>
              <a:latin typeface="Adobe Gothic"/>
            </a:endParaRPr>
          </a:p>
          <a:p>
            <a:pPr lvl="1"/>
            <a:endParaRPr lang="en-US" sz="1000" dirty="0" smtClean="0">
              <a:latin typeface="Adobe Gothic"/>
            </a:endParaRPr>
          </a:p>
          <a:p>
            <a:pPr>
              <a:buNone/>
            </a:pPr>
            <a:endParaRPr lang="en-US" sz="1800" dirty="0" smtClean="0"/>
          </a:p>
          <a:p>
            <a:endParaRPr lang="en-US" sz="1800"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7</a:t>
            </a:fld>
            <a:endParaRPr lang="en-US"/>
          </a:p>
        </p:txBody>
      </p:sp>
      <p:sp>
        <p:nvSpPr>
          <p:cNvPr id="5" name="TextBox 4"/>
          <p:cNvSpPr txBox="1"/>
          <p:nvPr/>
        </p:nvSpPr>
        <p:spPr>
          <a:xfrm>
            <a:off x="609600" y="1028701"/>
            <a:ext cx="7848600" cy="646331"/>
          </a:xfrm>
          <a:prstGeom prst="rect">
            <a:avLst/>
          </a:prstGeom>
          <a:solidFill>
            <a:schemeClr val="bg1">
              <a:lumMod val="85000"/>
            </a:schemeClr>
          </a:solidFill>
        </p:spPr>
        <p:txBody>
          <a:bodyPr wrap="square" rtlCol="0">
            <a:spAutoFit/>
          </a:bodyPr>
          <a:lstStyle/>
          <a:p>
            <a:pPr marL="400050" indent="-400050">
              <a:spcBef>
                <a:spcPts val="1200"/>
              </a:spcBef>
              <a:buFont typeface="+mj-lt"/>
              <a:buAutoNum type="romanUcPeriod"/>
            </a:pPr>
            <a:r>
              <a:rPr lang="en-US" b="1" dirty="0" smtClean="0"/>
              <a:t>A clear mandate in terms of goals, and operational independence to pursue the goals, within a context of public accountability.</a:t>
            </a:r>
          </a:p>
        </p:txBody>
      </p:sp>
      <p:sp>
        <p:nvSpPr>
          <p:cNvPr id="8" name="Title 1"/>
          <p:cNvSpPr>
            <a:spLocks noGrp="1"/>
          </p:cNvSpPr>
          <p:nvPr>
            <p:ph type="title"/>
          </p:nvPr>
        </p:nvSpPr>
        <p:spPr>
          <a:xfrm>
            <a:off x="381000" y="171450"/>
            <a:ext cx="8382000" cy="308372"/>
          </a:xfrm>
        </p:spPr>
        <p:txBody>
          <a:bodyPr>
            <a:noAutofit/>
          </a:bodyPr>
          <a:lstStyle/>
          <a:p>
            <a:pPr algn="ctr"/>
            <a:r>
              <a:rPr lang="en-US" sz="2400" dirty="0" smtClean="0">
                <a:solidFill>
                  <a:schemeClr val="tx1"/>
                </a:solidFill>
              </a:rPr>
              <a:t>Principles of Effective Monetary Policy Frameworks </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1450"/>
            <a:ext cx="8382000" cy="308372"/>
          </a:xfrm>
        </p:spPr>
        <p:txBody>
          <a:bodyPr>
            <a:noAutofit/>
          </a:bodyPr>
          <a:lstStyle/>
          <a:p>
            <a:pPr algn="ctr"/>
            <a:r>
              <a:rPr lang="en-US" sz="2400" dirty="0" smtClean="0">
                <a:solidFill>
                  <a:schemeClr val="tx1"/>
                </a:solidFill>
              </a:rPr>
              <a:t>Principles of Effective Monetary Policy Frameworks </a:t>
            </a:r>
            <a:endParaRPr lang="en-US" sz="2400" dirty="0">
              <a:solidFill>
                <a:schemeClr val="tx1"/>
              </a:solidFill>
            </a:endParaRPr>
          </a:p>
        </p:txBody>
      </p:sp>
      <p:sp>
        <p:nvSpPr>
          <p:cNvPr id="3" name="Content Placeholder 2"/>
          <p:cNvSpPr>
            <a:spLocks noGrp="1"/>
          </p:cNvSpPr>
          <p:nvPr>
            <p:ph idx="1"/>
          </p:nvPr>
        </p:nvSpPr>
        <p:spPr>
          <a:xfrm>
            <a:off x="457200" y="1657351"/>
            <a:ext cx="8229600" cy="3051572"/>
          </a:xfrm>
        </p:spPr>
        <p:txBody>
          <a:bodyPr>
            <a:normAutofit/>
          </a:bodyPr>
          <a:lstStyle/>
          <a:p>
            <a:pPr>
              <a:spcBef>
                <a:spcPts val="1200"/>
              </a:spcBef>
            </a:pPr>
            <a:r>
              <a:rPr lang="en-US" sz="2200" dirty="0" smtClean="0">
                <a:solidFill>
                  <a:schemeClr val="tx1"/>
                </a:solidFill>
              </a:rPr>
              <a:t>Monetary policy can pursue only independent nominal variable</a:t>
            </a:r>
          </a:p>
          <a:p>
            <a:pPr>
              <a:spcBef>
                <a:spcPts val="1200"/>
              </a:spcBef>
            </a:pPr>
            <a:r>
              <a:rPr lang="en-US" sz="2200" dirty="0" smtClean="0">
                <a:solidFill>
                  <a:schemeClr val="tx1"/>
                </a:solidFill>
                <a:latin typeface="Adobe Gothic"/>
              </a:rPr>
              <a:t>A numerical  inflation objective </a:t>
            </a:r>
            <a:r>
              <a:rPr lang="en-US" sz="2200" dirty="0" err="1" smtClean="0">
                <a:solidFill>
                  <a:schemeClr val="tx1"/>
                </a:solidFill>
                <a:latin typeface="Adobe Gothic"/>
              </a:rPr>
              <a:t>operationalizes</a:t>
            </a:r>
            <a:r>
              <a:rPr lang="en-US" sz="2200" dirty="0" smtClean="0">
                <a:solidFill>
                  <a:schemeClr val="tx1"/>
                </a:solidFill>
                <a:latin typeface="Adobe Gothic"/>
              </a:rPr>
              <a:t> the price stability mandate</a:t>
            </a:r>
          </a:p>
          <a:p>
            <a:pPr>
              <a:spcBef>
                <a:spcPts val="1200"/>
              </a:spcBef>
            </a:pPr>
            <a:r>
              <a:rPr lang="en-US" sz="2200" dirty="0" smtClean="0">
                <a:solidFill>
                  <a:schemeClr val="tx1"/>
                </a:solidFill>
                <a:latin typeface="Adobe Gothic"/>
              </a:rPr>
              <a:t>Focus on medium-term </a:t>
            </a:r>
          </a:p>
          <a:p>
            <a:pPr>
              <a:spcBef>
                <a:spcPts val="1200"/>
              </a:spcBef>
            </a:pPr>
            <a:r>
              <a:rPr lang="en-US" sz="2200" dirty="0" smtClean="0">
                <a:solidFill>
                  <a:schemeClr val="tx1"/>
                </a:solidFill>
                <a:latin typeface="Adobe Gothic"/>
              </a:rPr>
              <a:t>Many countries do not have a clear inflation objective</a:t>
            </a:r>
          </a:p>
          <a:p>
            <a:pPr lvl="1">
              <a:spcBef>
                <a:spcPts val="1200"/>
              </a:spcBef>
            </a:pPr>
            <a:r>
              <a:rPr lang="en-US" sz="2000" dirty="0" smtClean="0">
                <a:solidFill>
                  <a:schemeClr val="tx1"/>
                </a:solidFill>
                <a:latin typeface="Adobe Gothic"/>
              </a:rPr>
              <a:t>Confusion between </a:t>
            </a:r>
            <a:r>
              <a:rPr lang="en-US" sz="2000" i="1" dirty="0" smtClean="0">
                <a:solidFill>
                  <a:schemeClr val="tx1"/>
                </a:solidFill>
                <a:latin typeface="Adobe Gothic"/>
              </a:rPr>
              <a:t>forecast</a:t>
            </a:r>
            <a:r>
              <a:rPr lang="en-US" sz="2000" dirty="0" smtClean="0">
                <a:solidFill>
                  <a:schemeClr val="tx1"/>
                </a:solidFill>
                <a:latin typeface="Adobe Gothic"/>
              </a:rPr>
              <a:t> and </a:t>
            </a:r>
            <a:r>
              <a:rPr lang="en-US" sz="2000" i="1" dirty="0" smtClean="0">
                <a:solidFill>
                  <a:schemeClr val="tx1"/>
                </a:solidFill>
                <a:latin typeface="Adobe Gothic"/>
              </a:rPr>
              <a:t>objective</a:t>
            </a:r>
            <a:endParaRPr lang="en-US" sz="2000" dirty="0" smtClean="0">
              <a:solidFill>
                <a:schemeClr val="tx1"/>
              </a:solidFill>
              <a:latin typeface="Adobe Gothic"/>
            </a:endParaRPr>
          </a:p>
          <a:p>
            <a:endParaRPr lang="en-US" sz="1800" dirty="0" smtClean="0"/>
          </a:p>
          <a:p>
            <a:endParaRPr lang="en-US" sz="1800"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8</a:t>
            </a:fld>
            <a:endParaRPr lang="en-US"/>
          </a:p>
        </p:txBody>
      </p:sp>
      <p:sp>
        <p:nvSpPr>
          <p:cNvPr id="5" name="TextBox 4"/>
          <p:cNvSpPr txBox="1"/>
          <p:nvPr/>
        </p:nvSpPr>
        <p:spPr>
          <a:xfrm>
            <a:off x="457200" y="857251"/>
            <a:ext cx="8077200" cy="800219"/>
          </a:xfrm>
          <a:prstGeom prst="rect">
            <a:avLst/>
          </a:prstGeom>
          <a:solidFill>
            <a:schemeClr val="bg1">
              <a:lumMod val="85000"/>
            </a:schemeClr>
          </a:solidFill>
        </p:spPr>
        <p:txBody>
          <a:bodyPr wrap="square" rtlCol="0">
            <a:spAutoFit/>
          </a:bodyPr>
          <a:lstStyle/>
          <a:p>
            <a:pPr marL="400050" indent="-400050" algn="ctr">
              <a:spcBef>
                <a:spcPts val="1200"/>
              </a:spcBef>
              <a:buFont typeface="+mj-lt"/>
              <a:buAutoNum type="romanUcPeriod" startAt="2"/>
            </a:pPr>
            <a:r>
              <a:rPr lang="en-US" b="1" dirty="0" smtClean="0"/>
              <a:t>Price stability should be the primary objective of monetary policy</a:t>
            </a:r>
          </a:p>
          <a:p>
            <a:pPr marL="400050" indent="-400050" algn="ctr">
              <a:spcBef>
                <a:spcPts val="1200"/>
              </a:spcBef>
              <a:buFont typeface="+mj-lt"/>
              <a:buAutoNum type="romanUcPeriod" startAt="2"/>
            </a:pPr>
            <a:r>
              <a:rPr lang="en-US" b="1" dirty="0" smtClean="0"/>
              <a:t>A medium term (numerical) inflation objective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308372"/>
          </a:xfrm>
        </p:spPr>
        <p:txBody>
          <a:bodyPr>
            <a:normAutofit fontScale="90000"/>
          </a:bodyPr>
          <a:lstStyle/>
          <a:p>
            <a:r>
              <a:rPr lang="en-US" sz="2000" dirty="0" smtClean="0">
                <a:latin typeface="Adobe Gothic"/>
              </a:rPr>
              <a:t>Principles of Effective Monetary Policy Frameworks </a:t>
            </a:r>
            <a:endParaRPr lang="en-US" sz="2000" dirty="0"/>
          </a:p>
        </p:txBody>
      </p:sp>
      <p:sp>
        <p:nvSpPr>
          <p:cNvPr id="3" name="Content Placeholder 2"/>
          <p:cNvSpPr>
            <a:spLocks noGrp="1"/>
          </p:cNvSpPr>
          <p:nvPr>
            <p:ph idx="1"/>
          </p:nvPr>
        </p:nvSpPr>
        <p:spPr>
          <a:xfrm>
            <a:off x="381000" y="1543051"/>
            <a:ext cx="8382000" cy="2994422"/>
          </a:xfrm>
        </p:spPr>
        <p:txBody>
          <a:bodyPr>
            <a:normAutofit/>
          </a:bodyPr>
          <a:lstStyle/>
          <a:p>
            <a:pPr>
              <a:spcBef>
                <a:spcPts val="1200"/>
              </a:spcBef>
            </a:pPr>
            <a:r>
              <a:rPr lang="en-US" sz="2800" dirty="0" smtClean="0">
                <a:solidFill>
                  <a:schemeClr val="tx1"/>
                </a:solidFill>
                <a:latin typeface="Adobe Gothic"/>
              </a:rPr>
              <a:t>Monetary policy may involve difficult trade-offs</a:t>
            </a:r>
          </a:p>
          <a:p>
            <a:pPr lvl="1">
              <a:spcBef>
                <a:spcPts val="1200"/>
              </a:spcBef>
            </a:pPr>
            <a:r>
              <a:rPr lang="en-US" sz="2400" dirty="0" smtClean="0">
                <a:solidFill>
                  <a:schemeClr val="tx1"/>
                </a:solidFill>
                <a:latin typeface="Adobe Gothic"/>
              </a:rPr>
              <a:t>Supply shocks and inflation and output stability</a:t>
            </a:r>
          </a:p>
          <a:p>
            <a:pPr lvl="1">
              <a:spcBef>
                <a:spcPts val="1200"/>
              </a:spcBef>
            </a:pPr>
            <a:r>
              <a:rPr lang="en-US" sz="2400" dirty="0" smtClean="0">
                <a:solidFill>
                  <a:schemeClr val="tx1"/>
                </a:solidFill>
                <a:latin typeface="Adobe Gothic"/>
              </a:rPr>
              <a:t>Financial stability concerns and the role of monetary policy</a:t>
            </a:r>
          </a:p>
          <a:p>
            <a:pPr>
              <a:spcBef>
                <a:spcPts val="1200"/>
              </a:spcBef>
              <a:buNone/>
            </a:pPr>
            <a:endParaRPr lang="en-US" sz="2800" dirty="0"/>
          </a:p>
        </p:txBody>
      </p:sp>
      <p:sp>
        <p:nvSpPr>
          <p:cNvPr id="4" name="Slide Number Placeholder 3"/>
          <p:cNvSpPr>
            <a:spLocks noGrp="1"/>
          </p:cNvSpPr>
          <p:nvPr>
            <p:ph type="sldNum" sz="quarter" idx="12"/>
          </p:nvPr>
        </p:nvSpPr>
        <p:spPr/>
        <p:txBody>
          <a:bodyPr/>
          <a:lstStyle/>
          <a:p>
            <a:fld id="{855E34DC-6BA8-47B6-A209-7714AA0907D9}" type="slidenum">
              <a:rPr lang="en-US" smtClean="0"/>
              <a:pPr/>
              <a:t>9</a:t>
            </a:fld>
            <a:endParaRPr lang="en-US"/>
          </a:p>
        </p:txBody>
      </p:sp>
      <p:sp>
        <p:nvSpPr>
          <p:cNvPr id="5" name="TextBox 4"/>
          <p:cNvSpPr txBox="1"/>
          <p:nvPr/>
        </p:nvSpPr>
        <p:spPr>
          <a:xfrm>
            <a:off x="457200" y="628651"/>
            <a:ext cx="8077200" cy="646331"/>
          </a:xfrm>
          <a:prstGeom prst="rect">
            <a:avLst/>
          </a:prstGeom>
          <a:solidFill>
            <a:schemeClr val="bg1">
              <a:lumMod val="85000"/>
            </a:schemeClr>
          </a:solidFill>
        </p:spPr>
        <p:txBody>
          <a:bodyPr wrap="square" rtlCol="0">
            <a:spAutoFit/>
          </a:bodyPr>
          <a:lstStyle/>
          <a:p>
            <a:pPr marL="400050" indent="-400050" algn="ctr">
              <a:spcBef>
                <a:spcPts val="1200"/>
              </a:spcBef>
              <a:buFont typeface="+mj-lt"/>
              <a:buAutoNum type="romanUcPeriod" startAt="4"/>
            </a:pPr>
            <a:r>
              <a:rPr lang="en-US" b="1" dirty="0" smtClean="0"/>
              <a:t>Considerations of other objectives when determining magnitude and pace of adjustments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5360</TotalTime>
  <Words>3717</Words>
  <Application>Microsoft Office PowerPoint</Application>
  <PresentationFormat>On-screen Show (16:9)</PresentationFormat>
  <Paragraphs>304</Paragraphs>
  <Slides>24</Slides>
  <Notes>22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Trek</vt:lpstr>
      <vt:lpstr>Central Banks and Development  Issues, challenges and risks</vt:lpstr>
      <vt:lpstr>PowerPoint Presentation</vt:lpstr>
      <vt:lpstr>Recent experiences Strains are evident in many countries</vt:lpstr>
      <vt:lpstr>Recent experiences Some commodity exporters coped better</vt:lpstr>
      <vt:lpstr>Objectives, institutions and policies</vt:lpstr>
      <vt:lpstr>Principles of Effective Monetary Policy Frameworks </vt:lpstr>
      <vt:lpstr>Principles of Effective Monetary Policy Frameworks </vt:lpstr>
      <vt:lpstr>Principles of Effective Monetary Policy Frameworks </vt:lpstr>
      <vt:lpstr>Principles of Effective Monetary Policy Frameworks </vt:lpstr>
      <vt:lpstr>Reflections on 25 years of Inflation Targeting  Graeme Wheeler Governor RBNZ : December 2014</vt:lpstr>
      <vt:lpstr>Objectives, institutions and policies</vt:lpstr>
      <vt:lpstr>Objectives, institutions and policies</vt:lpstr>
      <vt:lpstr>Economic and Financial Development </vt:lpstr>
      <vt:lpstr>Financial Development</vt:lpstr>
      <vt:lpstr>Financial Development</vt:lpstr>
      <vt:lpstr>Financial Development</vt:lpstr>
      <vt:lpstr>Central bank contribution to  financial development</vt:lpstr>
      <vt:lpstr>Central bank contribution to  financial development</vt:lpstr>
      <vt:lpstr>Central bank contribution to  financial development</vt:lpstr>
      <vt:lpstr>Central bank contribution to  financial development</vt:lpstr>
      <vt:lpstr>Central bank contribution to  financial development</vt:lpstr>
      <vt:lpstr>Directed Lending </vt:lpstr>
      <vt:lpstr>Directed Lending </vt:lpstr>
      <vt:lpstr>Summing Up</vt:lpstr>
    </vt:vector>
  </TitlesOfParts>
  <Company>International Monetary Fund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Darryl King</dc:creator>
  <cp:lastModifiedBy>apex events</cp:lastModifiedBy>
  <cp:revision>461</cp:revision>
  <dcterms:created xsi:type="dcterms:W3CDTF">2016-04-04T15:12:35Z</dcterms:created>
  <dcterms:modified xsi:type="dcterms:W3CDTF">2016-04-26T06:17:37Z</dcterms:modified>
</cp:coreProperties>
</file>